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Architects Daughter"/>
      <p:regular r:id="rId18"/>
    </p:embeddedFont>
    <p:embeddedFont>
      <p:font typeface="Slackey"/>
      <p:regular r:id="rId19"/>
    </p:embeddedFon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Slackey-regular.fntdata"/><Relationship Id="rId18" Type="http://schemas.openxmlformats.org/officeDocument/2006/relationships/font" Target="fonts/ArchitectsDaugh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post.com/graphics/2017/entertainment/tech-generations/" TargetMode="External"/><Relationship Id="rId3" Type="http://schemas.openxmlformats.org/officeDocument/2006/relationships/hyperlink" Target="https://www.idtheftcenter.org/annual-report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1" name="Shape 10231"/>
        <p:cNvGrpSpPr/>
        <p:nvPr/>
      </p:nvGrpSpPr>
      <p:grpSpPr>
        <a:xfrm>
          <a:off x="0" y="0"/>
          <a:ext cx="0" cy="0"/>
          <a:chOff x="0" y="0"/>
          <a:chExt cx="0" cy="0"/>
        </a:xfrm>
      </p:grpSpPr>
      <p:sp>
        <p:nvSpPr>
          <p:cNvPr id="10232" name="Google Shape;10232;g88740b902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33" name="Google Shape;10233;g88740b902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Jenna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2" name="Shape 10392"/>
        <p:cNvGrpSpPr/>
        <p:nvPr/>
      </p:nvGrpSpPr>
      <p:grpSpPr>
        <a:xfrm>
          <a:off x="0" y="0"/>
          <a:ext cx="0" cy="0"/>
          <a:chOff x="0" y="0"/>
          <a:chExt cx="0" cy="0"/>
        </a:xfrm>
      </p:grpSpPr>
      <p:sp>
        <p:nvSpPr>
          <p:cNvPr id="10393" name="Google Shape;10393;gaee486bec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94" name="Google Shape;10394;gaee486bec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a:t>
            </a:r>
            <a:endParaRPr/>
          </a:p>
          <a:p>
            <a:pPr indent="-298450" lvl="0" marL="457200" rtl="0" algn="l">
              <a:spcBef>
                <a:spcPts val="0"/>
              </a:spcBef>
              <a:spcAft>
                <a:spcPts val="0"/>
              </a:spcAft>
              <a:buSzPts val="1100"/>
              <a:buChar char="-"/>
            </a:pPr>
            <a:r>
              <a:rPr lang="en"/>
              <a:t>Easy to use: not required high intelligence like Syndrome(pictures on the right)</a:t>
            </a:r>
            <a:endParaRPr/>
          </a:p>
          <a:p>
            <a:pPr indent="-298450" lvl="1" marL="914400" rtl="0" algn="l">
              <a:spcBef>
                <a:spcPts val="0"/>
              </a:spcBef>
              <a:spcAft>
                <a:spcPts val="0"/>
              </a:spcAft>
              <a:buSzPts val="1100"/>
              <a:buChar char="-"/>
            </a:pPr>
            <a:r>
              <a:rPr lang="en">
                <a:solidFill>
                  <a:schemeClr val="dk1"/>
                </a:solidFill>
              </a:rPr>
              <a:t>Velocipod was introduced</a:t>
            </a:r>
            <a:endParaRPr/>
          </a:p>
          <a:p>
            <a:pPr indent="-298450" lvl="1" marL="914400" rtl="0" algn="l">
              <a:spcBef>
                <a:spcPts val="0"/>
              </a:spcBef>
              <a:spcAft>
                <a:spcPts val="0"/>
              </a:spcAft>
              <a:buSzPts val="1100"/>
              <a:buChar char="-"/>
            </a:pPr>
            <a:r>
              <a:rPr lang="en"/>
              <a:t>Rocket boots ： Buddy, Incrediboy</a:t>
            </a:r>
            <a:endParaRPr/>
          </a:p>
          <a:p>
            <a:pPr indent="-298450" lvl="1" marL="914400" rtl="0" algn="l">
              <a:spcBef>
                <a:spcPts val="0"/>
              </a:spcBef>
              <a:spcAft>
                <a:spcPts val="0"/>
              </a:spcAft>
              <a:buSzPts val="1100"/>
              <a:buChar char="-"/>
            </a:pPr>
            <a:r>
              <a:rPr lang="en"/>
              <a:t>Zero point Energy glove: Mrs. </a:t>
            </a:r>
            <a:r>
              <a:rPr lang="en"/>
              <a:t>Incredible uses it to control Ominidroit’s arm</a:t>
            </a:r>
            <a:endParaRPr/>
          </a:p>
          <a:p>
            <a:pPr indent="-298450" lvl="1" marL="914400" rtl="0" algn="l">
              <a:spcBef>
                <a:spcPts val="0"/>
              </a:spcBef>
              <a:spcAft>
                <a:spcPts val="0"/>
              </a:spcAft>
              <a:buSzPts val="1100"/>
              <a:buChar char="-"/>
            </a:pPr>
            <a:r>
              <a:rPr lang="en"/>
              <a:t>Energy </a:t>
            </a:r>
            <a:r>
              <a:rPr lang="en"/>
              <a:t>prison</a:t>
            </a:r>
            <a:r>
              <a:rPr lang="en"/>
              <a:t>: violet unlocks it with her hands tied up</a:t>
            </a:r>
            <a:endParaRPr/>
          </a:p>
          <a:p>
            <a:pPr indent="-298450" lvl="0" marL="457200" rtl="0" algn="l">
              <a:spcBef>
                <a:spcPts val="0"/>
              </a:spcBef>
              <a:spcAft>
                <a:spcPts val="0"/>
              </a:spcAft>
              <a:buSzPts val="1100"/>
              <a:buChar char="-"/>
            </a:pPr>
            <a:r>
              <a:rPr lang="en"/>
              <a:t>Powerful:</a:t>
            </a:r>
            <a:endParaRPr/>
          </a:p>
          <a:p>
            <a:pPr indent="-298450" lvl="1" marL="914400" rtl="0" algn="l">
              <a:spcBef>
                <a:spcPts val="0"/>
              </a:spcBef>
              <a:spcAft>
                <a:spcPts val="0"/>
              </a:spcAft>
              <a:buSzPts val="1100"/>
              <a:buChar char="-"/>
            </a:pPr>
            <a:r>
              <a:rPr lang="en"/>
              <a:t>They all allow Syndrome to compete, even defeat superhero levels</a:t>
            </a:r>
            <a:endParaRPr/>
          </a:p>
          <a:p>
            <a:pPr indent="-298450" lvl="0" marL="457200" rtl="0" algn="l">
              <a:spcBef>
                <a:spcPts val="0"/>
              </a:spcBef>
              <a:spcAft>
                <a:spcPts val="0"/>
              </a:spcAft>
              <a:buSzPts val="1100"/>
              <a:buChar char="-"/>
            </a:pPr>
            <a:r>
              <a:rPr lang="en"/>
              <a:t>Stat</a:t>
            </a:r>
            <a:endParaRPr/>
          </a:p>
          <a:p>
            <a:pPr indent="-298450" lvl="1" marL="914400" rtl="0" algn="l">
              <a:spcBef>
                <a:spcPts val="0"/>
              </a:spcBef>
              <a:spcAft>
                <a:spcPts val="0"/>
              </a:spcAft>
              <a:buSzPts val="1100"/>
              <a:buChar char="-"/>
            </a:pPr>
            <a:r>
              <a:rPr lang="en"/>
              <a:t>Easy + powerful = phone, </a:t>
            </a:r>
            <a:r>
              <a:rPr lang="en"/>
              <a:t>cell phone</a:t>
            </a:r>
            <a:r>
              <a:rPr lang="en"/>
              <a:t> is gadgets</a:t>
            </a:r>
            <a:endParaRPr/>
          </a:p>
          <a:p>
            <a:pPr indent="-298450" lvl="1" marL="914400" rtl="0" algn="l">
              <a:spcBef>
                <a:spcPts val="0"/>
              </a:spcBef>
              <a:spcAft>
                <a:spcPts val="0"/>
              </a:spcAft>
              <a:buSzPts val="1100"/>
              <a:buChar char="-"/>
            </a:pPr>
            <a:r>
              <a:rPr lang="en"/>
              <a:t>Phone being equalizer:</a:t>
            </a:r>
            <a:endParaRPr/>
          </a:p>
          <a:p>
            <a:pPr indent="-298450" lvl="2" marL="1371600" rtl="0" algn="l">
              <a:spcBef>
                <a:spcPts val="0"/>
              </a:spcBef>
              <a:spcAft>
                <a:spcPts val="0"/>
              </a:spcAft>
              <a:buSzPts val="1100"/>
              <a:buChar char="-"/>
            </a:pPr>
            <a:r>
              <a:rPr lang="en"/>
              <a:t>Information is not as accessible, same access now</a:t>
            </a:r>
            <a:endParaRPr/>
          </a:p>
          <a:p>
            <a:pPr indent="-298450" lvl="2" marL="1371600" rtl="0" algn="l">
              <a:spcBef>
                <a:spcPts val="0"/>
              </a:spcBef>
              <a:spcAft>
                <a:spcPts val="0"/>
              </a:spcAft>
              <a:buSzPts val="1100"/>
              <a:buChar char="-"/>
            </a:pPr>
            <a:r>
              <a:rPr lang="en"/>
              <a:t>Communication was expensive</a:t>
            </a:r>
            <a:endParaRPr/>
          </a:p>
          <a:p>
            <a:pPr indent="0" lvl="0" marL="0" rtl="0" algn="l">
              <a:spcBef>
                <a:spcPts val="0"/>
              </a:spcBef>
              <a:spcAft>
                <a:spcPts val="0"/>
              </a:spcAft>
              <a:buClr>
                <a:schemeClr val="dk1"/>
              </a:buClr>
              <a:buSzPts val="1100"/>
              <a:buFont typeface="Arial"/>
              <a:buNone/>
            </a:pPr>
            <a:r>
              <a:rPr lang="en"/>
              <a:t>When you were 26 in 2016, 75% of Americans had Smartphones.</a:t>
            </a:r>
            <a:endParaRPr/>
          </a:p>
          <a:p>
            <a:pPr indent="0" lvl="0" marL="0" rtl="0" algn="l">
              <a:spcBef>
                <a:spcPts val="0"/>
              </a:spcBef>
              <a:spcAft>
                <a:spcPts val="0"/>
              </a:spcAft>
              <a:buNone/>
            </a:pPr>
            <a:r>
              <a:rPr lang="en"/>
              <a:t>When you were born in 1990, 96% of Americans had No cell phone.</a:t>
            </a:r>
            <a:endParaRPr/>
          </a:p>
          <a:p>
            <a:pPr indent="0" lvl="0" marL="0" rtl="0" algn="l">
              <a:spcBef>
                <a:spcPts val="0"/>
              </a:spcBef>
              <a:spcAft>
                <a:spcPts val="0"/>
              </a:spcAft>
              <a:buNone/>
            </a:pPr>
            <a:r>
              <a:rPr lang="en" u="sng">
                <a:solidFill>
                  <a:schemeClr val="hlink"/>
                </a:solidFill>
                <a:hlinkClick r:id="rId2"/>
              </a:rPr>
              <a:t>https://www.washingtonpost.com/graphics/2017/entertainment/tech-generations/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 monitoring:</a:t>
            </a:r>
            <a:endParaRPr/>
          </a:p>
          <a:p>
            <a:pPr indent="-298450" lvl="0" marL="457200" rtl="0" algn="l">
              <a:spcBef>
                <a:spcPts val="0"/>
              </a:spcBef>
              <a:spcAft>
                <a:spcPts val="0"/>
              </a:spcAft>
              <a:buSzPts val="1100"/>
              <a:buChar char="-"/>
            </a:pPr>
            <a:r>
              <a:rPr lang="en"/>
              <a:t>Syndrome said when the first time he fight against Mr. Incredible, saying how he become </a:t>
            </a:r>
            <a:r>
              <a:rPr lang="en"/>
              <a:t>Syndrome</a:t>
            </a:r>
            <a:r>
              <a:rPr lang="en"/>
              <a:t> from Incrediboy: keep all the best </a:t>
            </a:r>
            <a:r>
              <a:rPr lang="en"/>
              <a:t>technology</a:t>
            </a:r>
            <a:r>
              <a:rPr lang="en"/>
              <a:t> for him.</a:t>
            </a:r>
            <a:endParaRPr/>
          </a:p>
          <a:p>
            <a:pPr indent="-298450" lvl="0" marL="457200" rtl="0" algn="l">
              <a:spcBef>
                <a:spcPts val="0"/>
              </a:spcBef>
              <a:spcAft>
                <a:spcPts val="0"/>
              </a:spcAft>
              <a:buSzPts val="1100"/>
              <a:buChar char="-"/>
            </a:pPr>
            <a:r>
              <a:rPr lang="en"/>
              <a:t>He uses to fight </a:t>
            </a:r>
            <a:r>
              <a:rPr lang="en"/>
              <a:t>against</a:t>
            </a:r>
            <a:r>
              <a:rPr lang="en"/>
              <a:t> the Incredible families, trying to “equalize” them down to normal people level, instead of </a:t>
            </a:r>
            <a:r>
              <a:rPr lang="en"/>
              <a:t>benefiting</a:t>
            </a:r>
            <a:r>
              <a:rPr lang="en"/>
              <a:t> the overall society, violates the code of ethic 1.1. He only aim to become the one superhero and eliminate all others</a:t>
            </a:r>
            <a:endParaRPr/>
          </a:p>
          <a:p>
            <a:pPr indent="-298450" lvl="0" marL="457200" rtl="0" algn="l">
              <a:spcBef>
                <a:spcPts val="0"/>
              </a:spcBef>
              <a:spcAft>
                <a:spcPts val="0"/>
              </a:spcAft>
              <a:buSzPts val="1100"/>
              <a:buChar char="-"/>
            </a:pPr>
            <a:r>
              <a:rPr lang="en"/>
              <a:t>(1.1 Contribute to society and to human well-being, acknowledging that all people are stakeholders in computing.) . https://www.acm.org/code-of-ethics</a:t>
            </a:r>
            <a:endParaRPr/>
          </a:p>
          <a:p>
            <a:pPr indent="-298450" lvl="0" marL="457200" rtl="0" algn="l">
              <a:spcBef>
                <a:spcPts val="0"/>
              </a:spcBef>
              <a:spcAft>
                <a:spcPts val="0"/>
              </a:spcAft>
              <a:buSzPts val="1100"/>
              <a:buChar char="-"/>
            </a:pPr>
            <a:r>
              <a:rPr lang="en"/>
              <a:t>Hacking (hacker find bugs and use it for their own </a:t>
            </a:r>
            <a:r>
              <a:rPr lang="en"/>
              <a:t>benefits</a:t>
            </a:r>
            <a:r>
              <a:rPr lang="en"/>
              <a:t>, instead of reporting and help the overall goods)</a:t>
            </a:r>
            <a:endParaRPr/>
          </a:p>
          <a:p>
            <a:pPr indent="0" lvl="0" marL="0" rtl="0" algn="l">
              <a:spcBef>
                <a:spcPts val="0"/>
              </a:spcBef>
              <a:spcAft>
                <a:spcPts val="0"/>
              </a:spcAft>
              <a:buNone/>
            </a:pPr>
            <a:r>
              <a:rPr lang="en"/>
              <a:t>In 2019 the ITRC reported that hacking was the most used method of breaching data, with 577 data breaches resulting in 15.3 million records exposed. </a:t>
            </a:r>
            <a:endParaRPr/>
          </a:p>
          <a:p>
            <a:pPr indent="0" lvl="0" marL="0" rtl="0" algn="l">
              <a:spcBef>
                <a:spcPts val="0"/>
              </a:spcBef>
              <a:spcAft>
                <a:spcPts val="0"/>
              </a:spcAft>
              <a:buNone/>
            </a:pPr>
            <a:r>
              <a:rPr lang="en" u="sng">
                <a:solidFill>
                  <a:schemeClr val="hlink"/>
                </a:solidFill>
                <a:hlinkClick r:id="rId3"/>
              </a:rPr>
              <a:t>https://www.idtheftcenter.org/annual-reports/</a:t>
            </a:r>
            <a:endParaRPr/>
          </a:p>
          <a:p>
            <a:pPr indent="0" lvl="0" marL="0" rtl="0" algn="l">
              <a:spcBef>
                <a:spcPts val="0"/>
              </a:spcBef>
              <a:spcAft>
                <a:spcPts val="0"/>
              </a:spcAft>
              <a:buNone/>
            </a:pPr>
            <a:r>
              <a:rPr lang="en"/>
              <a:t>https://www.iii.org/fact-statistic/facts-statistics-identity-theft-and-cybercrime#:~:text=In%20the%20United%20States%2C%20the,by%20utilities%20and%20software%20companies.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7" name="Shape 10407"/>
        <p:cNvGrpSpPr/>
        <p:nvPr/>
      </p:nvGrpSpPr>
      <p:grpSpPr>
        <a:xfrm>
          <a:off x="0" y="0"/>
          <a:ext cx="0" cy="0"/>
          <a:chOff x="0" y="0"/>
          <a:chExt cx="0" cy="0"/>
        </a:xfrm>
      </p:grpSpPr>
      <p:sp>
        <p:nvSpPr>
          <p:cNvPr id="10408" name="Google Shape;10408;gadc85f4161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09" name="Google Shape;10409;gadc85f4161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Byron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brief summary:</a:t>
            </a:r>
            <a:endParaRPr/>
          </a:p>
          <a:p>
            <a:pPr indent="-298450" lvl="0" marL="457200" rtl="0" algn="l">
              <a:spcBef>
                <a:spcPts val="0"/>
              </a:spcBef>
              <a:spcAft>
                <a:spcPts val="0"/>
              </a:spcAft>
              <a:buSzPts val="1100"/>
              <a:buChar char="-"/>
            </a:pPr>
            <a:r>
              <a:rPr lang="en"/>
              <a:t>Conclusion is along with Film Maker’s intent: technology is good, but with moderation, or it will be dangerous and risky</a:t>
            </a:r>
            <a:endParaRPr/>
          </a:p>
          <a:p>
            <a:pPr indent="-298450" lvl="0" marL="457200" rtl="0" algn="l">
              <a:spcBef>
                <a:spcPts val="0"/>
              </a:spcBef>
              <a:spcAft>
                <a:spcPts val="0"/>
              </a:spcAft>
              <a:buSzPts val="1100"/>
              <a:buChar char="-"/>
            </a:pPr>
            <a:r>
              <a:rPr lang="en"/>
              <a:t>In order to support that, we introduces three kind of technologies in the movie, use them as combine with real-life data. Showing them they are powerful equalizers indeed, but also danger to people at the same time if they are being misused like Syndrome. The movie was made in 2004, but a lot of the </a:t>
            </a:r>
            <a:r>
              <a:rPr lang="en"/>
              <a:t>technologies</a:t>
            </a:r>
            <a:r>
              <a:rPr lang="en"/>
              <a:t> that had prototypes that are not mature for general usage at that time, but we have made progress on it.</a:t>
            </a:r>
            <a:endParaRPr/>
          </a:p>
          <a:p>
            <a:pPr indent="-298450" lvl="0" marL="457200" rtl="0" algn="l">
              <a:spcBef>
                <a:spcPts val="0"/>
              </a:spcBef>
              <a:spcAft>
                <a:spcPts val="0"/>
              </a:spcAft>
              <a:buSzPts val="1100"/>
              <a:buChar char="-"/>
            </a:pPr>
            <a:r>
              <a:rPr lang="en"/>
              <a:t>The implication will be, the powerful technology were shown as out of control, and that increase our understanding of the importance of moderation of using technology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7" name="Shape 10437"/>
        <p:cNvGrpSpPr/>
        <p:nvPr/>
      </p:nvGrpSpPr>
      <p:grpSpPr>
        <a:xfrm>
          <a:off x="0" y="0"/>
          <a:ext cx="0" cy="0"/>
          <a:chOff x="0" y="0"/>
          <a:chExt cx="0" cy="0"/>
        </a:xfrm>
      </p:grpSpPr>
      <p:sp>
        <p:nvSpPr>
          <p:cNvPr id="10438" name="Google Shape;10438;gadc85f4161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39" name="Google Shape;10439;gadc85f4161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4" name="Shape 10444"/>
        <p:cNvGrpSpPr/>
        <p:nvPr/>
      </p:nvGrpSpPr>
      <p:grpSpPr>
        <a:xfrm>
          <a:off x="0" y="0"/>
          <a:ext cx="0" cy="0"/>
          <a:chOff x="0" y="0"/>
          <a:chExt cx="0" cy="0"/>
        </a:xfrm>
      </p:grpSpPr>
      <p:sp>
        <p:nvSpPr>
          <p:cNvPr id="10445" name="Google Shape;10445;gadc85f4161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46" name="Google Shape;10446;gadc85f4161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1" name="Shape 10241"/>
        <p:cNvGrpSpPr/>
        <p:nvPr/>
      </p:nvGrpSpPr>
      <p:grpSpPr>
        <a:xfrm>
          <a:off x="0" y="0"/>
          <a:ext cx="0" cy="0"/>
          <a:chOff x="0" y="0"/>
          <a:chExt cx="0" cy="0"/>
        </a:xfrm>
      </p:grpSpPr>
      <p:sp>
        <p:nvSpPr>
          <p:cNvPr id="10242" name="Google Shape;10242;gaee486bec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43" name="Google Shape;10243;gaee486bec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Jenna Overview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7" name="Shape 10257"/>
        <p:cNvGrpSpPr/>
        <p:nvPr/>
      </p:nvGrpSpPr>
      <p:grpSpPr>
        <a:xfrm>
          <a:off x="0" y="0"/>
          <a:ext cx="0" cy="0"/>
          <a:chOff x="0" y="0"/>
          <a:chExt cx="0" cy="0"/>
        </a:xfrm>
      </p:grpSpPr>
      <p:sp>
        <p:nvSpPr>
          <p:cNvPr id="10258" name="Google Shape;10258;gadc85f416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9" name="Google Shape;10259;gadc85f416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movie focuses on Mr. Incredible and </a:t>
            </a:r>
            <a:r>
              <a:rPr lang="en"/>
              <a:t>Elastigirl</a:t>
            </a:r>
            <a:r>
              <a:rPr lang="en"/>
              <a:t> and their children Dash and Violet</a:t>
            </a:r>
            <a:r>
              <a:rPr lang="en"/>
              <a:t>. They are a superhero family known as the incredibles and must face off against S</a:t>
            </a:r>
            <a:r>
              <a:rPr lang="en"/>
              <a:t>yndrome and his Omnidroid. Syndrome is just a normal human, not a </a:t>
            </a:r>
            <a:r>
              <a:rPr lang="en"/>
              <a:t>superhero</a:t>
            </a:r>
            <a:r>
              <a:rPr lang="en"/>
              <a:t>, however he is super rich </a:t>
            </a:r>
            <a:r>
              <a:rPr lang="en"/>
              <a:t>from</a:t>
            </a:r>
            <a:r>
              <a:rPr lang="en"/>
              <a:t> selling advanced weapons to the government.  In order to help him stand a chance against the </a:t>
            </a:r>
            <a:r>
              <a:rPr lang="en"/>
              <a:t>superheroes</a:t>
            </a:r>
            <a:r>
              <a:rPr lang="en"/>
              <a:t> he invented a bunch gadgets to give him superhero like powers, like rocket boots, and force field gloves.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9" name="Shape 10269"/>
        <p:cNvGrpSpPr/>
        <p:nvPr/>
      </p:nvGrpSpPr>
      <p:grpSpPr>
        <a:xfrm>
          <a:off x="0" y="0"/>
          <a:ext cx="0" cy="0"/>
          <a:chOff x="0" y="0"/>
          <a:chExt cx="0" cy="0"/>
        </a:xfrm>
      </p:grpSpPr>
      <p:sp>
        <p:nvSpPr>
          <p:cNvPr id="10270" name="Google Shape;10270;gadc85f41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71" name="Google Shape;10271;gadc85f41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Expand on omnidroid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movie starts off with a </a:t>
            </a:r>
            <a:r>
              <a:rPr lang="en"/>
              <a:t>flashback</a:t>
            </a:r>
            <a:r>
              <a:rPr lang="en"/>
              <a:t> to when Mr incredible and Elastigirl were fighting crime and just got married.  Soon after the government </a:t>
            </a:r>
            <a:r>
              <a:rPr lang="en"/>
              <a:t>decides</a:t>
            </a:r>
            <a:r>
              <a:rPr lang="en"/>
              <a:t> to ban superheros from helping </a:t>
            </a:r>
            <a:r>
              <a:rPr lang="en"/>
              <a:t>because</a:t>
            </a:r>
            <a:r>
              <a:rPr lang="en"/>
              <a:t> the </a:t>
            </a:r>
            <a:r>
              <a:rPr lang="en"/>
              <a:t>super heroes</a:t>
            </a:r>
            <a:r>
              <a:rPr lang="en"/>
              <a:t> tend to cause a lot of damage.  The movie then skips ahead 15 years to when Mr Incredible and Elastigirl have a family. Mr. Incredible is working a boring 9-5 job and is missing the glory days.Then Mr. Incredible gets offered another super hero job and jumps on it.  He is tasked to hunt down and stop a giant robot known as the omnidroid. After that is done it is </a:t>
            </a:r>
            <a:r>
              <a:rPr lang="en"/>
              <a:t>revealed</a:t>
            </a:r>
            <a:r>
              <a:rPr lang="en"/>
              <a:t> that Syndrome is the bad guy and wants to eliminate all the superheros.  Syndromes main plan is to send his omnidroid into the city to cause </a:t>
            </a:r>
            <a:r>
              <a:rPr lang="en"/>
              <a:t>mayhem</a:t>
            </a:r>
            <a:r>
              <a:rPr lang="en"/>
              <a:t> and then swoop in with his inventions to save the day become </a:t>
            </a:r>
            <a:r>
              <a:rPr lang="en"/>
              <a:t>famous, and then sell his inventions to the public so that everyone can have super powers.  This naturally goes wrong and the Incredibles have to save the city from the Omnidroid.</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0" name="Shape 10290"/>
        <p:cNvGrpSpPr/>
        <p:nvPr/>
      </p:nvGrpSpPr>
      <p:grpSpPr>
        <a:xfrm>
          <a:off x="0" y="0"/>
          <a:ext cx="0" cy="0"/>
          <a:chOff x="0" y="0"/>
          <a:chExt cx="0" cy="0"/>
        </a:xfrm>
      </p:grpSpPr>
      <p:sp>
        <p:nvSpPr>
          <p:cNvPr id="10291" name="Google Shape;10291;g78586681e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92" name="Google Shape;10292;g78586681e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conclusion that our team formed about the movie is that technology is the great equalizer, but it needs to be monitored accordingly</a:t>
            </a:r>
            <a:endParaRPr/>
          </a:p>
          <a:p>
            <a:pPr indent="-298450" lvl="0" marL="457200" rtl="0" algn="l">
              <a:spcBef>
                <a:spcPts val="0"/>
              </a:spcBef>
              <a:spcAft>
                <a:spcPts val="0"/>
              </a:spcAft>
              <a:buSzPts val="1100"/>
              <a:buChar char="●"/>
            </a:pPr>
            <a:r>
              <a:rPr lang="en"/>
              <a:t>Why is it the great equalizer? Well, technology gives a more equal access to basic needs</a:t>
            </a:r>
            <a:endParaRPr/>
          </a:p>
          <a:p>
            <a:pPr indent="-298450" lvl="1" marL="914400" rtl="0" algn="l">
              <a:spcBef>
                <a:spcPts val="0"/>
              </a:spcBef>
              <a:spcAft>
                <a:spcPts val="0"/>
              </a:spcAft>
              <a:buSzPts val="1100"/>
              <a:buChar char="○"/>
            </a:pPr>
            <a:r>
              <a:rPr lang="en"/>
              <a:t>People with disabilities in ancient times didn’t have technology like modern wheelchairs, hearing aids, contacts, or other things that we deem essential to survive in our modern world</a:t>
            </a:r>
            <a:endParaRPr/>
          </a:p>
          <a:p>
            <a:pPr indent="-298450" lvl="1" marL="914400" rtl="0" algn="l">
              <a:spcBef>
                <a:spcPts val="0"/>
              </a:spcBef>
              <a:spcAft>
                <a:spcPts val="0"/>
              </a:spcAft>
              <a:buSzPts val="1100"/>
              <a:buChar char="○"/>
            </a:pPr>
            <a:r>
              <a:rPr lang="en"/>
              <a:t>By having access to this tech, it brings those people on an equal footing with those who didn’t have the same difficulties</a:t>
            </a:r>
            <a:endParaRPr/>
          </a:p>
          <a:p>
            <a:pPr indent="-298450" lvl="0" marL="457200" rtl="0" algn="l">
              <a:spcBef>
                <a:spcPts val="0"/>
              </a:spcBef>
              <a:spcAft>
                <a:spcPts val="0"/>
              </a:spcAft>
              <a:buSzPts val="1100"/>
              <a:buChar char="●"/>
            </a:pPr>
            <a:r>
              <a:rPr lang="en"/>
              <a:t>This is Syndrome’s POV and goal</a:t>
            </a:r>
            <a:endParaRPr/>
          </a:p>
          <a:p>
            <a:pPr indent="-298450" lvl="1" marL="914400" rtl="0" algn="l">
              <a:spcBef>
                <a:spcPts val="0"/>
              </a:spcBef>
              <a:spcAft>
                <a:spcPts val="0"/>
              </a:spcAft>
              <a:buSzPts val="1100"/>
              <a:buChar char="○"/>
            </a:pPr>
            <a:r>
              <a:rPr lang="en"/>
              <a:t>He views normal humans as extremely disadvantaged when compared to the superheroes</a:t>
            </a:r>
            <a:endParaRPr/>
          </a:p>
          <a:p>
            <a:pPr indent="-298450" lvl="1" marL="914400" rtl="0" algn="l">
              <a:spcBef>
                <a:spcPts val="0"/>
              </a:spcBef>
              <a:spcAft>
                <a:spcPts val="0"/>
              </a:spcAft>
              <a:buSzPts val="1100"/>
              <a:buChar char="○"/>
            </a:pPr>
            <a:r>
              <a:rPr lang="en"/>
              <a:t>By giving all people equal access to the “super” technology, it will make it so no one has an advantage over anyone else</a:t>
            </a:r>
            <a:endParaRPr/>
          </a:p>
          <a:p>
            <a:pPr indent="-298450" lvl="1" marL="914400" rtl="0" algn="l">
              <a:spcBef>
                <a:spcPts val="0"/>
              </a:spcBef>
              <a:spcAft>
                <a:spcPts val="0"/>
              </a:spcAft>
              <a:buSzPts val="1100"/>
              <a:buChar char="○"/>
            </a:pPr>
            <a:r>
              <a:rPr lang="en"/>
              <a:t>In theory, this would be a great boon to society</a:t>
            </a:r>
            <a:endParaRPr/>
          </a:p>
          <a:p>
            <a:pPr indent="-298450" lvl="2" marL="1371600" rtl="0" algn="l">
              <a:spcBef>
                <a:spcPts val="0"/>
              </a:spcBef>
              <a:spcAft>
                <a:spcPts val="0"/>
              </a:spcAft>
              <a:buSzPts val="1100"/>
              <a:buChar char="■"/>
            </a:pPr>
            <a:r>
              <a:rPr lang="en"/>
              <a:t>For example, with the zero point energy gloves that will be discussed later, we wouldn’t need heavy machinery for construction, people could fly instead of driving or walking with syndrome’s rocket boots, and so much more</a:t>
            </a:r>
            <a:endParaRPr/>
          </a:p>
          <a:p>
            <a:pPr indent="-298450" lvl="0" marL="457200" rtl="0" algn="l">
              <a:spcBef>
                <a:spcPts val="0"/>
              </a:spcBef>
              <a:spcAft>
                <a:spcPts val="0"/>
              </a:spcAft>
              <a:buSzPts val="1100"/>
              <a:buChar char="●"/>
            </a:pPr>
            <a:r>
              <a:rPr lang="en"/>
              <a:t>However, this power comes with great responsibility, and it is hard to keep it under control when so many people have access to it</a:t>
            </a:r>
            <a:endParaRPr/>
          </a:p>
          <a:p>
            <a:pPr indent="-298450" lvl="1" marL="914400" rtl="0" algn="l">
              <a:spcBef>
                <a:spcPts val="0"/>
              </a:spcBef>
              <a:spcAft>
                <a:spcPts val="0"/>
              </a:spcAft>
              <a:buSzPts val="1100"/>
              <a:buChar char="○"/>
            </a:pPr>
            <a:r>
              <a:rPr lang="en"/>
              <a:t>This parallels the gun debate in our present society in the US</a:t>
            </a:r>
            <a:endParaRPr/>
          </a:p>
          <a:p>
            <a:pPr indent="-298450" lvl="2" marL="1371600" rtl="0" algn="l">
              <a:spcBef>
                <a:spcPts val="0"/>
              </a:spcBef>
              <a:spcAft>
                <a:spcPts val="0"/>
              </a:spcAft>
              <a:buSzPts val="1100"/>
              <a:buChar char="■"/>
            </a:pPr>
            <a:r>
              <a:rPr lang="en"/>
              <a:t>When so many people have access to such a deadly tool, it becomes increasingly difficult to prevent the misuse of the guns</a:t>
            </a:r>
            <a:endParaRPr/>
          </a:p>
          <a:p>
            <a:pPr indent="-298450" lvl="1" marL="914400" rtl="0" algn="l">
              <a:spcBef>
                <a:spcPts val="0"/>
              </a:spcBef>
              <a:spcAft>
                <a:spcPts val="0"/>
              </a:spcAft>
              <a:buSzPts val="1100"/>
              <a:buChar char="○"/>
            </a:pPr>
            <a:r>
              <a:rPr lang="en"/>
              <a:t>Another example in a different vein is the internet anonymity debate that we had in class the other week</a:t>
            </a:r>
            <a:endParaRPr/>
          </a:p>
          <a:p>
            <a:pPr indent="-298450" lvl="2" marL="1371600" rtl="0" algn="l">
              <a:spcBef>
                <a:spcPts val="0"/>
              </a:spcBef>
              <a:spcAft>
                <a:spcPts val="0"/>
              </a:spcAft>
              <a:buSzPts val="1100"/>
              <a:buChar char="■"/>
            </a:pPr>
            <a:r>
              <a:rPr lang="en"/>
              <a:t>Many people believe anonymity to be a right, but many others misuse it to perform illegal actions</a:t>
            </a:r>
            <a:endParaRPr/>
          </a:p>
          <a:p>
            <a:pPr indent="-298450" lvl="1" marL="914400" rtl="0" algn="l">
              <a:spcBef>
                <a:spcPts val="0"/>
              </a:spcBef>
              <a:spcAft>
                <a:spcPts val="0"/>
              </a:spcAft>
              <a:buSzPts val="1100"/>
              <a:buChar char="○"/>
            </a:pPr>
            <a:r>
              <a:rPr lang="en"/>
              <a:t>It’s the same with the “super” technology</a:t>
            </a:r>
            <a:endParaRPr/>
          </a:p>
          <a:p>
            <a:pPr indent="-298450" lvl="2" marL="1371600" rtl="0" algn="l">
              <a:spcBef>
                <a:spcPts val="0"/>
              </a:spcBef>
              <a:spcAft>
                <a:spcPts val="0"/>
              </a:spcAft>
              <a:buSzPts val="1100"/>
              <a:buChar char="■"/>
            </a:pPr>
            <a:r>
              <a:rPr lang="en"/>
              <a:t>There would need to be some form of regulation to ensure that, a, too powerful of technology is not released to the mass public, and b, there is some form of penalty for the misuse of the tech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5" name="Shape 10305"/>
        <p:cNvGrpSpPr/>
        <p:nvPr/>
      </p:nvGrpSpPr>
      <p:grpSpPr>
        <a:xfrm>
          <a:off x="0" y="0"/>
          <a:ext cx="0" cy="0"/>
          <a:chOff x="0" y="0"/>
          <a:chExt cx="0" cy="0"/>
        </a:xfrm>
      </p:grpSpPr>
      <p:sp>
        <p:nvSpPr>
          <p:cNvPr id="10306" name="Google Shape;10306;gaee486be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07" name="Google Shape;10307;gaee486be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filmmaker, Brad Bird, had a very different view on technology throughout the movie</a:t>
            </a:r>
            <a:endParaRPr/>
          </a:p>
          <a:p>
            <a:pPr indent="-298450" lvl="0" marL="457200" rtl="0" algn="l">
              <a:spcBef>
                <a:spcPts val="0"/>
              </a:spcBef>
              <a:spcAft>
                <a:spcPts val="0"/>
              </a:spcAft>
              <a:buSzPts val="1100"/>
              <a:buChar char="●"/>
            </a:pPr>
            <a:r>
              <a:rPr lang="en"/>
              <a:t>He portrayed the technology in the film in a very negative and evil light</a:t>
            </a:r>
            <a:endParaRPr/>
          </a:p>
          <a:p>
            <a:pPr indent="-298450" lvl="1" marL="914400" rtl="0" algn="l">
              <a:spcBef>
                <a:spcPts val="0"/>
              </a:spcBef>
              <a:spcAft>
                <a:spcPts val="0"/>
              </a:spcAft>
              <a:buSzPts val="1100"/>
              <a:buChar char="○"/>
            </a:pPr>
            <a:r>
              <a:rPr lang="en"/>
              <a:t>For example, the omnidroid, an android with incredibly high-level artificial intelligence and machine learning capabilities, was only used for the killing of superheroes and the destruction of the city that the movie takes place in</a:t>
            </a:r>
            <a:endParaRPr/>
          </a:p>
          <a:p>
            <a:pPr indent="-298450" lvl="0" marL="457200" rtl="0" algn="l">
              <a:spcBef>
                <a:spcPts val="0"/>
              </a:spcBef>
              <a:spcAft>
                <a:spcPts val="0"/>
              </a:spcAft>
              <a:buSzPts val="1100"/>
              <a:buChar char="●"/>
            </a:pPr>
            <a:r>
              <a:rPr lang="en"/>
              <a:t>He is very skeptical of the power of technology</a:t>
            </a:r>
            <a:endParaRPr/>
          </a:p>
          <a:p>
            <a:pPr indent="-298450" lvl="1" marL="914400" rtl="0" algn="l">
              <a:spcBef>
                <a:spcPts val="0"/>
              </a:spcBef>
              <a:spcAft>
                <a:spcPts val="0"/>
              </a:spcAft>
              <a:buSzPts val="1100"/>
              <a:buChar char="○"/>
            </a:pPr>
            <a:r>
              <a:rPr lang="en"/>
              <a:t>The movie came out only 2 years after the dot com bubble burst, and society was very distrusting of all technology at the time. The movie reflects this fear</a:t>
            </a:r>
            <a:endParaRPr/>
          </a:p>
          <a:p>
            <a:pPr indent="-298450" lvl="0" marL="457200" rtl="0" algn="l">
              <a:spcBef>
                <a:spcPts val="0"/>
              </a:spcBef>
              <a:spcAft>
                <a:spcPts val="0"/>
              </a:spcAft>
              <a:buSzPts val="1100"/>
              <a:buChar char="●"/>
            </a:pPr>
            <a:r>
              <a:rPr lang="en"/>
              <a:t>Bird also portrays the technology as inferior to natural human ability</a:t>
            </a:r>
            <a:endParaRPr/>
          </a:p>
          <a:p>
            <a:pPr indent="-298450" lvl="1" marL="914400" rtl="0" algn="l">
              <a:spcBef>
                <a:spcPts val="0"/>
              </a:spcBef>
              <a:spcAft>
                <a:spcPts val="0"/>
              </a:spcAft>
              <a:buSzPts val="1100"/>
              <a:buChar char="○"/>
            </a:pPr>
            <a:r>
              <a:rPr lang="en"/>
              <a:t>Syndrome’s powerful technology was not able to stop the omnidroid, and it was only defeated through superheroes with natural talent using their quick wit</a:t>
            </a:r>
            <a:endParaRPr/>
          </a:p>
          <a:p>
            <a:pPr indent="-298450" lvl="0" marL="457200" rtl="0" algn="l">
              <a:spcBef>
                <a:spcPts val="0"/>
              </a:spcBef>
              <a:spcAft>
                <a:spcPts val="0"/>
              </a:spcAft>
              <a:buSzPts val="1100"/>
              <a:buChar char="●"/>
            </a:pPr>
            <a:r>
              <a:rPr lang="en"/>
              <a:t>Technology is shown to be inferior, unreliable, and tools for bad actors</a:t>
            </a:r>
            <a:endParaRPr/>
          </a:p>
          <a:p>
            <a:pPr indent="-298450" lvl="1" marL="914400" rtl="0" algn="l">
              <a:spcBef>
                <a:spcPts val="0"/>
              </a:spcBef>
              <a:spcAft>
                <a:spcPts val="0"/>
              </a:spcAft>
              <a:buSzPts val="1100"/>
              <a:buChar char="○"/>
            </a:pPr>
            <a:r>
              <a:rPr lang="en"/>
              <a:t>It almost never focuses on the good that it can bring to society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5" name="Shape 10315"/>
        <p:cNvGrpSpPr/>
        <p:nvPr/>
      </p:nvGrpSpPr>
      <p:grpSpPr>
        <a:xfrm>
          <a:off x="0" y="0"/>
          <a:ext cx="0" cy="0"/>
          <a:chOff x="0" y="0"/>
          <a:chExt cx="0" cy="0"/>
        </a:xfrm>
      </p:grpSpPr>
      <p:sp>
        <p:nvSpPr>
          <p:cNvPr id="10316" name="Google Shape;10316;g889056291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17" name="Google Shape;10317;g889056291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chemeClr val="dk1"/>
                </a:solidFill>
              </a:rPr>
              <a:t>(Jenna)Syndrome’s database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Contains</a:t>
            </a:r>
            <a:endParaRPr sz="900">
              <a:solidFill>
                <a:schemeClr val="dk1"/>
              </a:solidFill>
            </a:endParaRPr>
          </a:p>
          <a:p>
            <a:pPr indent="-285750" lvl="0" marL="457200" rtl="0" algn="l">
              <a:lnSpc>
                <a:spcPct val="115000"/>
              </a:lnSpc>
              <a:spcBef>
                <a:spcPts val="1200"/>
              </a:spcBef>
              <a:spcAft>
                <a:spcPts val="0"/>
              </a:spcAft>
              <a:buClr>
                <a:schemeClr val="dk1"/>
              </a:buClr>
              <a:buSzPts val="900"/>
              <a:buChar char="●"/>
            </a:pPr>
            <a:r>
              <a:rPr lang="en" sz="900">
                <a:solidFill>
                  <a:schemeClr val="dk1"/>
                </a:solidFill>
              </a:rPr>
              <a:t>Superheroes names</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Powers and</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Threat levels</a:t>
            </a:r>
            <a:endParaRPr sz="900">
              <a:solidFill>
                <a:schemeClr val="dk1"/>
              </a:solidFill>
            </a:endParaRPr>
          </a:p>
          <a:p>
            <a:pPr indent="0" lvl="0" marL="0" rtl="0" algn="l">
              <a:lnSpc>
                <a:spcPct val="115000"/>
              </a:lnSpc>
              <a:spcBef>
                <a:spcPts val="1200"/>
              </a:spcBef>
              <a:spcAft>
                <a:spcPts val="0"/>
              </a:spcAft>
              <a:buNone/>
            </a:pPr>
            <a:r>
              <a:rPr lang="en" sz="900">
                <a:solidFill>
                  <a:schemeClr val="dk1"/>
                </a:solidFill>
              </a:rPr>
              <a:t>Important to note superheros were unaware of this data collection</a:t>
            </a:r>
            <a:endParaRPr sz="900">
              <a:solidFill>
                <a:schemeClr val="dk1"/>
              </a:solidFill>
            </a:endParaRPr>
          </a:p>
          <a:p>
            <a:pPr indent="-285750" lvl="0" marL="457200" rtl="0" algn="l">
              <a:lnSpc>
                <a:spcPct val="115000"/>
              </a:lnSpc>
              <a:spcBef>
                <a:spcPts val="1200"/>
              </a:spcBef>
              <a:spcAft>
                <a:spcPts val="0"/>
              </a:spcAft>
              <a:buClr>
                <a:schemeClr val="dk1"/>
              </a:buClr>
              <a:buSzPts val="900"/>
              <a:buChar char="●"/>
            </a:pPr>
            <a:r>
              <a:rPr lang="en" sz="900">
                <a:solidFill>
                  <a:schemeClr val="dk1"/>
                </a:solidFill>
              </a:rPr>
              <a:t>Illegally obtained through hacking</a:t>
            </a:r>
            <a:endParaRPr sz="900">
              <a:solidFill>
                <a:schemeClr val="dk1"/>
              </a:solidFill>
            </a:endParaRPr>
          </a:p>
          <a:p>
            <a:pPr indent="-285750" lvl="1" marL="914400" rtl="0" algn="l">
              <a:lnSpc>
                <a:spcPct val="115000"/>
              </a:lnSpc>
              <a:spcBef>
                <a:spcPts val="0"/>
              </a:spcBef>
              <a:spcAft>
                <a:spcPts val="0"/>
              </a:spcAft>
              <a:buClr>
                <a:schemeClr val="dk1"/>
              </a:buClr>
              <a:buSzPts val="900"/>
              <a:buChar char="●"/>
            </a:pPr>
            <a:r>
              <a:rPr lang="en" sz="900">
                <a:solidFill>
                  <a:schemeClr val="dk1"/>
                </a:solidFill>
              </a:rPr>
              <a:t>Another example of a database being hacked, was in 2015 when 191 million U.S. voters had their information exposed because the government’s voter database became accidentally public on the internet</a:t>
            </a:r>
            <a:endParaRPr sz="900">
              <a:solidFill>
                <a:schemeClr val="dk1"/>
              </a:solidFill>
            </a:endParaRPr>
          </a:p>
          <a:p>
            <a:pPr indent="-285750" lvl="1" marL="914400" rtl="0" algn="l">
              <a:lnSpc>
                <a:spcPct val="115000"/>
              </a:lnSpc>
              <a:spcBef>
                <a:spcPts val="0"/>
              </a:spcBef>
              <a:spcAft>
                <a:spcPts val="0"/>
              </a:spcAft>
              <a:buClr>
                <a:schemeClr val="dk1"/>
              </a:buClr>
              <a:buSzPts val="900"/>
              <a:buChar char="●"/>
            </a:pPr>
            <a:r>
              <a:rPr lang="en" sz="900">
                <a:solidFill>
                  <a:schemeClr val="dk1"/>
                </a:solidFill>
              </a:rPr>
              <a:t>Voter’s names, birthdays, and party affiliations became public information which exposed them security risks similar to the risks the superheroes in this film were exposed to.</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Omnidroid uses this database to perform data mining by identifying its targets and their weaknesses</a:t>
            </a:r>
            <a:endParaRPr sz="900">
              <a:solidFill>
                <a:schemeClr val="dk1"/>
              </a:solidFill>
            </a:endParaRPr>
          </a:p>
          <a:p>
            <a:pPr indent="-285750" lvl="1" marL="914400" rtl="0" algn="l">
              <a:lnSpc>
                <a:spcPct val="115000"/>
              </a:lnSpc>
              <a:spcBef>
                <a:spcPts val="0"/>
              </a:spcBef>
              <a:spcAft>
                <a:spcPts val="0"/>
              </a:spcAft>
              <a:buClr>
                <a:schemeClr val="dk1"/>
              </a:buClr>
              <a:buSzPts val="900"/>
              <a:buChar char="●"/>
            </a:pPr>
            <a:r>
              <a:rPr lang="en" sz="900">
                <a:solidFill>
                  <a:schemeClr val="dk1"/>
                </a:solidFill>
              </a:rPr>
              <a:t>abuse of power. </a:t>
            </a:r>
            <a:endParaRPr sz="900">
              <a:solidFill>
                <a:schemeClr val="dk1"/>
              </a:solidFill>
            </a:endParaRPr>
          </a:p>
          <a:p>
            <a:pPr indent="-285750" lvl="1" marL="914400" rtl="0" algn="l">
              <a:lnSpc>
                <a:spcPct val="115000"/>
              </a:lnSpc>
              <a:spcBef>
                <a:spcPts val="0"/>
              </a:spcBef>
              <a:spcAft>
                <a:spcPts val="0"/>
              </a:spcAft>
              <a:buClr>
                <a:schemeClr val="dk1"/>
              </a:buClr>
              <a:buSzPts val="900"/>
              <a:buChar char="●"/>
            </a:pPr>
            <a:r>
              <a:rPr lang="en" sz="900">
                <a:solidFill>
                  <a:schemeClr val="dk1"/>
                </a:solidFill>
              </a:rPr>
              <a:t>Because syndrome obtained and distributed confidential information. </a:t>
            </a:r>
            <a:endParaRPr sz="900">
              <a:solidFill>
                <a:schemeClr val="dk1"/>
              </a:solidFill>
            </a:endParaRPr>
          </a:p>
          <a:p>
            <a:pPr indent="-285750" lvl="1" marL="914400" rtl="0" algn="l">
              <a:lnSpc>
                <a:spcPct val="115000"/>
              </a:lnSpc>
              <a:spcBef>
                <a:spcPts val="0"/>
              </a:spcBef>
              <a:spcAft>
                <a:spcPts val="0"/>
              </a:spcAft>
              <a:buClr>
                <a:schemeClr val="dk1"/>
              </a:buClr>
              <a:buSzPts val="900"/>
              <a:buChar char="●"/>
            </a:pPr>
            <a:r>
              <a:rPr lang="en" sz="900">
                <a:solidFill>
                  <a:schemeClr val="dk1"/>
                </a:solidFill>
              </a:rPr>
              <a:t>if the superheroes knew about the data being collected of them, there would be consumer backlash</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Can view the database as Trade secrets for syndrome</a:t>
            </a:r>
            <a:endParaRPr sz="900">
              <a:solidFill>
                <a:schemeClr val="dk1"/>
              </a:solidFill>
            </a:endParaRPr>
          </a:p>
          <a:p>
            <a:pPr indent="-285750" lvl="1" marL="914400" rtl="0" algn="l">
              <a:lnSpc>
                <a:spcPct val="115000"/>
              </a:lnSpc>
              <a:spcBef>
                <a:spcPts val="0"/>
              </a:spcBef>
              <a:spcAft>
                <a:spcPts val="0"/>
              </a:spcAft>
              <a:buClr>
                <a:schemeClr val="dk1"/>
              </a:buClr>
              <a:buSzPts val="900"/>
              <a:buChar char="●"/>
            </a:pPr>
            <a:r>
              <a:rPr lang="en" sz="900">
                <a:solidFill>
                  <a:schemeClr val="dk1"/>
                </a:solidFill>
              </a:rPr>
              <a:t>He Can feed omnidriod this info to help it in battles</a:t>
            </a:r>
            <a:endParaRPr sz="900">
              <a:solidFill>
                <a:schemeClr val="dk1"/>
              </a:solidFill>
            </a:endParaRPr>
          </a:p>
          <a:p>
            <a:pPr indent="0" lvl="0" marL="0" rtl="0" algn="l">
              <a:lnSpc>
                <a:spcPct val="115000"/>
              </a:lnSpc>
              <a:spcBef>
                <a:spcPts val="1200"/>
              </a:spcBef>
              <a:spcAft>
                <a:spcPts val="0"/>
              </a:spcAft>
              <a:buNone/>
            </a:pPr>
            <a:r>
              <a:rPr lang="en" sz="900">
                <a:solidFill>
                  <a:schemeClr val="dk1"/>
                </a:solidFill>
              </a:rPr>
              <a:t>What the audience observes is </a:t>
            </a:r>
            <a:endParaRPr sz="900">
              <a:solidFill>
                <a:schemeClr val="dk1"/>
              </a:solidFill>
            </a:endParaRPr>
          </a:p>
          <a:p>
            <a:pPr indent="-285750" lvl="0" marL="457200" rtl="0" algn="l">
              <a:lnSpc>
                <a:spcPct val="115000"/>
              </a:lnSpc>
              <a:spcBef>
                <a:spcPts val="1200"/>
              </a:spcBef>
              <a:spcAft>
                <a:spcPts val="0"/>
              </a:spcAft>
              <a:buClr>
                <a:schemeClr val="dk1"/>
              </a:buClr>
              <a:buSzPts val="900"/>
              <a:buChar char="●"/>
            </a:pPr>
            <a:r>
              <a:rPr lang="en" sz="900">
                <a:solidFill>
                  <a:schemeClr val="dk1"/>
                </a:solidFill>
              </a:rPr>
              <a:t>Syndrome using data as his superpower</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With advanced knowledge he’s able to defeat other superheros </a:t>
            </a:r>
            <a:endParaRPr sz="900">
              <a:solidFill>
                <a:schemeClr val="dk1"/>
              </a:solidFill>
            </a:endParaRPr>
          </a:p>
          <a:p>
            <a:pPr indent="-285750" lvl="1" marL="914400" rtl="0" algn="l">
              <a:lnSpc>
                <a:spcPct val="115000"/>
              </a:lnSpc>
              <a:spcBef>
                <a:spcPts val="0"/>
              </a:spcBef>
              <a:spcAft>
                <a:spcPts val="0"/>
              </a:spcAft>
              <a:buClr>
                <a:schemeClr val="dk1"/>
              </a:buClr>
              <a:buSzPts val="900"/>
              <a:buChar char="●"/>
            </a:pPr>
            <a:r>
              <a:rPr lang="en" sz="900">
                <a:solidFill>
                  <a:schemeClr val="dk1"/>
                </a:solidFill>
              </a:rPr>
              <a:t>This Allows technology to be the equalizer in the fight</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Since all the info was hacked, it reminds the audience that while technology can equalize people it needs to be monitored for destruction</a:t>
            </a:r>
            <a:endParaRPr sz="900">
              <a:solidFill>
                <a:schemeClr val="dk1"/>
              </a:solidFill>
            </a:endParaRPr>
          </a:p>
          <a:p>
            <a:pPr indent="0" lvl="0" marL="457200" rtl="0" algn="l">
              <a:lnSpc>
                <a:spcPct val="115000"/>
              </a:lnSpc>
              <a:spcBef>
                <a:spcPts val="120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6" name="Shape 10326"/>
        <p:cNvGrpSpPr/>
        <p:nvPr/>
      </p:nvGrpSpPr>
      <p:grpSpPr>
        <a:xfrm>
          <a:off x="0" y="0"/>
          <a:ext cx="0" cy="0"/>
          <a:chOff x="0" y="0"/>
          <a:chExt cx="0" cy="0"/>
        </a:xfrm>
      </p:grpSpPr>
      <p:sp>
        <p:nvSpPr>
          <p:cNvPr id="10327" name="Google Shape;10327;g820329d9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28" name="Google Shape;10328;g820329d9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example of </a:t>
            </a:r>
            <a:r>
              <a:rPr lang="en"/>
              <a:t>unmonitored</a:t>
            </a:r>
            <a:r>
              <a:rPr lang="en"/>
              <a:t> technology that went wrong, was Syndromes Omnidroid. The film uses the omnidroid is used as a cautionary tail, and acts as an example of how, through a lack of security features, </a:t>
            </a:r>
            <a:r>
              <a:rPr lang="en"/>
              <a:t>technology</a:t>
            </a:r>
            <a:r>
              <a:rPr lang="en"/>
              <a:t> can go wrong and cause damage.  The Omnidroid is powered by an AI </a:t>
            </a:r>
            <a:r>
              <a:rPr lang="en"/>
              <a:t>system</a:t>
            </a:r>
            <a:r>
              <a:rPr lang="en"/>
              <a:t> that is able to adapt and learn, but it also had a backup remote installed so that Syndrome could </a:t>
            </a:r>
            <a:r>
              <a:rPr lang="en"/>
              <a:t>control</a:t>
            </a:r>
            <a:r>
              <a:rPr lang="en"/>
              <a:t> it and defeat it more </a:t>
            </a:r>
            <a:r>
              <a:rPr lang="en"/>
              <a:t>easily</a:t>
            </a:r>
            <a:r>
              <a:rPr lang="en"/>
              <a:t>. However due to a lack of </a:t>
            </a:r>
            <a:r>
              <a:rPr lang="en"/>
              <a:t>safety</a:t>
            </a:r>
            <a:r>
              <a:rPr lang="en"/>
              <a:t> features the AI learned it was being controlled by the remote and syndrome.  Since syndrome was getting in its way it decided to shoot the remote out of syndrome’s hand.  This wasn’t even the first time the AI malfunctioned, Mr. Incredible’s first task was to find the omnidroid </a:t>
            </a:r>
            <a:r>
              <a:rPr lang="en"/>
              <a:t>because</a:t>
            </a:r>
            <a:r>
              <a:rPr lang="en"/>
              <a:t> the AI </a:t>
            </a:r>
            <a:r>
              <a:rPr lang="en"/>
              <a:t>malfunctioned</a:t>
            </a:r>
            <a:r>
              <a:rPr lang="en"/>
              <a:t> and broke free on the island.  Syndrome should have saw the malfunctions, and fixed them before he sent the droid into the city.  This problem of advanced AI’s malfunctioning is </a:t>
            </a:r>
            <a:r>
              <a:rPr lang="en"/>
              <a:t>currently</a:t>
            </a:r>
            <a:r>
              <a:rPr lang="en"/>
              <a:t> be </a:t>
            </a:r>
            <a:r>
              <a:rPr lang="en"/>
              <a:t>reassured</a:t>
            </a:r>
            <a:r>
              <a:rPr lang="en"/>
              <a:t> and is known as the stop button problem.  And even without AI </a:t>
            </a:r>
            <a:r>
              <a:rPr lang="en"/>
              <a:t>involved</a:t>
            </a:r>
            <a:r>
              <a:rPr lang="en"/>
              <a:t> computer systems still malfunction, like the therac 25 from our book. The omnidroid was used as a cautionary tail in the film to show that technology needs to be fully tested, and </a:t>
            </a:r>
            <a:r>
              <a:rPr lang="en"/>
              <a:t>treated</a:t>
            </a:r>
            <a:r>
              <a:rPr lang="en"/>
              <a:t> </a:t>
            </a:r>
            <a:r>
              <a:rPr lang="en"/>
              <a:t>carefully</a:t>
            </a:r>
            <a:r>
              <a:rPr lang="en"/>
              <a:t> </a:t>
            </a:r>
            <a:r>
              <a:rPr lang="en"/>
              <a:t>before</a:t>
            </a:r>
            <a:r>
              <a:rPr lang="en"/>
              <a:t> it gets put into production, </a:t>
            </a:r>
            <a:r>
              <a:rPr lang="en"/>
              <a:t>because</a:t>
            </a:r>
            <a:r>
              <a:rPr lang="en"/>
              <a:t> if it isn’t it will most </a:t>
            </a:r>
            <a:r>
              <a:rPr lang="en"/>
              <a:t>definitely</a:t>
            </a:r>
            <a:r>
              <a:rPr lang="en"/>
              <a:t> fail and cause undue harm.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Omnidroid is a cautionary tail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Ai powered</a:t>
            </a:r>
            <a:endParaRPr/>
          </a:p>
          <a:p>
            <a:pPr indent="0" lvl="0" marL="0" rtl="0" algn="l">
              <a:spcBef>
                <a:spcPts val="0"/>
              </a:spcBef>
              <a:spcAft>
                <a:spcPts val="0"/>
              </a:spcAft>
              <a:buNone/>
            </a:pPr>
            <a:r>
              <a:rPr lang="en"/>
              <a:t>	The AI “malfunctions” twice</a:t>
            </a:r>
            <a:endParaRPr/>
          </a:p>
          <a:p>
            <a:pPr indent="0" lvl="0" marL="0" rtl="0" algn="l">
              <a:spcBef>
                <a:spcPts val="0"/>
              </a:spcBef>
              <a:spcAft>
                <a:spcPts val="0"/>
              </a:spcAft>
              <a:buNone/>
            </a:pPr>
            <a:r>
              <a:rPr lang="en"/>
              <a:t>		1st  was to get Mr. </a:t>
            </a:r>
            <a:r>
              <a:rPr lang="en"/>
              <a:t>Incredible</a:t>
            </a:r>
            <a:r>
              <a:rPr lang="en"/>
              <a:t> on the </a:t>
            </a:r>
            <a:r>
              <a:rPr lang="en"/>
              <a:t>island</a:t>
            </a:r>
            <a:endParaRPr/>
          </a:p>
          <a:p>
            <a:pPr indent="0" lvl="0" marL="0" rtl="0" algn="l">
              <a:spcBef>
                <a:spcPts val="0"/>
              </a:spcBef>
              <a:spcAft>
                <a:spcPts val="0"/>
              </a:spcAft>
              <a:buNone/>
            </a:pPr>
            <a:r>
              <a:rPr lang="en"/>
              <a:t>		2nd was when it was in the city and shoot the remote off Syndromes arm</a:t>
            </a:r>
            <a:endParaRPr/>
          </a:p>
          <a:p>
            <a:pPr indent="0" lvl="0" marL="0" rtl="0" algn="l">
              <a:spcBef>
                <a:spcPts val="0"/>
              </a:spcBef>
              <a:spcAft>
                <a:spcPts val="0"/>
              </a:spcAft>
              <a:buNone/>
            </a:pPr>
            <a:r>
              <a:rPr lang="en"/>
              <a:t>	Was not handled correctly</a:t>
            </a:r>
            <a:endParaRPr/>
          </a:p>
          <a:p>
            <a:pPr indent="0" lvl="0" marL="0" rtl="0" algn="l">
              <a:spcBef>
                <a:spcPts val="0"/>
              </a:spcBef>
              <a:spcAft>
                <a:spcPts val="0"/>
              </a:spcAft>
              <a:buNone/>
            </a:pPr>
            <a:r>
              <a:rPr lang="en"/>
              <a:t>	This is a </a:t>
            </a:r>
            <a:r>
              <a:rPr lang="en"/>
              <a:t>current</a:t>
            </a:r>
            <a:r>
              <a:rPr lang="en"/>
              <a:t> topic in AI </a:t>
            </a:r>
            <a:r>
              <a:rPr lang="en"/>
              <a:t>research</a:t>
            </a:r>
            <a:r>
              <a:rPr lang="en"/>
              <a:t> known as the Stop button problem</a:t>
            </a:r>
            <a:endParaRPr/>
          </a:p>
          <a:p>
            <a:pPr indent="0" lvl="0" marL="0" rtl="0" algn="l">
              <a:spcBef>
                <a:spcPts val="0"/>
              </a:spcBef>
              <a:spcAft>
                <a:spcPts val="0"/>
              </a:spcAft>
              <a:buNone/>
            </a:pPr>
            <a:r>
              <a:rPr lang="en"/>
              <a:t>	With more and more powerful AI’s we need to figure out how to stop this from happening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8" name="Shape 10338"/>
        <p:cNvGrpSpPr/>
        <p:nvPr/>
      </p:nvGrpSpPr>
      <p:grpSpPr>
        <a:xfrm>
          <a:off x="0" y="0"/>
          <a:ext cx="0" cy="0"/>
          <a:chOff x="0" y="0"/>
          <a:chExt cx="0" cy="0"/>
        </a:xfrm>
      </p:grpSpPr>
      <p:sp>
        <p:nvSpPr>
          <p:cNvPr id="10339" name="Google Shape;10339;g8a07fa6d80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40" name="Google Shape;10340;g8a07fa6d80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Byron</a:t>
            </a:r>
            <a:endParaRPr/>
          </a:p>
          <a:p>
            <a:pPr indent="0" lvl="0" marL="0" rtl="0" algn="l">
              <a:spcBef>
                <a:spcPts val="0"/>
              </a:spcBef>
              <a:spcAft>
                <a:spcPts val="0"/>
              </a:spcAft>
              <a:buNone/>
            </a:pPr>
            <a:r>
              <a:rPr lang="en"/>
              <a:t>Velocipod</a:t>
            </a:r>
            <a:r>
              <a:rPr lang="en"/>
              <a:t>: Flyable machine that Employees of Syndrome use to fight Dash &amp; Violet</a:t>
            </a:r>
            <a:endParaRPr/>
          </a:p>
          <a:p>
            <a:pPr indent="0" lvl="0" marL="0" rtl="0" algn="l">
              <a:spcBef>
                <a:spcPts val="0"/>
              </a:spcBef>
              <a:spcAft>
                <a:spcPts val="0"/>
              </a:spcAft>
              <a:buNone/>
            </a:pPr>
            <a:r>
              <a:rPr lang="en"/>
              <a:t>Rocket boots: Syndrome uses it to fly </a:t>
            </a:r>
            <a:r>
              <a:rPr lang="en"/>
              <a:t>wherever</a:t>
            </a:r>
            <a:r>
              <a:rPr lang="en"/>
              <a:t> he wants</a:t>
            </a:r>
            <a:endParaRPr/>
          </a:p>
          <a:p>
            <a:pPr indent="0" lvl="0" marL="0" rtl="0" algn="l">
              <a:spcBef>
                <a:spcPts val="0"/>
              </a:spcBef>
              <a:spcAft>
                <a:spcPts val="0"/>
              </a:spcAft>
              <a:buNone/>
            </a:pPr>
            <a:r>
              <a:rPr lang="en"/>
              <a:t>Zero point energy field gloves:  He uses to disfunction the incredibles</a:t>
            </a:r>
            <a:endParaRPr/>
          </a:p>
          <a:p>
            <a:pPr indent="0" lvl="0" marL="0" rtl="0" algn="l">
              <a:spcBef>
                <a:spcPts val="0"/>
              </a:spcBef>
              <a:spcAft>
                <a:spcPts val="0"/>
              </a:spcAft>
              <a:buNone/>
            </a:pPr>
            <a:r>
              <a:rPr lang="en"/>
              <a:t>Energy </a:t>
            </a:r>
            <a:r>
              <a:rPr lang="en"/>
              <a:t>prison</a:t>
            </a:r>
            <a:r>
              <a:rPr lang="en"/>
              <a:t>: used to </a:t>
            </a:r>
            <a:r>
              <a:rPr lang="en"/>
              <a:t>prison</a:t>
            </a:r>
            <a:r>
              <a:rPr lang="en"/>
              <a:t> the incredible families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hyperlink" Target="https://stories.freepik.com/bro/?utm_source=slidesgo_template&amp;utm_medium=referral-link&amp;utm_campaign=sg_resources&amp;utm_content=stories#CC1D2D"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9" name="Shape 9"/>
        <p:cNvGrpSpPr/>
        <p:nvPr/>
      </p:nvGrpSpPr>
      <p:grpSpPr>
        <a:xfrm>
          <a:off x="0" y="0"/>
          <a:ext cx="0" cy="0"/>
          <a:chOff x="0" y="0"/>
          <a:chExt cx="0" cy="0"/>
        </a:xfrm>
      </p:grpSpPr>
      <p:grpSp>
        <p:nvGrpSpPr>
          <p:cNvPr id="10" name="Google Shape;10;p2"/>
          <p:cNvGrpSpPr/>
          <p:nvPr/>
        </p:nvGrpSpPr>
        <p:grpSpPr>
          <a:xfrm>
            <a:off x="4499983" y="-33734"/>
            <a:ext cx="4787994" cy="5210954"/>
            <a:chOff x="4499983" y="-33734"/>
            <a:chExt cx="4787994" cy="5210954"/>
          </a:xfrm>
        </p:grpSpPr>
        <p:sp>
          <p:nvSpPr>
            <p:cNvPr id="11" name="Google Shape;11;p2"/>
            <p:cNvSpPr/>
            <p:nvPr/>
          </p:nvSpPr>
          <p:spPr>
            <a:xfrm>
              <a:off x="4533900" y="-19050"/>
              <a:ext cx="4724400" cy="5162550"/>
            </a:xfrm>
            <a:custGeom>
              <a:rect b="b" l="l" r="r" t="t"/>
              <a:pathLst>
                <a:path extrusionOk="0" h="206502" w="188976">
                  <a:moveTo>
                    <a:pt x="0" y="1143"/>
                  </a:moveTo>
                  <a:lnTo>
                    <a:pt x="188595" y="0"/>
                  </a:lnTo>
                  <a:lnTo>
                    <a:pt x="188976" y="206121"/>
                  </a:lnTo>
                  <a:lnTo>
                    <a:pt x="97917" y="206502"/>
                  </a:lnTo>
                  <a:close/>
                </a:path>
              </a:pathLst>
            </a:custGeom>
            <a:solidFill>
              <a:schemeClr val="accent1"/>
            </a:solidFill>
            <a:ln>
              <a:noFill/>
            </a:ln>
          </p:spPr>
        </p:sp>
        <p:grpSp>
          <p:nvGrpSpPr>
            <p:cNvPr id="12" name="Google Shape;12;p2"/>
            <p:cNvGrpSpPr/>
            <p:nvPr/>
          </p:nvGrpSpPr>
          <p:grpSpPr>
            <a:xfrm>
              <a:off x="4499983" y="-33734"/>
              <a:ext cx="4787994" cy="5210954"/>
              <a:chOff x="4499983" y="-33734"/>
              <a:chExt cx="4787994" cy="5210954"/>
            </a:xfrm>
          </p:grpSpPr>
          <p:sp>
            <p:nvSpPr>
              <p:cNvPr id="13" name="Google Shape;13;p2"/>
              <p:cNvSpPr/>
              <p:nvPr/>
            </p:nvSpPr>
            <p:spPr>
              <a:xfrm>
                <a:off x="4499983" y="-33734"/>
                <a:ext cx="4787994" cy="5210954"/>
              </a:xfrm>
              <a:custGeom>
                <a:rect b="b" l="l" r="r" t="t"/>
                <a:pathLst>
                  <a:path extrusionOk="0" h="151662" w="139352">
                    <a:moveTo>
                      <a:pt x="138613" y="596"/>
                    </a:moveTo>
                    <a:lnTo>
                      <a:pt x="138613" y="10835"/>
                    </a:lnTo>
                    <a:lnTo>
                      <a:pt x="96858" y="97310"/>
                    </a:lnTo>
                    <a:lnTo>
                      <a:pt x="138315" y="151067"/>
                    </a:lnTo>
                    <a:lnTo>
                      <a:pt x="94203" y="102799"/>
                    </a:lnTo>
                    <a:lnTo>
                      <a:pt x="71045" y="150769"/>
                    </a:lnTo>
                    <a:lnTo>
                      <a:pt x="89166" y="97286"/>
                    </a:lnTo>
                    <a:lnTo>
                      <a:pt x="1096" y="893"/>
                    </a:lnTo>
                    <a:lnTo>
                      <a:pt x="22527" y="893"/>
                    </a:lnTo>
                    <a:lnTo>
                      <a:pt x="91524" y="90345"/>
                    </a:lnTo>
                    <a:lnTo>
                      <a:pt x="121944" y="596"/>
                    </a:lnTo>
                    <a:close/>
                    <a:moveTo>
                      <a:pt x="139304" y="0"/>
                    </a:moveTo>
                    <a:lnTo>
                      <a:pt x="0" y="298"/>
                    </a:lnTo>
                    <a:lnTo>
                      <a:pt x="70450" y="151662"/>
                    </a:lnTo>
                    <a:lnTo>
                      <a:pt x="139351" y="151662"/>
                    </a:lnTo>
                    <a:lnTo>
                      <a:pt x="13930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4537607" y="-13290"/>
                <a:ext cx="4724980" cy="5170066"/>
              </a:xfrm>
              <a:custGeom>
                <a:rect b="b" l="l" r="r" t="t"/>
                <a:pathLst>
                  <a:path extrusionOk="0" h="150472" w="137518">
                    <a:moveTo>
                      <a:pt x="120849" y="1"/>
                    </a:moveTo>
                    <a:lnTo>
                      <a:pt x="90429" y="89750"/>
                    </a:lnTo>
                    <a:lnTo>
                      <a:pt x="21432" y="298"/>
                    </a:lnTo>
                    <a:lnTo>
                      <a:pt x="1" y="298"/>
                    </a:lnTo>
                    <a:lnTo>
                      <a:pt x="88071" y="96691"/>
                    </a:lnTo>
                    <a:lnTo>
                      <a:pt x="69950" y="150174"/>
                    </a:lnTo>
                    <a:lnTo>
                      <a:pt x="93108" y="102204"/>
                    </a:lnTo>
                    <a:lnTo>
                      <a:pt x="137220" y="150472"/>
                    </a:lnTo>
                    <a:lnTo>
                      <a:pt x="95763" y="96715"/>
                    </a:lnTo>
                    <a:lnTo>
                      <a:pt x="137518" y="10240"/>
                    </a:lnTo>
                    <a:lnTo>
                      <a:pt x="13751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4499983" y="-33734"/>
                <a:ext cx="4787994" cy="5210954"/>
              </a:xfrm>
              <a:custGeom>
                <a:rect b="b" l="l" r="r" t="t"/>
                <a:pathLst>
                  <a:path extrusionOk="0" fill="none" h="151662" w="139352">
                    <a:moveTo>
                      <a:pt x="139304" y="0"/>
                    </a:moveTo>
                    <a:lnTo>
                      <a:pt x="139351" y="151662"/>
                    </a:lnTo>
                    <a:lnTo>
                      <a:pt x="70450" y="151662"/>
                    </a:lnTo>
                    <a:lnTo>
                      <a:pt x="0" y="298"/>
                    </a:lnTo>
                    <a:close/>
                  </a:path>
                </a:pathLst>
              </a:custGeom>
              <a:noFill/>
              <a:ln cap="flat" cmpd="sng" w="297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 name="Google Shape;16;p2"/>
          <p:cNvGrpSpPr/>
          <p:nvPr/>
        </p:nvGrpSpPr>
        <p:grpSpPr>
          <a:xfrm>
            <a:off x="-143972" y="-33734"/>
            <a:ext cx="5612301" cy="2523668"/>
            <a:chOff x="-143972" y="-33734"/>
            <a:chExt cx="5612301" cy="2523668"/>
          </a:xfrm>
        </p:grpSpPr>
        <p:sp>
          <p:nvSpPr>
            <p:cNvPr id="17" name="Google Shape;17;p2"/>
            <p:cNvSpPr/>
            <p:nvPr/>
          </p:nvSpPr>
          <p:spPr>
            <a:xfrm>
              <a:off x="-136173" y="-23495"/>
              <a:ext cx="5604501" cy="2510165"/>
            </a:xfrm>
            <a:custGeom>
              <a:rect b="b" l="l" r="r" t="t"/>
              <a:pathLst>
                <a:path extrusionOk="0" h="73057" w="163116">
                  <a:moveTo>
                    <a:pt x="3405" y="524"/>
                  </a:moveTo>
                  <a:cubicBezTo>
                    <a:pt x="3703" y="524"/>
                    <a:pt x="3977" y="774"/>
                    <a:pt x="3977" y="1084"/>
                  </a:cubicBezTo>
                  <a:cubicBezTo>
                    <a:pt x="3977" y="1381"/>
                    <a:pt x="3727" y="1655"/>
                    <a:pt x="3405" y="1655"/>
                  </a:cubicBezTo>
                  <a:cubicBezTo>
                    <a:pt x="3096" y="1655"/>
                    <a:pt x="2846" y="1393"/>
                    <a:pt x="2846" y="1084"/>
                  </a:cubicBezTo>
                  <a:cubicBezTo>
                    <a:pt x="2858" y="774"/>
                    <a:pt x="3096" y="524"/>
                    <a:pt x="3405" y="524"/>
                  </a:cubicBezTo>
                  <a:close/>
                  <a:moveTo>
                    <a:pt x="7132" y="524"/>
                  </a:moveTo>
                  <a:cubicBezTo>
                    <a:pt x="7430" y="524"/>
                    <a:pt x="7692" y="774"/>
                    <a:pt x="7692" y="1084"/>
                  </a:cubicBezTo>
                  <a:cubicBezTo>
                    <a:pt x="7692" y="1381"/>
                    <a:pt x="7442" y="1655"/>
                    <a:pt x="7132" y="1655"/>
                  </a:cubicBezTo>
                  <a:cubicBezTo>
                    <a:pt x="6834" y="1655"/>
                    <a:pt x="6560" y="1393"/>
                    <a:pt x="6560" y="1084"/>
                  </a:cubicBezTo>
                  <a:cubicBezTo>
                    <a:pt x="6560" y="774"/>
                    <a:pt x="6822" y="524"/>
                    <a:pt x="7132" y="524"/>
                  </a:cubicBezTo>
                  <a:close/>
                  <a:moveTo>
                    <a:pt x="10871" y="524"/>
                  </a:moveTo>
                  <a:cubicBezTo>
                    <a:pt x="11168" y="524"/>
                    <a:pt x="11430" y="774"/>
                    <a:pt x="11430" y="1084"/>
                  </a:cubicBezTo>
                  <a:cubicBezTo>
                    <a:pt x="11430" y="1381"/>
                    <a:pt x="11180" y="1655"/>
                    <a:pt x="10871" y="1655"/>
                  </a:cubicBezTo>
                  <a:cubicBezTo>
                    <a:pt x="10573" y="1655"/>
                    <a:pt x="10299" y="1393"/>
                    <a:pt x="10299" y="1084"/>
                  </a:cubicBezTo>
                  <a:cubicBezTo>
                    <a:pt x="10299" y="774"/>
                    <a:pt x="10549" y="524"/>
                    <a:pt x="10871" y="524"/>
                  </a:cubicBezTo>
                  <a:close/>
                  <a:moveTo>
                    <a:pt x="14585" y="524"/>
                  </a:moveTo>
                  <a:cubicBezTo>
                    <a:pt x="14883" y="524"/>
                    <a:pt x="15157" y="774"/>
                    <a:pt x="15157" y="1084"/>
                  </a:cubicBezTo>
                  <a:cubicBezTo>
                    <a:pt x="15157" y="1381"/>
                    <a:pt x="14895" y="1655"/>
                    <a:pt x="14585" y="1655"/>
                  </a:cubicBezTo>
                  <a:cubicBezTo>
                    <a:pt x="14288" y="1655"/>
                    <a:pt x="14014" y="1393"/>
                    <a:pt x="14014" y="1084"/>
                  </a:cubicBezTo>
                  <a:cubicBezTo>
                    <a:pt x="14014" y="774"/>
                    <a:pt x="14276" y="524"/>
                    <a:pt x="14585" y="524"/>
                  </a:cubicBezTo>
                  <a:close/>
                  <a:moveTo>
                    <a:pt x="18324" y="524"/>
                  </a:moveTo>
                  <a:cubicBezTo>
                    <a:pt x="18622" y="524"/>
                    <a:pt x="18883" y="774"/>
                    <a:pt x="18883" y="1084"/>
                  </a:cubicBezTo>
                  <a:cubicBezTo>
                    <a:pt x="18883" y="1381"/>
                    <a:pt x="18633" y="1655"/>
                    <a:pt x="18324" y="1655"/>
                  </a:cubicBezTo>
                  <a:cubicBezTo>
                    <a:pt x="18026" y="1655"/>
                    <a:pt x="17752" y="1393"/>
                    <a:pt x="17752" y="1084"/>
                  </a:cubicBezTo>
                  <a:cubicBezTo>
                    <a:pt x="17752" y="774"/>
                    <a:pt x="18014" y="524"/>
                    <a:pt x="18324" y="524"/>
                  </a:cubicBezTo>
                  <a:close/>
                  <a:moveTo>
                    <a:pt x="22039" y="524"/>
                  </a:moveTo>
                  <a:cubicBezTo>
                    <a:pt x="22336" y="524"/>
                    <a:pt x="22610" y="774"/>
                    <a:pt x="22610" y="1084"/>
                  </a:cubicBezTo>
                  <a:cubicBezTo>
                    <a:pt x="22610" y="1381"/>
                    <a:pt x="22360" y="1655"/>
                    <a:pt x="22039" y="1655"/>
                  </a:cubicBezTo>
                  <a:cubicBezTo>
                    <a:pt x="21729" y="1655"/>
                    <a:pt x="21479" y="1393"/>
                    <a:pt x="21479" y="1084"/>
                  </a:cubicBezTo>
                  <a:cubicBezTo>
                    <a:pt x="21479" y="774"/>
                    <a:pt x="21729" y="524"/>
                    <a:pt x="22039" y="524"/>
                  </a:cubicBezTo>
                  <a:close/>
                  <a:moveTo>
                    <a:pt x="25777" y="524"/>
                  </a:moveTo>
                  <a:cubicBezTo>
                    <a:pt x="26075" y="524"/>
                    <a:pt x="26349" y="774"/>
                    <a:pt x="26349" y="1084"/>
                  </a:cubicBezTo>
                  <a:cubicBezTo>
                    <a:pt x="26349" y="1381"/>
                    <a:pt x="26087" y="1655"/>
                    <a:pt x="25777" y="1655"/>
                  </a:cubicBezTo>
                  <a:cubicBezTo>
                    <a:pt x="25468" y="1655"/>
                    <a:pt x="25206" y="1393"/>
                    <a:pt x="25206" y="1084"/>
                  </a:cubicBezTo>
                  <a:cubicBezTo>
                    <a:pt x="25206" y="774"/>
                    <a:pt x="25468" y="524"/>
                    <a:pt x="25777" y="524"/>
                  </a:cubicBezTo>
                  <a:close/>
                  <a:moveTo>
                    <a:pt x="29504" y="524"/>
                  </a:moveTo>
                  <a:cubicBezTo>
                    <a:pt x="29801" y="524"/>
                    <a:pt x="30063" y="774"/>
                    <a:pt x="30063" y="1084"/>
                  </a:cubicBezTo>
                  <a:cubicBezTo>
                    <a:pt x="30063" y="1381"/>
                    <a:pt x="29813" y="1655"/>
                    <a:pt x="29504" y="1655"/>
                  </a:cubicBezTo>
                  <a:cubicBezTo>
                    <a:pt x="29182" y="1655"/>
                    <a:pt x="28932" y="1393"/>
                    <a:pt x="28932" y="1084"/>
                  </a:cubicBezTo>
                  <a:cubicBezTo>
                    <a:pt x="28932" y="774"/>
                    <a:pt x="29182" y="524"/>
                    <a:pt x="29504" y="524"/>
                  </a:cubicBezTo>
                  <a:close/>
                  <a:moveTo>
                    <a:pt x="33230" y="524"/>
                  </a:moveTo>
                  <a:cubicBezTo>
                    <a:pt x="33528" y="524"/>
                    <a:pt x="33802" y="774"/>
                    <a:pt x="33802" y="1084"/>
                  </a:cubicBezTo>
                  <a:cubicBezTo>
                    <a:pt x="33802" y="1381"/>
                    <a:pt x="33552" y="1655"/>
                    <a:pt x="33230" y="1655"/>
                  </a:cubicBezTo>
                  <a:cubicBezTo>
                    <a:pt x="32921" y="1655"/>
                    <a:pt x="32671" y="1393"/>
                    <a:pt x="32671" y="1084"/>
                  </a:cubicBezTo>
                  <a:cubicBezTo>
                    <a:pt x="32671" y="774"/>
                    <a:pt x="32921" y="524"/>
                    <a:pt x="33230" y="524"/>
                  </a:cubicBezTo>
                  <a:close/>
                  <a:moveTo>
                    <a:pt x="36957" y="524"/>
                  </a:moveTo>
                  <a:cubicBezTo>
                    <a:pt x="37255" y="524"/>
                    <a:pt x="37517" y="774"/>
                    <a:pt x="37517" y="1084"/>
                  </a:cubicBezTo>
                  <a:cubicBezTo>
                    <a:pt x="37517" y="1381"/>
                    <a:pt x="37267" y="1655"/>
                    <a:pt x="36957" y="1655"/>
                  </a:cubicBezTo>
                  <a:cubicBezTo>
                    <a:pt x="36648" y="1655"/>
                    <a:pt x="36386" y="1393"/>
                    <a:pt x="36386" y="1084"/>
                  </a:cubicBezTo>
                  <a:cubicBezTo>
                    <a:pt x="36409" y="774"/>
                    <a:pt x="36648" y="524"/>
                    <a:pt x="36957" y="524"/>
                  </a:cubicBezTo>
                  <a:close/>
                  <a:moveTo>
                    <a:pt x="40672" y="524"/>
                  </a:moveTo>
                  <a:cubicBezTo>
                    <a:pt x="40970" y="524"/>
                    <a:pt x="41243" y="774"/>
                    <a:pt x="41243" y="1084"/>
                  </a:cubicBezTo>
                  <a:cubicBezTo>
                    <a:pt x="41243" y="1381"/>
                    <a:pt x="40993" y="1655"/>
                    <a:pt x="40672" y="1655"/>
                  </a:cubicBezTo>
                  <a:cubicBezTo>
                    <a:pt x="40374" y="1655"/>
                    <a:pt x="40112" y="1393"/>
                    <a:pt x="40112" y="1084"/>
                  </a:cubicBezTo>
                  <a:cubicBezTo>
                    <a:pt x="40112" y="774"/>
                    <a:pt x="40362" y="524"/>
                    <a:pt x="40672" y="524"/>
                  </a:cubicBezTo>
                  <a:close/>
                  <a:moveTo>
                    <a:pt x="44410" y="524"/>
                  </a:moveTo>
                  <a:cubicBezTo>
                    <a:pt x="44708" y="524"/>
                    <a:pt x="44982" y="774"/>
                    <a:pt x="44982" y="1084"/>
                  </a:cubicBezTo>
                  <a:cubicBezTo>
                    <a:pt x="44982" y="1381"/>
                    <a:pt x="44720" y="1655"/>
                    <a:pt x="44410" y="1655"/>
                  </a:cubicBezTo>
                  <a:cubicBezTo>
                    <a:pt x="44113" y="1655"/>
                    <a:pt x="43851" y="1393"/>
                    <a:pt x="43851" y="1084"/>
                  </a:cubicBezTo>
                  <a:cubicBezTo>
                    <a:pt x="43851" y="774"/>
                    <a:pt x="44101" y="524"/>
                    <a:pt x="44410" y="524"/>
                  </a:cubicBezTo>
                  <a:close/>
                  <a:moveTo>
                    <a:pt x="48137" y="524"/>
                  </a:moveTo>
                  <a:cubicBezTo>
                    <a:pt x="48435" y="524"/>
                    <a:pt x="48697" y="774"/>
                    <a:pt x="48697" y="1084"/>
                  </a:cubicBezTo>
                  <a:cubicBezTo>
                    <a:pt x="48697" y="1381"/>
                    <a:pt x="48447" y="1655"/>
                    <a:pt x="48137" y="1655"/>
                  </a:cubicBezTo>
                  <a:cubicBezTo>
                    <a:pt x="47839" y="1655"/>
                    <a:pt x="47566" y="1393"/>
                    <a:pt x="47566" y="1084"/>
                  </a:cubicBezTo>
                  <a:cubicBezTo>
                    <a:pt x="47566" y="774"/>
                    <a:pt x="47839" y="524"/>
                    <a:pt x="48137" y="524"/>
                  </a:cubicBezTo>
                  <a:close/>
                  <a:moveTo>
                    <a:pt x="51864" y="524"/>
                  </a:moveTo>
                  <a:cubicBezTo>
                    <a:pt x="52161" y="524"/>
                    <a:pt x="52435" y="774"/>
                    <a:pt x="52435" y="1084"/>
                  </a:cubicBezTo>
                  <a:cubicBezTo>
                    <a:pt x="52435" y="1381"/>
                    <a:pt x="52185" y="1655"/>
                    <a:pt x="51864" y="1655"/>
                  </a:cubicBezTo>
                  <a:cubicBezTo>
                    <a:pt x="51566" y="1655"/>
                    <a:pt x="51304" y="1393"/>
                    <a:pt x="51304" y="1084"/>
                  </a:cubicBezTo>
                  <a:cubicBezTo>
                    <a:pt x="51304" y="774"/>
                    <a:pt x="51554" y="524"/>
                    <a:pt x="51864" y="524"/>
                  </a:cubicBezTo>
                  <a:close/>
                  <a:moveTo>
                    <a:pt x="55602" y="524"/>
                  </a:moveTo>
                  <a:cubicBezTo>
                    <a:pt x="55900" y="524"/>
                    <a:pt x="56174" y="774"/>
                    <a:pt x="56174" y="1084"/>
                  </a:cubicBezTo>
                  <a:cubicBezTo>
                    <a:pt x="56174" y="1381"/>
                    <a:pt x="55912" y="1655"/>
                    <a:pt x="55602" y="1655"/>
                  </a:cubicBezTo>
                  <a:cubicBezTo>
                    <a:pt x="55293" y="1655"/>
                    <a:pt x="55043" y="1393"/>
                    <a:pt x="55043" y="1084"/>
                  </a:cubicBezTo>
                  <a:cubicBezTo>
                    <a:pt x="55043" y="774"/>
                    <a:pt x="55293" y="524"/>
                    <a:pt x="55602" y="524"/>
                  </a:cubicBezTo>
                  <a:close/>
                  <a:moveTo>
                    <a:pt x="59329" y="524"/>
                  </a:moveTo>
                  <a:cubicBezTo>
                    <a:pt x="59627" y="524"/>
                    <a:pt x="59889" y="774"/>
                    <a:pt x="59889" y="1084"/>
                  </a:cubicBezTo>
                  <a:cubicBezTo>
                    <a:pt x="59889" y="1381"/>
                    <a:pt x="59639" y="1655"/>
                    <a:pt x="59329" y="1655"/>
                  </a:cubicBezTo>
                  <a:cubicBezTo>
                    <a:pt x="59008" y="1655"/>
                    <a:pt x="58757" y="1393"/>
                    <a:pt x="58757" y="1084"/>
                  </a:cubicBezTo>
                  <a:cubicBezTo>
                    <a:pt x="58757" y="774"/>
                    <a:pt x="59008" y="524"/>
                    <a:pt x="59329" y="524"/>
                  </a:cubicBezTo>
                  <a:close/>
                  <a:moveTo>
                    <a:pt x="63056" y="524"/>
                  </a:moveTo>
                  <a:cubicBezTo>
                    <a:pt x="63353" y="524"/>
                    <a:pt x="63627" y="774"/>
                    <a:pt x="63627" y="1084"/>
                  </a:cubicBezTo>
                  <a:cubicBezTo>
                    <a:pt x="63627" y="1381"/>
                    <a:pt x="63377" y="1655"/>
                    <a:pt x="63056" y="1655"/>
                  </a:cubicBezTo>
                  <a:cubicBezTo>
                    <a:pt x="62746" y="1655"/>
                    <a:pt x="62496" y="1393"/>
                    <a:pt x="62496" y="1084"/>
                  </a:cubicBezTo>
                  <a:cubicBezTo>
                    <a:pt x="62496" y="774"/>
                    <a:pt x="62746" y="524"/>
                    <a:pt x="63056" y="524"/>
                  </a:cubicBezTo>
                  <a:close/>
                  <a:moveTo>
                    <a:pt x="66782" y="524"/>
                  </a:moveTo>
                  <a:cubicBezTo>
                    <a:pt x="67080" y="524"/>
                    <a:pt x="67342" y="774"/>
                    <a:pt x="67342" y="1084"/>
                  </a:cubicBezTo>
                  <a:cubicBezTo>
                    <a:pt x="67342" y="1381"/>
                    <a:pt x="67092" y="1655"/>
                    <a:pt x="66782" y="1655"/>
                  </a:cubicBezTo>
                  <a:cubicBezTo>
                    <a:pt x="66473" y="1655"/>
                    <a:pt x="66211" y="1393"/>
                    <a:pt x="66211" y="1084"/>
                  </a:cubicBezTo>
                  <a:cubicBezTo>
                    <a:pt x="66211" y="774"/>
                    <a:pt x="66473" y="524"/>
                    <a:pt x="66782" y="524"/>
                  </a:cubicBezTo>
                  <a:close/>
                  <a:moveTo>
                    <a:pt x="70509" y="524"/>
                  </a:moveTo>
                  <a:cubicBezTo>
                    <a:pt x="70807" y="524"/>
                    <a:pt x="71080" y="774"/>
                    <a:pt x="71080" y="1084"/>
                  </a:cubicBezTo>
                  <a:cubicBezTo>
                    <a:pt x="71080" y="1381"/>
                    <a:pt x="70830" y="1655"/>
                    <a:pt x="70509" y="1655"/>
                  </a:cubicBezTo>
                  <a:cubicBezTo>
                    <a:pt x="70199" y="1655"/>
                    <a:pt x="69949" y="1393"/>
                    <a:pt x="69949" y="1084"/>
                  </a:cubicBezTo>
                  <a:cubicBezTo>
                    <a:pt x="69949" y="774"/>
                    <a:pt x="70199" y="524"/>
                    <a:pt x="70509" y="524"/>
                  </a:cubicBezTo>
                  <a:close/>
                  <a:moveTo>
                    <a:pt x="74236" y="524"/>
                  </a:moveTo>
                  <a:cubicBezTo>
                    <a:pt x="74533" y="524"/>
                    <a:pt x="74795" y="774"/>
                    <a:pt x="74795" y="1084"/>
                  </a:cubicBezTo>
                  <a:cubicBezTo>
                    <a:pt x="74795" y="1381"/>
                    <a:pt x="74545" y="1655"/>
                    <a:pt x="74236" y="1655"/>
                  </a:cubicBezTo>
                  <a:cubicBezTo>
                    <a:pt x="73938" y="1655"/>
                    <a:pt x="73676" y="1393"/>
                    <a:pt x="73676" y="1084"/>
                  </a:cubicBezTo>
                  <a:cubicBezTo>
                    <a:pt x="73676" y="774"/>
                    <a:pt x="73926" y="524"/>
                    <a:pt x="74236" y="524"/>
                  </a:cubicBezTo>
                  <a:close/>
                  <a:moveTo>
                    <a:pt x="77855" y="524"/>
                  </a:moveTo>
                  <a:cubicBezTo>
                    <a:pt x="78153" y="524"/>
                    <a:pt x="78415" y="774"/>
                    <a:pt x="78415" y="1084"/>
                  </a:cubicBezTo>
                  <a:cubicBezTo>
                    <a:pt x="78415" y="1381"/>
                    <a:pt x="78165" y="1655"/>
                    <a:pt x="77855" y="1655"/>
                  </a:cubicBezTo>
                  <a:cubicBezTo>
                    <a:pt x="77546" y="1655"/>
                    <a:pt x="77284" y="1393"/>
                    <a:pt x="77284" y="1084"/>
                  </a:cubicBezTo>
                  <a:cubicBezTo>
                    <a:pt x="77284" y="774"/>
                    <a:pt x="77546" y="524"/>
                    <a:pt x="77855" y="524"/>
                  </a:cubicBezTo>
                  <a:close/>
                  <a:moveTo>
                    <a:pt x="81570" y="524"/>
                  </a:moveTo>
                  <a:cubicBezTo>
                    <a:pt x="81868" y="524"/>
                    <a:pt x="82141" y="774"/>
                    <a:pt x="82141" y="1084"/>
                  </a:cubicBezTo>
                  <a:cubicBezTo>
                    <a:pt x="82141" y="1381"/>
                    <a:pt x="81879" y="1655"/>
                    <a:pt x="81570" y="1655"/>
                  </a:cubicBezTo>
                  <a:cubicBezTo>
                    <a:pt x="81260" y="1655"/>
                    <a:pt x="81010" y="1393"/>
                    <a:pt x="81010" y="1084"/>
                  </a:cubicBezTo>
                  <a:cubicBezTo>
                    <a:pt x="81010" y="774"/>
                    <a:pt x="81260" y="524"/>
                    <a:pt x="81570" y="524"/>
                  </a:cubicBezTo>
                  <a:close/>
                  <a:moveTo>
                    <a:pt x="85308" y="524"/>
                  </a:moveTo>
                  <a:cubicBezTo>
                    <a:pt x="85606" y="524"/>
                    <a:pt x="85880" y="774"/>
                    <a:pt x="85880" y="1084"/>
                  </a:cubicBezTo>
                  <a:cubicBezTo>
                    <a:pt x="85880" y="1381"/>
                    <a:pt x="85618" y="1655"/>
                    <a:pt x="85308" y="1655"/>
                  </a:cubicBezTo>
                  <a:cubicBezTo>
                    <a:pt x="84999" y="1655"/>
                    <a:pt x="84749" y="1393"/>
                    <a:pt x="84749" y="1084"/>
                  </a:cubicBezTo>
                  <a:cubicBezTo>
                    <a:pt x="84749" y="774"/>
                    <a:pt x="84999" y="524"/>
                    <a:pt x="85308" y="524"/>
                  </a:cubicBezTo>
                  <a:close/>
                  <a:moveTo>
                    <a:pt x="89035" y="524"/>
                  </a:moveTo>
                  <a:cubicBezTo>
                    <a:pt x="89333" y="524"/>
                    <a:pt x="89595" y="774"/>
                    <a:pt x="89595" y="1084"/>
                  </a:cubicBezTo>
                  <a:cubicBezTo>
                    <a:pt x="89595" y="1381"/>
                    <a:pt x="89345" y="1655"/>
                    <a:pt x="89035" y="1655"/>
                  </a:cubicBezTo>
                  <a:cubicBezTo>
                    <a:pt x="88714" y="1655"/>
                    <a:pt x="88464" y="1393"/>
                    <a:pt x="88464" y="1084"/>
                  </a:cubicBezTo>
                  <a:cubicBezTo>
                    <a:pt x="88464" y="774"/>
                    <a:pt x="88714" y="524"/>
                    <a:pt x="89035" y="524"/>
                  </a:cubicBezTo>
                  <a:close/>
                  <a:moveTo>
                    <a:pt x="92762" y="524"/>
                  </a:moveTo>
                  <a:cubicBezTo>
                    <a:pt x="93059" y="524"/>
                    <a:pt x="93333" y="774"/>
                    <a:pt x="93333" y="1084"/>
                  </a:cubicBezTo>
                  <a:cubicBezTo>
                    <a:pt x="93333" y="1381"/>
                    <a:pt x="93071" y="1655"/>
                    <a:pt x="92762" y="1655"/>
                  </a:cubicBezTo>
                  <a:cubicBezTo>
                    <a:pt x="92452" y="1655"/>
                    <a:pt x="92202" y="1393"/>
                    <a:pt x="92202" y="1084"/>
                  </a:cubicBezTo>
                  <a:cubicBezTo>
                    <a:pt x="92202" y="774"/>
                    <a:pt x="92452" y="524"/>
                    <a:pt x="92762" y="524"/>
                  </a:cubicBezTo>
                  <a:close/>
                  <a:moveTo>
                    <a:pt x="96488" y="524"/>
                  </a:moveTo>
                  <a:cubicBezTo>
                    <a:pt x="96786" y="524"/>
                    <a:pt x="97048" y="774"/>
                    <a:pt x="97048" y="1084"/>
                  </a:cubicBezTo>
                  <a:cubicBezTo>
                    <a:pt x="97048" y="1381"/>
                    <a:pt x="96798" y="1655"/>
                    <a:pt x="96488" y="1655"/>
                  </a:cubicBezTo>
                  <a:cubicBezTo>
                    <a:pt x="96191" y="1655"/>
                    <a:pt x="95917" y="1393"/>
                    <a:pt x="95917" y="1084"/>
                  </a:cubicBezTo>
                  <a:cubicBezTo>
                    <a:pt x="95917" y="774"/>
                    <a:pt x="96179" y="524"/>
                    <a:pt x="96488" y="524"/>
                  </a:cubicBezTo>
                  <a:close/>
                  <a:moveTo>
                    <a:pt x="100203" y="524"/>
                  </a:moveTo>
                  <a:cubicBezTo>
                    <a:pt x="100501" y="524"/>
                    <a:pt x="100775" y="774"/>
                    <a:pt x="100775" y="1084"/>
                  </a:cubicBezTo>
                  <a:cubicBezTo>
                    <a:pt x="100775" y="1381"/>
                    <a:pt x="100513" y="1655"/>
                    <a:pt x="100203" y="1655"/>
                  </a:cubicBezTo>
                  <a:cubicBezTo>
                    <a:pt x="99905" y="1655"/>
                    <a:pt x="99644" y="1393"/>
                    <a:pt x="99644" y="1084"/>
                  </a:cubicBezTo>
                  <a:cubicBezTo>
                    <a:pt x="99644" y="774"/>
                    <a:pt x="99894" y="524"/>
                    <a:pt x="100203" y="524"/>
                  </a:cubicBezTo>
                  <a:close/>
                  <a:moveTo>
                    <a:pt x="103942" y="524"/>
                  </a:moveTo>
                  <a:cubicBezTo>
                    <a:pt x="104239" y="524"/>
                    <a:pt x="104513" y="774"/>
                    <a:pt x="104513" y="1084"/>
                  </a:cubicBezTo>
                  <a:cubicBezTo>
                    <a:pt x="104513" y="1381"/>
                    <a:pt x="104251" y="1655"/>
                    <a:pt x="103942" y="1655"/>
                  </a:cubicBezTo>
                  <a:cubicBezTo>
                    <a:pt x="103644" y="1655"/>
                    <a:pt x="103382" y="1393"/>
                    <a:pt x="103382" y="1084"/>
                  </a:cubicBezTo>
                  <a:cubicBezTo>
                    <a:pt x="103382" y="774"/>
                    <a:pt x="103632" y="524"/>
                    <a:pt x="103942" y="524"/>
                  </a:cubicBezTo>
                  <a:close/>
                  <a:moveTo>
                    <a:pt x="107668" y="524"/>
                  </a:moveTo>
                  <a:cubicBezTo>
                    <a:pt x="107966" y="524"/>
                    <a:pt x="108228" y="774"/>
                    <a:pt x="108228" y="1084"/>
                  </a:cubicBezTo>
                  <a:cubicBezTo>
                    <a:pt x="108228" y="1381"/>
                    <a:pt x="107978" y="1655"/>
                    <a:pt x="107668" y="1655"/>
                  </a:cubicBezTo>
                  <a:cubicBezTo>
                    <a:pt x="107371" y="1655"/>
                    <a:pt x="107097" y="1393"/>
                    <a:pt x="107097" y="1084"/>
                  </a:cubicBezTo>
                  <a:cubicBezTo>
                    <a:pt x="107097" y="774"/>
                    <a:pt x="107347" y="524"/>
                    <a:pt x="107668" y="524"/>
                  </a:cubicBezTo>
                  <a:close/>
                  <a:moveTo>
                    <a:pt x="111395" y="524"/>
                  </a:moveTo>
                  <a:cubicBezTo>
                    <a:pt x="111693" y="524"/>
                    <a:pt x="111967" y="774"/>
                    <a:pt x="111967" y="1084"/>
                  </a:cubicBezTo>
                  <a:cubicBezTo>
                    <a:pt x="111967" y="1381"/>
                    <a:pt x="111705" y="1655"/>
                    <a:pt x="111395" y="1655"/>
                  </a:cubicBezTo>
                  <a:cubicBezTo>
                    <a:pt x="111085" y="1655"/>
                    <a:pt x="110835" y="1393"/>
                    <a:pt x="110835" y="1084"/>
                  </a:cubicBezTo>
                  <a:cubicBezTo>
                    <a:pt x="110835" y="774"/>
                    <a:pt x="111085" y="524"/>
                    <a:pt x="111395" y="524"/>
                  </a:cubicBezTo>
                  <a:close/>
                  <a:moveTo>
                    <a:pt x="115122" y="524"/>
                  </a:moveTo>
                  <a:cubicBezTo>
                    <a:pt x="115419" y="524"/>
                    <a:pt x="115681" y="774"/>
                    <a:pt x="115681" y="1084"/>
                  </a:cubicBezTo>
                  <a:cubicBezTo>
                    <a:pt x="115681" y="1381"/>
                    <a:pt x="115431" y="1655"/>
                    <a:pt x="115122" y="1655"/>
                  </a:cubicBezTo>
                  <a:cubicBezTo>
                    <a:pt x="114812" y="1655"/>
                    <a:pt x="114550" y="1393"/>
                    <a:pt x="114550" y="1084"/>
                  </a:cubicBezTo>
                  <a:cubicBezTo>
                    <a:pt x="114550" y="774"/>
                    <a:pt x="114812" y="524"/>
                    <a:pt x="115122" y="524"/>
                  </a:cubicBezTo>
                  <a:close/>
                  <a:moveTo>
                    <a:pt x="118860" y="524"/>
                  </a:moveTo>
                  <a:cubicBezTo>
                    <a:pt x="119158" y="524"/>
                    <a:pt x="119420" y="774"/>
                    <a:pt x="119420" y="1084"/>
                  </a:cubicBezTo>
                  <a:cubicBezTo>
                    <a:pt x="119420" y="1381"/>
                    <a:pt x="119170" y="1655"/>
                    <a:pt x="118860" y="1655"/>
                  </a:cubicBezTo>
                  <a:cubicBezTo>
                    <a:pt x="118539" y="1655"/>
                    <a:pt x="118289" y="1393"/>
                    <a:pt x="118289" y="1084"/>
                  </a:cubicBezTo>
                  <a:cubicBezTo>
                    <a:pt x="118289" y="774"/>
                    <a:pt x="118539" y="524"/>
                    <a:pt x="118860" y="524"/>
                  </a:cubicBezTo>
                  <a:close/>
                  <a:moveTo>
                    <a:pt x="122575" y="524"/>
                  </a:moveTo>
                  <a:cubicBezTo>
                    <a:pt x="122873" y="524"/>
                    <a:pt x="123146" y="774"/>
                    <a:pt x="123146" y="1084"/>
                  </a:cubicBezTo>
                  <a:cubicBezTo>
                    <a:pt x="123146" y="1381"/>
                    <a:pt x="122885" y="1655"/>
                    <a:pt x="122575" y="1655"/>
                  </a:cubicBezTo>
                  <a:cubicBezTo>
                    <a:pt x="122265" y="1655"/>
                    <a:pt x="122015" y="1393"/>
                    <a:pt x="122015" y="1084"/>
                  </a:cubicBezTo>
                  <a:cubicBezTo>
                    <a:pt x="122027" y="774"/>
                    <a:pt x="122277" y="524"/>
                    <a:pt x="122575" y="524"/>
                  </a:cubicBezTo>
                  <a:close/>
                  <a:moveTo>
                    <a:pt x="126314" y="524"/>
                  </a:moveTo>
                  <a:cubicBezTo>
                    <a:pt x="126611" y="524"/>
                    <a:pt x="126873" y="774"/>
                    <a:pt x="126873" y="1084"/>
                  </a:cubicBezTo>
                  <a:cubicBezTo>
                    <a:pt x="126873" y="1381"/>
                    <a:pt x="126623" y="1655"/>
                    <a:pt x="126314" y="1655"/>
                  </a:cubicBezTo>
                  <a:cubicBezTo>
                    <a:pt x="126004" y="1655"/>
                    <a:pt x="125742" y="1393"/>
                    <a:pt x="125742" y="1084"/>
                  </a:cubicBezTo>
                  <a:cubicBezTo>
                    <a:pt x="125742" y="774"/>
                    <a:pt x="126004" y="524"/>
                    <a:pt x="126314" y="524"/>
                  </a:cubicBezTo>
                  <a:close/>
                  <a:moveTo>
                    <a:pt x="5287" y="2381"/>
                  </a:moveTo>
                  <a:cubicBezTo>
                    <a:pt x="5596" y="2381"/>
                    <a:pt x="5846" y="2631"/>
                    <a:pt x="5846" y="2953"/>
                  </a:cubicBezTo>
                  <a:cubicBezTo>
                    <a:pt x="5846" y="3262"/>
                    <a:pt x="5596" y="3512"/>
                    <a:pt x="5287" y="3512"/>
                  </a:cubicBezTo>
                  <a:cubicBezTo>
                    <a:pt x="4977" y="3512"/>
                    <a:pt x="4715" y="3262"/>
                    <a:pt x="4715" y="2953"/>
                  </a:cubicBezTo>
                  <a:cubicBezTo>
                    <a:pt x="4715" y="2631"/>
                    <a:pt x="4977" y="2381"/>
                    <a:pt x="5287" y="2381"/>
                  </a:cubicBezTo>
                  <a:close/>
                  <a:moveTo>
                    <a:pt x="12728" y="2381"/>
                  </a:moveTo>
                  <a:cubicBezTo>
                    <a:pt x="13037" y="2381"/>
                    <a:pt x="13288" y="2631"/>
                    <a:pt x="13288" y="2953"/>
                  </a:cubicBezTo>
                  <a:cubicBezTo>
                    <a:pt x="13288" y="3262"/>
                    <a:pt x="13037" y="3512"/>
                    <a:pt x="12728" y="3512"/>
                  </a:cubicBezTo>
                  <a:cubicBezTo>
                    <a:pt x="12418" y="3512"/>
                    <a:pt x="12156" y="3262"/>
                    <a:pt x="12156" y="2953"/>
                  </a:cubicBezTo>
                  <a:cubicBezTo>
                    <a:pt x="12180" y="2631"/>
                    <a:pt x="12418" y="2381"/>
                    <a:pt x="12728" y="2381"/>
                  </a:cubicBezTo>
                  <a:close/>
                  <a:moveTo>
                    <a:pt x="20181" y="2381"/>
                  </a:moveTo>
                  <a:cubicBezTo>
                    <a:pt x="20491" y="2381"/>
                    <a:pt x="20753" y="2631"/>
                    <a:pt x="20753" y="2953"/>
                  </a:cubicBezTo>
                  <a:cubicBezTo>
                    <a:pt x="20753" y="3262"/>
                    <a:pt x="20491" y="3512"/>
                    <a:pt x="20181" y="3512"/>
                  </a:cubicBezTo>
                  <a:cubicBezTo>
                    <a:pt x="19872" y="3512"/>
                    <a:pt x="19622" y="3262"/>
                    <a:pt x="19622" y="2953"/>
                  </a:cubicBezTo>
                  <a:cubicBezTo>
                    <a:pt x="19634" y="2631"/>
                    <a:pt x="19872" y="2381"/>
                    <a:pt x="20181" y="2381"/>
                  </a:cubicBezTo>
                  <a:close/>
                  <a:moveTo>
                    <a:pt x="27635" y="2381"/>
                  </a:moveTo>
                  <a:cubicBezTo>
                    <a:pt x="27956" y="2381"/>
                    <a:pt x="28206" y="2631"/>
                    <a:pt x="28206" y="2953"/>
                  </a:cubicBezTo>
                  <a:cubicBezTo>
                    <a:pt x="28206" y="3262"/>
                    <a:pt x="27956" y="3512"/>
                    <a:pt x="27635" y="3512"/>
                  </a:cubicBezTo>
                  <a:cubicBezTo>
                    <a:pt x="27325" y="3512"/>
                    <a:pt x="27075" y="3262"/>
                    <a:pt x="27075" y="2953"/>
                  </a:cubicBezTo>
                  <a:cubicBezTo>
                    <a:pt x="27087" y="2631"/>
                    <a:pt x="27325" y="2381"/>
                    <a:pt x="27635" y="2381"/>
                  </a:cubicBezTo>
                  <a:close/>
                  <a:moveTo>
                    <a:pt x="35100" y="2381"/>
                  </a:moveTo>
                  <a:cubicBezTo>
                    <a:pt x="35409" y="2381"/>
                    <a:pt x="35659" y="2631"/>
                    <a:pt x="35659" y="2953"/>
                  </a:cubicBezTo>
                  <a:cubicBezTo>
                    <a:pt x="35659" y="3262"/>
                    <a:pt x="35409" y="3512"/>
                    <a:pt x="35100" y="3512"/>
                  </a:cubicBezTo>
                  <a:cubicBezTo>
                    <a:pt x="34778" y="3512"/>
                    <a:pt x="34528" y="3262"/>
                    <a:pt x="34528" y="2953"/>
                  </a:cubicBezTo>
                  <a:cubicBezTo>
                    <a:pt x="34540" y="2631"/>
                    <a:pt x="34778" y="2381"/>
                    <a:pt x="35100" y="2381"/>
                  </a:cubicBezTo>
                  <a:close/>
                  <a:moveTo>
                    <a:pt x="42553" y="2381"/>
                  </a:moveTo>
                  <a:cubicBezTo>
                    <a:pt x="42863" y="2381"/>
                    <a:pt x="43113" y="2631"/>
                    <a:pt x="43113" y="2953"/>
                  </a:cubicBezTo>
                  <a:cubicBezTo>
                    <a:pt x="43113" y="3262"/>
                    <a:pt x="42863" y="3512"/>
                    <a:pt x="42553" y="3512"/>
                  </a:cubicBezTo>
                  <a:cubicBezTo>
                    <a:pt x="42232" y="3512"/>
                    <a:pt x="41982" y="3262"/>
                    <a:pt x="41982" y="2953"/>
                  </a:cubicBezTo>
                  <a:cubicBezTo>
                    <a:pt x="41982" y="2631"/>
                    <a:pt x="42244" y="2381"/>
                    <a:pt x="42553" y="2381"/>
                  </a:cubicBezTo>
                  <a:close/>
                  <a:moveTo>
                    <a:pt x="50006" y="2381"/>
                  </a:moveTo>
                  <a:cubicBezTo>
                    <a:pt x="50316" y="2381"/>
                    <a:pt x="50578" y="2631"/>
                    <a:pt x="50578" y="2953"/>
                  </a:cubicBezTo>
                  <a:cubicBezTo>
                    <a:pt x="50578" y="3262"/>
                    <a:pt x="50316" y="3512"/>
                    <a:pt x="50006" y="3512"/>
                  </a:cubicBezTo>
                  <a:cubicBezTo>
                    <a:pt x="49697" y="3512"/>
                    <a:pt x="49447" y="3262"/>
                    <a:pt x="49447" y="2953"/>
                  </a:cubicBezTo>
                  <a:cubicBezTo>
                    <a:pt x="49447" y="2631"/>
                    <a:pt x="49697" y="2381"/>
                    <a:pt x="50006" y="2381"/>
                  </a:cubicBezTo>
                  <a:close/>
                  <a:moveTo>
                    <a:pt x="57460" y="2381"/>
                  </a:moveTo>
                  <a:cubicBezTo>
                    <a:pt x="57781" y="2381"/>
                    <a:pt x="58031" y="2631"/>
                    <a:pt x="58031" y="2953"/>
                  </a:cubicBezTo>
                  <a:cubicBezTo>
                    <a:pt x="58031" y="3262"/>
                    <a:pt x="57781" y="3512"/>
                    <a:pt x="57460" y="3512"/>
                  </a:cubicBezTo>
                  <a:cubicBezTo>
                    <a:pt x="57150" y="3512"/>
                    <a:pt x="56900" y="3262"/>
                    <a:pt x="56900" y="2953"/>
                  </a:cubicBezTo>
                  <a:cubicBezTo>
                    <a:pt x="56900" y="2631"/>
                    <a:pt x="57150" y="2381"/>
                    <a:pt x="57460" y="2381"/>
                  </a:cubicBezTo>
                  <a:close/>
                  <a:moveTo>
                    <a:pt x="64925" y="2381"/>
                  </a:moveTo>
                  <a:cubicBezTo>
                    <a:pt x="65234" y="2381"/>
                    <a:pt x="65485" y="2631"/>
                    <a:pt x="65485" y="2953"/>
                  </a:cubicBezTo>
                  <a:cubicBezTo>
                    <a:pt x="65485" y="3262"/>
                    <a:pt x="65234" y="3512"/>
                    <a:pt x="64925" y="3512"/>
                  </a:cubicBezTo>
                  <a:cubicBezTo>
                    <a:pt x="64603" y="3512"/>
                    <a:pt x="64353" y="3262"/>
                    <a:pt x="64353" y="2953"/>
                  </a:cubicBezTo>
                  <a:cubicBezTo>
                    <a:pt x="64353" y="2631"/>
                    <a:pt x="64603" y="2381"/>
                    <a:pt x="64925" y="2381"/>
                  </a:cubicBezTo>
                  <a:close/>
                  <a:moveTo>
                    <a:pt x="72366" y="2381"/>
                  </a:moveTo>
                  <a:cubicBezTo>
                    <a:pt x="72676" y="2381"/>
                    <a:pt x="72926" y="2631"/>
                    <a:pt x="72926" y="2953"/>
                  </a:cubicBezTo>
                  <a:cubicBezTo>
                    <a:pt x="72926" y="3262"/>
                    <a:pt x="72676" y="3512"/>
                    <a:pt x="72366" y="3512"/>
                  </a:cubicBezTo>
                  <a:cubicBezTo>
                    <a:pt x="72045" y="3512"/>
                    <a:pt x="71795" y="3262"/>
                    <a:pt x="71795" y="2953"/>
                  </a:cubicBezTo>
                  <a:cubicBezTo>
                    <a:pt x="71807" y="2631"/>
                    <a:pt x="72069" y="2381"/>
                    <a:pt x="72366" y="2381"/>
                  </a:cubicBezTo>
                  <a:close/>
                  <a:moveTo>
                    <a:pt x="83451" y="2381"/>
                  </a:moveTo>
                  <a:cubicBezTo>
                    <a:pt x="83761" y="2381"/>
                    <a:pt x="84011" y="2631"/>
                    <a:pt x="84011" y="2953"/>
                  </a:cubicBezTo>
                  <a:cubicBezTo>
                    <a:pt x="84011" y="3262"/>
                    <a:pt x="83761" y="3512"/>
                    <a:pt x="83451" y="3512"/>
                  </a:cubicBezTo>
                  <a:cubicBezTo>
                    <a:pt x="83141" y="3512"/>
                    <a:pt x="82880" y="3262"/>
                    <a:pt x="82880" y="2953"/>
                  </a:cubicBezTo>
                  <a:cubicBezTo>
                    <a:pt x="82880" y="2631"/>
                    <a:pt x="83141" y="2381"/>
                    <a:pt x="83451" y="2381"/>
                  </a:cubicBezTo>
                  <a:close/>
                  <a:moveTo>
                    <a:pt x="90904" y="2381"/>
                  </a:moveTo>
                  <a:cubicBezTo>
                    <a:pt x="91214" y="2381"/>
                    <a:pt x="91464" y="2631"/>
                    <a:pt x="91464" y="2953"/>
                  </a:cubicBezTo>
                  <a:cubicBezTo>
                    <a:pt x="91464" y="3262"/>
                    <a:pt x="91214" y="3512"/>
                    <a:pt x="90904" y="3512"/>
                  </a:cubicBezTo>
                  <a:cubicBezTo>
                    <a:pt x="90595" y="3512"/>
                    <a:pt x="90345" y="3262"/>
                    <a:pt x="90345" y="2953"/>
                  </a:cubicBezTo>
                  <a:cubicBezTo>
                    <a:pt x="90345" y="2631"/>
                    <a:pt x="90595" y="2381"/>
                    <a:pt x="90904" y="2381"/>
                  </a:cubicBezTo>
                  <a:close/>
                  <a:moveTo>
                    <a:pt x="98346" y="2381"/>
                  </a:moveTo>
                  <a:cubicBezTo>
                    <a:pt x="98655" y="2381"/>
                    <a:pt x="98905" y="2631"/>
                    <a:pt x="98905" y="2953"/>
                  </a:cubicBezTo>
                  <a:cubicBezTo>
                    <a:pt x="98905" y="3262"/>
                    <a:pt x="98655" y="3512"/>
                    <a:pt x="98346" y="3512"/>
                  </a:cubicBezTo>
                  <a:cubicBezTo>
                    <a:pt x="98036" y="3512"/>
                    <a:pt x="97786" y="3262"/>
                    <a:pt x="97786" y="2953"/>
                  </a:cubicBezTo>
                  <a:cubicBezTo>
                    <a:pt x="97798" y="2631"/>
                    <a:pt x="98036" y="2381"/>
                    <a:pt x="98346" y="2381"/>
                  </a:cubicBezTo>
                  <a:close/>
                  <a:moveTo>
                    <a:pt x="105799" y="2381"/>
                  </a:moveTo>
                  <a:cubicBezTo>
                    <a:pt x="106121" y="2381"/>
                    <a:pt x="106371" y="2631"/>
                    <a:pt x="106371" y="2953"/>
                  </a:cubicBezTo>
                  <a:cubicBezTo>
                    <a:pt x="106371" y="3262"/>
                    <a:pt x="106109" y="3512"/>
                    <a:pt x="105799" y="3512"/>
                  </a:cubicBezTo>
                  <a:cubicBezTo>
                    <a:pt x="105490" y="3512"/>
                    <a:pt x="105239" y="3262"/>
                    <a:pt x="105239" y="2953"/>
                  </a:cubicBezTo>
                  <a:cubicBezTo>
                    <a:pt x="105251" y="2631"/>
                    <a:pt x="105490" y="2381"/>
                    <a:pt x="105799" y="2381"/>
                  </a:cubicBezTo>
                  <a:close/>
                  <a:moveTo>
                    <a:pt x="113264" y="2381"/>
                  </a:moveTo>
                  <a:cubicBezTo>
                    <a:pt x="113574" y="2381"/>
                    <a:pt x="113824" y="2631"/>
                    <a:pt x="113824" y="2953"/>
                  </a:cubicBezTo>
                  <a:cubicBezTo>
                    <a:pt x="113824" y="3262"/>
                    <a:pt x="113574" y="3512"/>
                    <a:pt x="113264" y="3512"/>
                  </a:cubicBezTo>
                  <a:cubicBezTo>
                    <a:pt x="112943" y="3512"/>
                    <a:pt x="112693" y="3262"/>
                    <a:pt x="112693" y="2953"/>
                  </a:cubicBezTo>
                  <a:cubicBezTo>
                    <a:pt x="112705" y="2631"/>
                    <a:pt x="112943" y="2381"/>
                    <a:pt x="113264" y="2381"/>
                  </a:cubicBezTo>
                  <a:close/>
                  <a:moveTo>
                    <a:pt x="120718" y="2381"/>
                  </a:moveTo>
                  <a:cubicBezTo>
                    <a:pt x="121027" y="2381"/>
                    <a:pt x="121277" y="2631"/>
                    <a:pt x="121277" y="2953"/>
                  </a:cubicBezTo>
                  <a:cubicBezTo>
                    <a:pt x="121277" y="3262"/>
                    <a:pt x="121027" y="3512"/>
                    <a:pt x="120718" y="3512"/>
                  </a:cubicBezTo>
                  <a:cubicBezTo>
                    <a:pt x="120408" y="3512"/>
                    <a:pt x="120146" y="3262"/>
                    <a:pt x="120146" y="2953"/>
                  </a:cubicBezTo>
                  <a:cubicBezTo>
                    <a:pt x="120170" y="2631"/>
                    <a:pt x="120420" y="2381"/>
                    <a:pt x="120718" y="2381"/>
                  </a:cubicBezTo>
                  <a:close/>
                  <a:moveTo>
                    <a:pt x="128171" y="2381"/>
                  </a:moveTo>
                  <a:cubicBezTo>
                    <a:pt x="128480" y="2381"/>
                    <a:pt x="128742" y="2631"/>
                    <a:pt x="128742" y="2953"/>
                  </a:cubicBezTo>
                  <a:cubicBezTo>
                    <a:pt x="128742" y="3262"/>
                    <a:pt x="128480" y="3512"/>
                    <a:pt x="128171" y="3512"/>
                  </a:cubicBezTo>
                  <a:cubicBezTo>
                    <a:pt x="127861" y="3512"/>
                    <a:pt x="127611" y="3262"/>
                    <a:pt x="127611" y="2953"/>
                  </a:cubicBezTo>
                  <a:cubicBezTo>
                    <a:pt x="127611" y="2631"/>
                    <a:pt x="127861" y="2381"/>
                    <a:pt x="128171" y="2381"/>
                  </a:cubicBezTo>
                  <a:close/>
                  <a:moveTo>
                    <a:pt x="1548" y="2393"/>
                  </a:moveTo>
                  <a:cubicBezTo>
                    <a:pt x="1846" y="2393"/>
                    <a:pt x="2119" y="2655"/>
                    <a:pt x="2119" y="2965"/>
                  </a:cubicBezTo>
                  <a:cubicBezTo>
                    <a:pt x="2119" y="3262"/>
                    <a:pt x="1858" y="3524"/>
                    <a:pt x="1548" y="3524"/>
                  </a:cubicBezTo>
                  <a:cubicBezTo>
                    <a:pt x="1238" y="3524"/>
                    <a:pt x="988" y="3274"/>
                    <a:pt x="988" y="2965"/>
                  </a:cubicBezTo>
                  <a:cubicBezTo>
                    <a:pt x="988" y="2655"/>
                    <a:pt x="1238" y="2393"/>
                    <a:pt x="1548" y="2393"/>
                  </a:cubicBezTo>
                  <a:close/>
                  <a:moveTo>
                    <a:pt x="9001" y="2393"/>
                  </a:moveTo>
                  <a:cubicBezTo>
                    <a:pt x="9299" y="2393"/>
                    <a:pt x="9573" y="2655"/>
                    <a:pt x="9573" y="2965"/>
                  </a:cubicBezTo>
                  <a:cubicBezTo>
                    <a:pt x="9573" y="3262"/>
                    <a:pt x="9323" y="3524"/>
                    <a:pt x="9001" y="3524"/>
                  </a:cubicBezTo>
                  <a:cubicBezTo>
                    <a:pt x="8704" y="3524"/>
                    <a:pt x="8442" y="3274"/>
                    <a:pt x="8442" y="2965"/>
                  </a:cubicBezTo>
                  <a:cubicBezTo>
                    <a:pt x="8442" y="2655"/>
                    <a:pt x="8692" y="2393"/>
                    <a:pt x="9001" y="2393"/>
                  </a:cubicBezTo>
                  <a:close/>
                  <a:moveTo>
                    <a:pt x="16466" y="2393"/>
                  </a:moveTo>
                  <a:cubicBezTo>
                    <a:pt x="16764" y="2393"/>
                    <a:pt x="17026" y="2655"/>
                    <a:pt x="17026" y="2965"/>
                  </a:cubicBezTo>
                  <a:cubicBezTo>
                    <a:pt x="17026" y="3262"/>
                    <a:pt x="16776" y="3524"/>
                    <a:pt x="16466" y="3524"/>
                  </a:cubicBezTo>
                  <a:cubicBezTo>
                    <a:pt x="16169" y="3524"/>
                    <a:pt x="15895" y="3274"/>
                    <a:pt x="15895" y="2965"/>
                  </a:cubicBezTo>
                  <a:cubicBezTo>
                    <a:pt x="15895" y="2655"/>
                    <a:pt x="16145" y="2393"/>
                    <a:pt x="16466" y="2393"/>
                  </a:cubicBezTo>
                  <a:close/>
                  <a:moveTo>
                    <a:pt x="23920" y="2393"/>
                  </a:moveTo>
                  <a:cubicBezTo>
                    <a:pt x="24217" y="2393"/>
                    <a:pt x="24479" y="2655"/>
                    <a:pt x="24479" y="2965"/>
                  </a:cubicBezTo>
                  <a:cubicBezTo>
                    <a:pt x="24479" y="3262"/>
                    <a:pt x="24229" y="3524"/>
                    <a:pt x="23920" y="3524"/>
                  </a:cubicBezTo>
                  <a:cubicBezTo>
                    <a:pt x="23610" y="3524"/>
                    <a:pt x="23348" y="3274"/>
                    <a:pt x="23348" y="2965"/>
                  </a:cubicBezTo>
                  <a:cubicBezTo>
                    <a:pt x="23348" y="2655"/>
                    <a:pt x="23610" y="2393"/>
                    <a:pt x="23920" y="2393"/>
                  </a:cubicBezTo>
                  <a:close/>
                  <a:moveTo>
                    <a:pt x="31373" y="2393"/>
                  </a:moveTo>
                  <a:cubicBezTo>
                    <a:pt x="31671" y="2393"/>
                    <a:pt x="31945" y="2655"/>
                    <a:pt x="31945" y="2965"/>
                  </a:cubicBezTo>
                  <a:cubicBezTo>
                    <a:pt x="31945" y="3262"/>
                    <a:pt x="31683" y="3524"/>
                    <a:pt x="31373" y="3524"/>
                  </a:cubicBezTo>
                  <a:cubicBezTo>
                    <a:pt x="31064" y="3524"/>
                    <a:pt x="30814" y="3274"/>
                    <a:pt x="30814" y="2965"/>
                  </a:cubicBezTo>
                  <a:cubicBezTo>
                    <a:pt x="30814" y="2655"/>
                    <a:pt x="31064" y="2393"/>
                    <a:pt x="31373" y="2393"/>
                  </a:cubicBezTo>
                  <a:close/>
                  <a:moveTo>
                    <a:pt x="38815" y="2393"/>
                  </a:moveTo>
                  <a:cubicBezTo>
                    <a:pt x="39112" y="2393"/>
                    <a:pt x="39386" y="2655"/>
                    <a:pt x="39386" y="2965"/>
                  </a:cubicBezTo>
                  <a:cubicBezTo>
                    <a:pt x="39386" y="3262"/>
                    <a:pt x="39124" y="3524"/>
                    <a:pt x="38815" y="3524"/>
                  </a:cubicBezTo>
                  <a:cubicBezTo>
                    <a:pt x="38517" y="3524"/>
                    <a:pt x="38255" y="3274"/>
                    <a:pt x="38255" y="2965"/>
                  </a:cubicBezTo>
                  <a:cubicBezTo>
                    <a:pt x="38267" y="2655"/>
                    <a:pt x="38505" y="2393"/>
                    <a:pt x="38815" y="2393"/>
                  </a:cubicBezTo>
                  <a:close/>
                  <a:moveTo>
                    <a:pt x="46268" y="2393"/>
                  </a:moveTo>
                  <a:cubicBezTo>
                    <a:pt x="46565" y="2393"/>
                    <a:pt x="46839" y="2655"/>
                    <a:pt x="46839" y="2965"/>
                  </a:cubicBezTo>
                  <a:cubicBezTo>
                    <a:pt x="46839" y="3262"/>
                    <a:pt x="46589" y="3524"/>
                    <a:pt x="46268" y="3524"/>
                  </a:cubicBezTo>
                  <a:cubicBezTo>
                    <a:pt x="45970" y="3524"/>
                    <a:pt x="45708" y="3274"/>
                    <a:pt x="45708" y="2965"/>
                  </a:cubicBezTo>
                  <a:cubicBezTo>
                    <a:pt x="45720" y="2655"/>
                    <a:pt x="45958" y="2393"/>
                    <a:pt x="46268" y="2393"/>
                  </a:cubicBezTo>
                  <a:close/>
                  <a:moveTo>
                    <a:pt x="53733" y="2393"/>
                  </a:moveTo>
                  <a:cubicBezTo>
                    <a:pt x="54031" y="2393"/>
                    <a:pt x="54293" y="2655"/>
                    <a:pt x="54293" y="2965"/>
                  </a:cubicBezTo>
                  <a:cubicBezTo>
                    <a:pt x="54293" y="3262"/>
                    <a:pt x="54043" y="3524"/>
                    <a:pt x="53733" y="3524"/>
                  </a:cubicBezTo>
                  <a:cubicBezTo>
                    <a:pt x="53412" y="3524"/>
                    <a:pt x="53162" y="3274"/>
                    <a:pt x="53162" y="2965"/>
                  </a:cubicBezTo>
                  <a:cubicBezTo>
                    <a:pt x="53173" y="2655"/>
                    <a:pt x="53412" y="2393"/>
                    <a:pt x="53733" y="2393"/>
                  </a:cubicBezTo>
                  <a:close/>
                  <a:moveTo>
                    <a:pt x="61186" y="2393"/>
                  </a:moveTo>
                  <a:cubicBezTo>
                    <a:pt x="61484" y="2393"/>
                    <a:pt x="61746" y="2655"/>
                    <a:pt x="61746" y="2965"/>
                  </a:cubicBezTo>
                  <a:cubicBezTo>
                    <a:pt x="61746" y="3262"/>
                    <a:pt x="61496" y="3524"/>
                    <a:pt x="61186" y="3524"/>
                  </a:cubicBezTo>
                  <a:cubicBezTo>
                    <a:pt x="60877" y="3524"/>
                    <a:pt x="60615" y="3274"/>
                    <a:pt x="60615" y="2965"/>
                  </a:cubicBezTo>
                  <a:cubicBezTo>
                    <a:pt x="60639" y="2655"/>
                    <a:pt x="60877" y="2393"/>
                    <a:pt x="61186" y="2393"/>
                  </a:cubicBezTo>
                  <a:close/>
                  <a:moveTo>
                    <a:pt x="68640" y="2393"/>
                  </a:moveTo>
                  <a:cubicBezTo>
                    <a:pt x="68937" y="2393"/>
                    <a:pt x="69211" y="2655"/>
                    <a:pt x="69211" y="2965"/>
                  </a:cubicBezTo>
                  <a:cubicBezTo>
                    <a:pt x="69211" y="3262"/>
                    <a:pt x="68949" y="3524"/>
                    <a:pt x="68640" y="3524"/>
                  </a:cubicBezTo>
                  <a:cubicBezTo>
                    <a:pt x="68330" y="3524"/>
                    <a:pt x="68080" y="3274"/>
                    <a:pt x="68080" y="2965"/>
                  </a:cubicBezTo>
                  <a:cubicBezTo>
                    <a:pt x="68092" y="2655"/>
                    <a:pt x="68330" y="2393"/>
                    <a:pt x="68640" y="2393"/>
                  </a:cubicBezTo>
                  <a:close/>
                  <a:moveTo>
                    <a:pt x="76093" y="2393"/>
                  </a:moveTo>
                  <a:cubicBezTo>
                    <a:pt x="76391" y="2393"/>
                    <a:pt x="76664" y="2655"/>
                    <a:pt x="76664" y="2965"/>
                  </a:cubicBezTo>
                  <a:cubicBezTo>
                    <a:pt x="76664" y="3262"/>
                    <a:pt x="76403" y="3524"/>
                    <a:pt x="76093" y="3524"/>
                  </a:cubicBezTo>
                  <a:cubicBezTo>
                    <a:pt x="75795" y="3524"/>
                    <a:pt x="75533" y="3274"/>
                    <a:pt x="75533" y="2965"/>
                  </a:cubicBezTo>
                  <a:cubicBezTo>
                    <a:pt x="75533" y="2655"/>
                    <a:pt x="75783" y="2393"/>
                    <a:pt x="76093" y="2393"/>
                  </a:cubicBezTo>
                  <a:close/>
                  <a:moveTo>
                    <a:pt x="79712" y="2393"/>
                  </a:moveTo>
                  <a:cubicBezTo>
                    <a:pt x="80010" y="2393"/>
                    <a:pt x="80284" y="2655"/>
                    <a:pt x="80284" y="2965"/>
                  </a:cubicBezTo>
                  <a:cubicBezTo>
                    <a:pt x="80284" y="3262"/>
                    <a:pt x="80022" y="3524"/>
                    <a:pt x="79712" y="3524"/>
                  </a:cubicBezTo>
                  <a:cubicBezTo>
                    <a:pt x="79403" y="3524"/>
                    <a:pt x="79153" y="3274"/>
                    <a:pt x="79153" y="2965"/>
                  </a:cubicBezTo>
                  <a:cubicBezTo>
                    <a:pt x="79165" y="2655"/>
                    <a:pt x="79403" y="2393"/>
                    <a:pt x="79712" y="2393"/>
                  </a:cubicBezTo>
                  <a:close/>
                  <a:moveTo>
                    <a:pt x="87166" y="2393"/>
                  </a:moveTo>
                  <a:cubicBezTo>
                    <a:pt x="87463" y="2393"/>
                    <a:pt x="87737" y="2655"/>
                    <a:pt x="87737" y="2965"/>
                  </a:cubicBezTo>
                  <a:cubicBezTo>
                    <a:pt x="87737" y="3262"/>
                    <a:pt x="87475" y="3524"/>
                    <a:pt x="87166" y="3524"/>
                  </a:cubicBezTo>
                  <a:cubicBezTo>
                    <a:pt x="86856" y="3524"/>
                    <a:pt x="86606" y="3274"/>
                    <a:pt x="86606" y="2965"/>
                  </a:cubicBezTo>
                  <a:cubicBezTo>
                    <a:pt x="86618" y="2655"/>
                    <a:pt x="86856" y="2393"/>
                    <a:pt x="87166" y="2393"/>
                  </a:cubicBezTo>
                  <a:close/>
                  <a:moveTo>
                    <a:pt x="94631" y="2393"/>
                  </a:moveTo>
                  <a:cubicBezTo>
                    <a:pt x="94929" y="2393"/>
                    <a:pt x="95191" y="2655"/>
                    <a:pt x="95191" y="2965"/>
                  </a:cubicBezTo>
                  <a:cubicBezTo>
                    <a:pt x="95191" y="3262"/>
                    <a:pt x="94941" y="3524"/>
                    <a:pt x="94631" y="3524"/>
                  </a:cubicBezTo>
                  <a:cubicBezTo>
                    <a:pt x="94310" y="3524"/>
                    <a:pt x="94060" y="3274"/>
                    <a:pt x="94060" y="2965"/>
                  </a:cubicBezTo>
                  <a:cubicBezTo>
                    <a:pt x="94071" y="2655"/>
                    <a:pt x="94310" y="2393"/>
                    <a:pt x="94631" y="2393"/>
                  </a:cubicBezTo>
                  <a:close/>
                  <a:moveTo>
                    <a:pt x="102084" y="2393"/>
                  </a:moveTo>
                  <a:cubicBezTo>
                    <a:pt x="102382" y="2393"/>
                    <a:pt x="102644" y="2655"/>
                    <a:pt x="102644" y="2965"/>
                  </a:cubicBezTo>
                  <a:cubicBezTo>
                    <a:pt x="102644" y="3262"/>
                    <a:pt x="102394" y="3524"/>
                    <a:pt x="102084" y="3524"/>
                  </a:cubicBezTo>
                  <a:cubicBezTo>
                    <a:pt x="101787" y="3524"/>
                    <a:pt x="101513" y="3274"/>
                    <a:pt x="101513" y="2965"/>
                  </a:cubicBezTo>
                  <a:cubicBezTo>
                    <a:pt x="101513" y="2655"/>
                    <a:pt x="101775" y="2393"/>
                    <a:pt x="102084" y="2393"/>
                  </a:cubicBezTo>
                  <a:close/>
                  <a:moveTo>
                    <a:pt x="109538" y="2393"/>
                  </a:moveTo>
                  <a:cubicBezTo>
                    <a:pt x="109835" y="2393"/>
                    <a:pt x="110109" y="2655"/>
                    <a:pt x="110109" y="2965"/>
                  </a:cubicBezTo>
                  <a:cubicBezTo>
                    <a:pt x="110109" y="3262"/>
                    <a:pt x="109847" y="3524"/>
                    <a:pt x="109538" y="3524"/>
                  </a:cubicBezTo>
                  <a:cubicBezTo>
                    <a:pt x="109228" y="3524"/>
                    <a:pt x="108978" y="3274"/>
                    <a:pt x="108978" y="2965"/>
                  </a:cubicBezTo>
                  <a:cubicBezTo>
                    <a:pt x="108978" y="2655"/>
                    <a:pt x="109228" y="2393"/>
                    <a:pt x="109538" y="2393"/>
                  </a:cubicBezTo>
                  <a:close/>
                  <a:moveTo>
                    <a:pt x="116991" y="2393"/>
                  </a:moveTo>
                  <a:cubicBezTo>
                    <a:pt x="117289" y="2393"/>
                    <a:pt x="117562" y="2655"/>
                    <a:pt x="117562" y="2965"/>
                  </a:cubicBezTo>
                  <a:cubicBezTo>
                    <a:pt x="117562" y="3262"/>
                    <a:pt x="117312" y="3524"/>
                    <a:pt x="116991" y="3524"/>
                  </a:cubicBezTo>
                  <a:cubicBezTo>
                    <a:pt x="116681" y="3524"/>
                    <a:pt x="116431" y="3274"/>
                    <a:pt x="116431" y="2965"/>
                  </a:cubicBezTo>
                  <a:cubicBezTo>
                    <a:pt x="116431" y="2655"/>
                    <a:pt x="116681" y="2393"/>
                    <a:pt x="116991" y="2393"/>
                  </a:cubicBezTo>
                  <a:close/>
                  <a:moveTo>
                    <a:pt x="124456" y="2393"/>
                  </a:moveTo>
                  <a:cubicBezTo>
                    <a:pt x="124754" y="2393"/>
                    <a:pt x="125016" y="2655"/>
                    <a:pt x="125016" y="2965"/>
                  </a:cubicBezTo>
                  <a:cubicBezTo>
                    <a:pt x="125016" y="3262"/>
                    <a:pt x="124766" y="3524"/>
                    <a:pt x="124456" y="3524"/>
                  </a:cubicBezTo>
                  <a:cubicBezTo>
                    <a:pt x="124135" y="3524"/>
                    <a:pt x="123885" y="3274"/>
                    <a:pt x="123885" y="2965"/>
                  </a:cubicBezTo>
                  <a:cubicBezTo>
                    <a:pt x="123885" y="2655"/>
                    <a:pt x="124135" y="2393"/>
                    <a:pt x="124456" y="2393"/>
                  </a:cubicBezTo>
                  <a:close/>
                  <a:moveTo>
                    <a:pt x="3405" y="4239"/>
                  </a:moveTo>
                  <a:cubicBezTo>
                    <a:pt x="3703" y="4239"/>
                    <a:pt x="3977" y="4501"/>
                    <a:pt x="3977" y="4810"/>
                  </a:cubicBezTo>
                  <a:cubicBezTo>
                    <a:pt x="3977" y="5108"/>
                    <a:pt x="3727" y="5370"/>
                    <a:pt x="3405" y="5370"/>
                  </a:cubicBezTo>
                  <a:cubicBezTo>
                    <a:pt x="3096" y="5370"/>
                    <a:pt x="2846" y="5120"/>
                    <a:pt x="2846" y="4810"/>
                  </a:cubicBezTo>
                  <a:cubicBezTo>
                    <a:pt x="2858" y="4501"/>
                    <a:pt x="3096" y="4239"/>
                    <a:pt x="3405" y="4239"/>
                  </a:cubicBezTo>
                  <a:close/>
                  <a:moveTo>
                    <a:pt x="7132" y="4239"/>
                  </a:moveTo>
                  <a:cubicBezTo>
                    <a:pt x="7430" y="4239"/>
                    <a:pt x="7692" y="4501"/>
                    <a:pt x="7692" y="4810"/>
                  </a:cubicBezTo>
                  <a:cubicBezTo>
                    <a:pt x="7692" y="5108"/>
                    <a:pt x="7442" y="5370"/>
                    <a:pt x="7132" y="5370"/>
                  </a:cubicBezTo>
                  <a:cubicBezTo>
                    <a:pt x="6834" y="5370"/>
                    <a:pt x="6560" y="5120"/>
                    <a:pt x="6560" y="4810"/>
                  </a:cubicBezTo>
                  <a:cubicBezTo>
                    <a:pt x="6584" y="4501"/>
                    <a:pt x="6822" y="4239"/>
                    <a:pt x="7132" y="4239"/>
                  </a:cubicBezTo>
                  <a:close/>
                  <a:moveTo>
                    <a:pt x="10871" y="4239"/>
                  </a:moveTo>
                  <a:cubicBezTo>
                    <a:pt x="11168" y="4239"/>
                    <a:pt x="11430" y="4501"/>
                    <a:pt x="11430" y="4810"/>
                  </a:cubicBezTo>
                  <a:cubicBezTo>
                    <a:pt x="11430" y="5108"/>
                    <a:pt x="11180" y="5370"/>
                    <a:pt x="10871" y="5370"/>
                  </a:cubicBezTo>
                  <a:cubicBezTo>
                    <a:pt x="10573" y="5370"/>
                    <a:pt x="10299" y="5120"/>
                    <a:pt x="10299" y="4810"/>
                  </a:cubicBezTo>
                  <a:cubicBezTo>
                    <a:pt x="10299" y="4501"/>
                    <a:pt x="10549" y="4239"/>
                    <a:pt x="10871" y="4239"/>
                  </a:cubicBezTo>
                  <a:close/>
                  <a:moveTo>
                    <a:pt x="14585" y="4239"/>
                  </a:moveTo>
                  <a:cubicBezTo>
                    <a:pt x="14883" y="4239"/>
                    <a:pt x="15157" y="4501"/>
                    <a:pt x="15157" y="4810"/>
                  </a:cubicBezTo>
                  <a:cubicBezTo>
                    <a:pt x="15157" y="5108"/>
                    <a:pt x="14895" y="5370"/>
                    <a:pt x="14585" y="5370"/>
                  </a:cubicBezTo>
                  <a:cubicBezTo>
                    <a:pt x="14288" y="5370"/>
                    <a:pt x="14014" y="5120"/>
                    <a:pt x="14014" y="4810"/>
                  </a:cubicBezTo>
                  <a:cubicBezTo>
                    <a:pt x="14038" y="4501"/>
                    <a:pt x="14276" y="4239"/>
                    <a:pt x="14585" y="4239"/>
                  </a:cubicBezTo>
                  <a:close/>
                  <a:moveTo>
                    <a:pt x="18324" y="4239"/>
                  </a:moveTo>
                  <a:cubicBezTo>
                    <a:pt x="18622" y="4239"/>
                    <a:pt x="18883" y="4501"/>
                    <a:pt x="18883" y="4810"/>
                  </a:cubicBezTo>
                  <a:cubicBezTo>
                    <a:pt x="18883" y="5108"/>
                    <a:pt x="18633" y="5370"/>
                    <a:pt x="18324" y="5370"/>
                  </a:cubicBezTo>
                  <a:cubicBezTo>
                    <a:pt x="18026" y="5370"/>
                    <a:pt x="17752" y="5120"/>
                    <a:pt x="17752" y="4810"/>
                  </a:cubicBezTo>
                  <a:cubicBezTo>
                    <a:pt x="17752" y="4501"/>
                    <a:pt x="18014" y="4239"/>
                    <a:pt x="18324" y="4239"/>
                  </a:cubicBezTo>
                  <a:close/>
                  <a:moveTo>
                    <a:pt x="22039" y="4239"/>
                  </a:moveTo>
                  <a:cubicBezTo>
                    <a:pt x="22336" y="4239"/>
                    <a:pt x="22610" y="4501"/>
                    <a:pt x="22610" y="4810"/>
                  </a:cubicBezTo>
                  <a:cubicBezTo>
                    <a:pt x="22610" y="5108"/>
                    <a:pt x="22360" y="5370"/>
                    <a:pt x="22039" y="5370"/>
                  </a:cubicBezTo>
                  <a:cubicBezTo>
                    <a:pt x="21729" y="5370"/>
                    <a:pt x="21479" y="5120"/>
                    <a:pt x="21479" y="4810"/>
                  </a:cubicBezTo>
                  <a:cubicBezTo>
                    <a:pt x="21491" y="4501"/>
                    <a:pt x="21729" y="4239"/>
                    <a:pt x="22039" y="4239"/>
                  </a:cubicBezTo>
                  <a:close/>
                  <a:moveTo>
                    <a:pt x="25777" y="4239"/>
                  </a:moveTo>
                  <a:cubicBezTo>
                    <a:pt x="26075" y="4239"/>
                    <a:pt x="26349" y="4501"/>
                    <a:pt x="26349" y="4810"/>
                  </a:cubicBezTo>
                  <a:cubicBezTo>
                    <a:pt x="26349" y="5108"/>
                    <a:pt x="26087" y="5370"/>
                    <a:pt x="25777" y="5370"/>
                  </a:cubicBezTo>
                  <a:cubicBezTo>
                    <a:pt x="25468" y="5370"/>
                    <a:pt x="25206" y="5120"/>
                    <a:pt x="25206" y="4810"/>
                  </a:cubicBezTo>
                  <a:cubicBezTo>
                    <a:pt x="25218" y="4501"/>
                    <a:pt x="25468" y="4239"/>
                    <a:pt x="25777" y="4239"/>
                  </a:cubicBezTo>
                  <a:close/>
                  <a:moveTo>
                    <a:pt x="29504" y="4239"/>
                  </a:moveTo>
                  <a:cubicBezTo>
                    <a:pt x="29801" y="4239"/>
                    <a:pt x="30063" y="4501"/>
                    <a:pt x="30063" y="4810"/>
                  </a:cubicBezTo>
                  <a:cubicBezTo>
                    <a:pt x="30063" y="5108"/>
                    <a:pt x="29813" y="5370"/>
                    <a:pt x="29504" y="5370"/>
                  </a:cubicBezTo>
                  <a:cubicBezTo>
                    <a:pt x="29182" y="5370"/>
                    <a:pt x="28932" y="5120"/>
                    <a:pt x="28932" y="4810"/>
                  </a:cubicBezTo>
                  <a:cubicBezTo>
                    <a:pt x="28944" y="4501"/>
                    <a:pt x="29182" y="4239"/>
                    <a:pt x="29504" y="4239"/>
                  </a:cubicBezTo>
                  <a:close/>
                  <a:moveTo>
                    <a:pt x="33230" y="4239"/>
                  </a:moveTo>
                  <a:cubicBezTo>
                    <a:pt x="33528" y="4239"/>
                    <a:pt x="33802" y="4501"/>
                    <a:pt x="33802" y="4810"/>
                  </a:cubicBezTo>
                  <a:cubicBezTo>
                    <a:pt x="33802" y="5108"/>
                    <a:pt x="33552" y="5370"/>
                    <a:pt x="33230" y="5370"/>
                  </a:cubicBezTo>
                  <a:cubicBezTo>
                    <a:pt x="32921" y="5370"/>
                    <a:pt x="32671" y="5120"/>
                    <a:pt x="32671" y="4810"/>
                  </a:cubicBezTo>
                  <a:cubicBezTo>
                    <a:pt x="32671" y="4501"/>
                    <a:pt x="32921" y="4239"/>
                    <a:pt x="33230" y="4239"/>
                  </a:cubicBezTo>
                  <a:close/>
                  <a:moveTo>
                    <a:pt x="36957" y="4239"/>
                  </a:moveTo>
                  <a:cubicBezTo>
                    <a:pt x="37255" y="4239"/>
                    <a:pt x="37517" y="4501"/>
                    <a:pt x="37517" y="4810"/>
                  </a:cubicBezTo>
                  <a:cubicBezTo>
                    <a:pt x="37517" y="5108"/>
                    <a:pt x="37267" y="5370"/>
                    <a:pt x="36957" y="5370"/>
                  </a:cubicBezTo>
                  <a:cubicBezTo>
                    <a:pt x="36648" y="5370"/>
                    <a:pt x="36386" y="5120"/>
                    <a:pt x="36386" y="4810"/>
                  </a:cubicBezTo>
                  <a:cubicBezTo>
                    <a:pt x="36409" y="4501"/>
                    <a:pt x="36648" y="4239"/>
                    <a:pt x="36957" y="4239"/>
                  </a:cubicBezTo>
                  <a:close/>
                  <a:moveTo>
                    <a:pt x="40672" y="4239"/>
                  </a:moveTo>
                  <a:cubicBezTo>
                    <a:pt x="40970" y="4239"/>
                    <a:pt x="41243" y="4501"/>
                    <a:pt x="41243" y="4810"/>
                  </a:cubicBezTo>
                  <a:cubicBezTo>
                    <a:pt x="41243" y="5108"/>
                    <a:pt x="40993" y="5370"/>
                    <a:pt x="40672" y="5370"/>
                  </a:cubicBezTo>
                  <a:cubicBezTo>
                    <a:pt x="40374" y="5370"/>
                    <a:pt x="40112" y="5120"/>
                    <a:pt x="40112" y="4810"/>
                  </a:cubicBezTo>
                  <a:cubicBezTo>
                    <a:pt x="40124" y="4501"/>
                    <a:pt x="40362" y="4239"/>
                    <a:pt x="40672" y="4239"/>
                  </a:cubicBezTo>
                  <a:close/>
                  <a:moveTo>
                    <a:pt x="44410" y="4239"/>
                  </a:moveTo>
                  <a:cubicBezTo>
                    <a:pt x="44708" y="4239"/>
                    <a:pt x="44982" y="4501"/>
                    <a:pt x="44982" y="4810"/>
                  </a:cubicBezTo>
                  <a:cubicBezTo>
                    <a:pt x="44982" y="5108"/>
                    <a:pt x="44720" y="5370"/>
                    <a:pt x="44410" y="5370"/>
                  </a:cubicBezTo>
                  <a:cubicBezTo>
                    <a:pt x="44113" y="5370"/>
                    <a:pt x="43851" y="5120"/>
                    <a:pt x="43851" y="4810"/>
                  </a:cubicBezTo>
                  <a:cubicBezTo>
                    <a:pt x="43851" y="4501"/>
                    <a:pt x="44101" y="4239"/>
                    <a:pt x="44410" y="4239"/>
                  </a:cubicBezTo>
                  <a:close/>
                  <a:moveTo>
                    <a:pt x="48137" y="4239"/>
                  </a:moveTo>
                  <a:cubicBezTo>
                    <a:pt x="48435" y="4239"/>
                    <a:pt x="48697" y="4501"/>
                    <a:pt x="48697" y="4810"/>
                  </a:cubicBezTo>
                  <a:cubicBezTo>
                    <a:pt x="48697" y="5108"/>
                    <a:pt x="48447" y="5370"/>
                    <a:pt x="48137" y="5370"/>
                  </a:cubicBezTo>
                  <a:cubicBezTo>
                    <a:pt x="47839" y="5370"/>
                    <a:pt x="47566" y="5120"/>
                    <a:pt x="47566" y="4810"/>
                  </a:cubicBezTo>
                  <a:cubicBezTo>
                    <a:pt x="47578" y="4501"/>
                    <a:pt x="47839" y="4239"/>
                    <a:pt x="48137" y="4239"/>
                  </a:cubicBezTo>
                  <a:close/>
                  <a:moveTo>
                    <a:pt x="51864" y="4239"/>
                  </a:moveTo>
                  <a:cubicBezTo>
                    <a:pt x="52161" y="4239"/>
                    <a:pt x="52435" y="4501"/>
                    <a:pt x="52435" y="4810"/>
                  </a:cubicBezTo>
                  <a:cubicBezTo>
                    <a:pt x="52435" y="5108"/>
                    <a:pt x="52185" y="5370"/>
                    <a:pt x="51864" y="5370"/>
                  </a:cubicBezTo>
                  <a:cubicBezTo>
                    <a:pt x="51566" y="5370"/>
                    <a:pt x="51304" y="5120"/>
                    <a:pt x="51304" y="4810"/>
                  </a:cubicBezTo>
                  <a:cubicBezTo>
                    <a:pt x="51304" y="4501"/>
                    <a:pt x="51554" y="4239"/>
                    <a:pt x="51864" y="4239"/>
                  </a:cubicBezTo>
                  <a:close/>
                  <a:moveTo>
                    <a:pt x="55602" y="4239"/>
                  </a:moveTo>
                  <a:cubicBezTo>
                    <a:pt x="55900" y="4239"/>
                    <a:pt x="56174" y="4501"/>
                    <a:pt x="56174" y="4810"/>
                  </a:cubicBezTo>
                  <a:cubicBezTo>
                    <a:pt x="56174" y="5108"/>
                    <a:pt x="55912" y="5370"/>
                    <a:pt x="55602" y="5370"/>
                  </a:cubicBezTo>
                  <a:cubicBezTo>
                    <a:pt x="55293" y="5370"/>
                    <a:pt x="55043" y="5120"/>
                    <a:pt x="55043" y="4810"/>
                  </a:cubicBezTo>
                  <a:cubicBezTo>
                    <a:pt x="55043" y="4501"/>
                    <a:pt x="55293" y="4239"/>
                    <a:pt x="55602" y="4239"/>
                  </a:cubicBezTo>
                  <a:close/>
                  <a:moveTo>
                    <a:pt x="59329" y="4239"/>
                  </a:moveTo>
                  <a:cubicBezTo>
                    <a:pt x="59627" y="4239"/>
                    <a:pt x="59889" y="4501"/>
                    <a:pt x="59889" y="4810"/>
                  </a:cubicBezTo>
                  <a:cubicBezTo>
                    <a:pt x="59889" y="5108"/>
                    <a:pt x="59639" y="5370"/>
                    <a:pt x="59329" y="5370"/>
                  </a:cubicBezTo>
                  <a:cubicBezTo>
                    <a:pt x="59008" y="5370"/>
                    <a:pt x="58757" y="5120"/>
                    <a:pt x="58757" y="4810"/>
                  </a:cubicBezTo>
                  <a:cubicBezTo>
                    <a:pt x="58757" y="4501"/>
                    <a:pt x="59008" y="4239"/>
                    <a:pt x="59329" y="4239"/>
                  </a:cubicBezTo>
                  <a:close/>
                  <a:moveTo>
                    <a:pt x="63056" y="4239"/>
                  </a:moveTo>
                  <a:cubicBezTo>
                    <a:pt x="63353" y="4239"/>
                    <a:pt x="63627" y="4501"/>
                    <a:pt x="63627" y="4810"/>
                  </a:cubicBezTo>
                  <a:cubicBezTo>
                    <a:pt x="63627" y="5108"/>
                    <a:pt x="63377" y="5370"/>
                    <a:pt x="63056" y="5370"/>
                  </a:cubicBezTo>
                  <a:cubicBezTo>
                    <a:pt x="62746" y="5370"/>
                    <a:pt x="62496" y="5120"/>
                    <a:pt x="62496" y="4810"/>
                  </a:cubicBezTo>
                  <a:cubicBezTo>
                    <a:pt x="62496" y="4501"/>
                    <a:pt x="62746" y="4239"/>
                    <a:pt x="63056" y="4239"/>
                  </a:cubicBezTo>
                  <a:close/>
                  <a:moveTo>
                    <a:pt x="66782" y="4239"/>
                  </a:moveTo>
                  <a:cubicBezTo>
                    <a:pt x="67080" y="4239"/>
                    <a:pt x="67342" y="4501"/>
                    <a:pt x="67342" y="4810"/>
                  </a:cubicBezTo>
                  <a:cubicBezTo>
                    <a:pt x="67342" y="5108"/>
                    <a:pt x="67092" y="5370"/>
                    <a:pt x="66782" y="5370"/>
                  </a:cubicBezTo>
                  <a:cubicBezTo>
                    <a:pt x="66473" y="5370"/>
                    <a:pt x="66211" y="5120"/>
                    <a:pt x="66211" y="4810"/>
                  </a:cubicBezTo>
                  <a:cubicBezTo>
                    <a:pt x="66235" y="4501"/>
                    <a:pt x="66473" y="4239"/>
                    <a:pt x="66782" y="4239"/>
                  </a:cubicBezTo>
                  <a:close/>
                  <a:moveTo>
                    <a:pt x="70509" y="4239"/>
                  </a:moveTo>
                  <a:cubicBezTo>
                    <a:pt x="70807" y="4239"/>
                    <a:pt x="71080" y="4501"/>
                    <a:pt x="71080" y="4810"/>
                  </a:cubicBezTo>
                  <a:cubicBezTo>
                    <a:pt x="71080" y="5108"/>
                    <a:pt x="70830" y="5370"/>
                    <a:pt x="70509" y="5370"/>
                  </a:cubicBezTo>
                  <a:cubicBezTo>
                    <a:pt x="70199" y="5370"/>
                    <a:pt x="69949" y="5120"/>
                    <a:pt x="69949" y="4810"/>
                  </a:cubicBezTo>
                  <a:cubicBezTo>
                    <a:pt x="69949" y="4501"/>
                    <a:pt x="70199" y="4239"/>
                    <a:pt x="70509" y="4239"/>
                  </a:cubicBezTo>
                  <a:close/>
                  <a:moveTo>
                    <a:pt x="74236" y="4239"/>
                  </a:moveTo>
                  <a:cubicBezTo>
                    <a:pt x="74533" y="4239"/>
                    <a:pt x="74795" y="4501"/>
                    <a:pt x="74795" y="4810"/>
                  </a:cubicBezTo>
                  <a:cubicBezTo>
                    <a:pt x="74795" y="5108"/>
                    <a:pt x="74545" y="5370"/>
                    <a:pt x="74236" y="5370"/>
                  </a:cubicBezTo>
                  <a:cubicBezTo>
                    <a:pt x="73938" y="5370"/>
                    <a:pt x="73676" y="5120"/>
                    <a:pt x="73676" y="4810"/>
                  </a:cubicBezTo>
                  <a:cubicBezTo>
                    <a:pt x="73676" y="4501"/>
                    <a:pt x="73926" y="4239"/>
                    <a:pt x="74236" y="4239"/>
                  </a:cubicBezTo>
                  <a:close/>
                  <a:moveTo>
                    <a:pt x="77855" y="4239"/>
                  </a:moveTo>
                  <a:cubicBezTo>
                    <a:pt x="78153" y="4239"/>
                    <a:pt x="78415" y="4501"/>
                    <a:pt x="78415" y="4810"/>
                  </a:cubicBezTo>
                  <a:cubicBezTo>
                    <a:pt x="78415" y="5108"/>
                    <a:pt x="78165" y="5370"/>
                    <a:pt x="77855" y="5370"/>
                  </a:cubicBezTo>
                  <a:cubicBezTo>
                    <a:pt x="77546" y="5370"/>
                    <a:pt x="77284" y="5120"/>
                    <a:pt x="77284" y="4810"/>
                  </a:cubicBezTo>
                  <a:cubicBezTo>
                    <a:pt x="77284" y="4501"/>
                    <a:pt x="77546" y="4239"/>
                    <a:pt x="77855" y="4239"/>
                  </a:cubicBezTo>
                  <a:close/>
                  <a:moveTo>
                    <a:pt x="81570" y="4239"/>
                  </a:moveTo>
                  <a:cubicBezTo>
                    <a:pt x="81868" y="4239"/>
                    <a:pt x="82141" y="4501"/>
                    <a:pt x="82141" y="4810"/>
                  </a:cubicBezTo>
                  <a:cubicBezTo>
                    <a:pt x="82141" y="5108"/>
                    <a:pt x="81879" y="5370"/>
                    <a:pt x="81570" y="5370"/>
                  </a:cubicBezTo>
                  <a:cubicBezTo>
                    <a:pt x="81260" y="5370"/>
                    <a:pt x="81010" y="5120"/>
                    <a:pt x="81010" y="4810"/>
                  </a:cubicBezTo>
                  <a:cubicBezTo>
                    <a:pt x="81022" y="4501"/>
                    <a:pt x="81260" y="4239"/>
                    <a:pt x="81570" y="4239"/>
                  </a:cubicBezTo>
                  <a:close/>
                  <a:moveTo>
                    <a:pt x="85308" y="4239"/>
                  </a:moveTo>
                  <a:cubicBezTo>
                    <a:pt x="85606" y="4239"/>
                    <a:pt x="85880" y="4501"/>
                    <a:pt x="85880" y="4810"/>
                  </a:cubicBezTo>
                  <a:cubicBezTo>
                    <a:pt x="85880" y="5108"/>
                    <a:pt x="85618" y="5370"/>
                    <a:pt x="85308" y="5370"/>
                  </a:cubicBezTo>
                  <a:cubicBezTo>
                    <a:pt x="84999" y="5370"/>
                    <a:pt x="84749" y="5120"/>
                    <a:pt x="84749" y="4810"/>
                  </a:cubicBezTo>
                  <a:cubicBezTo>
                    <a:pt x="84749" y="4501"/>
                    <a:pt x="84999" y="4239"/>
                    <a:pt x="85308" y="4239"/>
                  </a:cubicBezTo>
                  <a:close/>
                  <a:moveTo>
                    <a:pt x="89035" y="4239"/>
                  </a:moveTo>
                  <a:cubicBezTo>
                    <a:pt x="89333" y="4239"/>
                    <a:pt x="89595" y="4501"/>
                    <a:pt x="89595" y="4810"/>
                  </a:cubicBezTo>
                  <a:cubicBezTo>
                    <a:pt x="89595" y="5108"/>
                    <a:pt x="89345" y="5370"/>
                    <a:pt x="89035" y="5370"/>
                  </a:cubicBezTo>
                  <a:cubicBezTo>
                    <a:pt x="88714" y="5370"/>
                    <a:pt x="88464" y="5120"/>
                    <a:pt x="88464" y="4810"/>
                  </a:cubicBezTo>
                  <a:cubicBezTo>
                    <a:pt x="88475" y="4501"/>
                    <a:pt x="88714" y="4239"/>
                    <a:pt x="89035" y="4239"/>
                  </a:cubicBezTo>
                  <a:close/>
                  <a:moveTo>
                    <a:pt x="92762" y="4239"/>
                  </a:moveTo>
                  <a:cubicBezTo>
                    <a:pt x="93059" y="4239"/>
                    <a:pt x="93333" y="4501"/>
                    <a:pt x="93333" y="4810"/>
                  </a:cubicBezTo>
                  <a:cubicBezTo>
                    <a:pt x="93333" y="5108"/>
                    <a:pt x="93071" y="5370"/>
                    <a:pt x="92762" y="5370"/>
                  </a:cubicBezTo>
                  <a:cubicBezTo>
                    <a:pt x="92452" y="5370"/>
                    <a:pt x="92202" y="5120"/>
                    <a:pt x="92202" y="4810"/>
                  </a:cubicBezTo>
                  <a:cubicBezTo>
                    <a:pt x="92202" y="4501"/>
                    <a:pt x="92452" y="4239"/>
                    <a:pt x="92762" y="4239"/>
                  </a:cubicBezTo>
                  <a:close/>
                  <a:moveTo>
                    <a:pt x="96488" y="4239"/>
                  </a:moveTo>
                  <a:cubicBezTo>
                    <a:pt x="96786" y="4239"/>
                    <a:pt x="97048" y="4501"/>
                    <a:pt x="97048" y="4810"/>
                  </a:cubicBezTo>
                  <a:cubicBezTo>
                    <a:pt x="97048" y="5108"/>
                    <a:pt x="96798" y="5370"/>
                    <a:pt x="96488" y="5370"/>
                  </a:cubicBezTo>
                  <a:cubicBezTo>
                    <a:pt x="96191" y="5370"/>
                    <a:pt x="95917" y="5120"/>
                    <a:pt x="95917" y="4810"/>
                  </a:cubicBezTo>
                  <a:cubicBezTo>
                    <a:pt x="95917" y="4501"/>
                    <a:pt x="96179" y="4239"/>
                    <a:pt x="96488" y="4239"/>
                  </a:cubicBezTo>
                  <a:close/>
                  <a:moveTo>
                    <a:pt x="100203" y="4239"/>
                  </a:moveTo>
                  <a:cubicBezTo>
                    <a:pt x="100501" y="4239"/>
                    <a:pt x="100775" y="4501"/>
                    <a:pt x="100775" y="4810"/>
                  </a:cubicBezTo>
                  <a:cubicBezTo>
                    <a:pt x="100775" y="5108"/>
                    <a:pt x="100513" y="5370"/>
                    <a:pt x="100203" y="5370"/>
                  </a:cubicBezTo>
                  <a:cubicBezTo>
                    <a:pt x="99905" y="5370"/>
                    <a:pt x="99644" y="5120"/>
                    <a:pt x="99644" y="4810"/>
                  </a:cubicBezTo>
                  <a:cubicBezTo>
                    <a:pt x="99655" y="4501"/>
                    <a:pt x="99894" y="4239"/>
                    <a:pt x="100203" y="4239"/>
                  </a:cubicBezTo>
                  <a:close/>
                  <a:moveTo>
                    <a:pt x="103942" y="4239"/>
                  </a:moveTo>
                  <a:cubicBezTo>
                    <a:pt x="104239" y="4239"/>
                    <a:pt x="104513" y="4501"/>
                    <a:pt x="104513" y="4810"/>
                  </a:cubicBezTo>
                  <a:cubicBezTo>
                    <a:pt x="104513" y="5108"/>
                    <a:pt x="104251" y="5370"/>
                    <a:pt x="103942" y="5370"/>
                  </a:cubicBezTo>
                  <a:cubicBezTo>
                    <a:pt x="103644" y="5370"/>
                    <a:pt x="103382" y="5120"/>
                    <a:pt x="103382" y="4810"/>
                  </a:cubicBezTo>
                  <a:cubicBezTo>
                    <a:pt x="103382" y="4501"/>
                    <a:pt x="103632" y="4239"/>
                    <a:pt x="103942" y="4239"/>
                  </a:cubicBezTo>
                  <a:close/>
                  <a:moveTo>
                    <a:pt x="107668" y="4239"/>
                  </a:moveTo>
                  <a:cubicBezTo>
                    <a:pt x="107966" y="4239"/>
                    <a:pt x="108228" y="4501"/>
                    <a:pt x="108228" y="4810"/>
                  </a:cubicBezTo>
                  <a:cubicBezTo>
                    <a:pt x="108228" y="5108"/>
                    <a:pt x="107978" y="5370"/>
                    <a:pt x="107668" y="5370"/>
                  </a:cubicBezTo>
                  <a:cubicBezTo>
                    <a:pt x="107371" y="5370"/>
                    <a:pt x="107097" y="5120"/>
                    <a:pt x="107097" y="4810"/>
                  </a:cubicBezTo>
                  <a:cubicBezTo>
                    <a:pt x="107109" y="4501"/>
                    <a:pt x="107347" y="4239"/>
                    <a:pt x="107668" y="4239"/>
                  </a:cubicBezTo>
                  <a:close/>
                  <a:moveTo>
                    <a:pt x="111395" y="4239"/>
                  </a:moveTo>
                  <a:cubicBezTo>
                    <a:pt x="111693" y="4239"/>
                    <a:pt x="111967" y="4501"/>
                    <a:pt x="111967" y="4810"/>
                  </a:cubicBezTo>
                  <a:cubicBezTo>
                    <a:pt x="111967" y="5108"/>
                    <a:pt x="111705" y="5370"/>
                    <a:pt x="111395" y="5370"/>
                  </a:cubicBezTo>
                  <a:cubicBezTo>
                    <a:pt x="111085" y="5370"/>
                    <a:pt x="110835" y="5120"/>
                    <a:pt x="110835" y="4810"/>
                  </a:cubicBezTo>
                  <a:cubicBezTo>
                    <a:pt x="110835" y="4501"/>
                    <a:pt x="111085" y="4239"/>
                    <a:pt x="111395" y="4239"/>
                  </a:cubicBezTo>
                  <a:close/>
                  <a:moveTo>
                    <a:pt x="115122" y="4239"/>
                  </a:moveTo>
                  <a:cubicBezTo>
                    <a:pt x="115419" y="4239"/>
                    <a:pt x="115681" y="4501"/>
                    <a:pt x="115681" y="4810"/>
                  </a:cubicBezTo>
                  <a:cubicBezTo>
                    <a:pt x="115681" y="5108"/>
                    <a:pt x="115431" y="5370"/>
                    <a:pt x="115122" y="5370"/>
                  </a:cubicBezTo>
                  <a:cubicBezTo>
                    <a:pt x="114812" y="5370"/>
                    <a:pt x="114550" y="5120"/>
                    <a:pt x="114550" y="4810"/>
                  </a:cubicBezTo>
                  <a:cubicBezTo>
                    <a:pt x="114574" y="4501"/>
                    <a:pt x="114812" y="4239"/>
                    <a:pt x="115122" y="4239"/>
                  </a:cubicBezTo>
                  <a:close/>
                  <a:moveTo>
                    <a:pt x="118860" y="4239"/>
                  </a:moveTo>
                  <a:cubicBezTo>
                    <a:pt x="119158" y="4239"/>
                    <a:pt x="119420" y="4501"/>
                    <a:pt x="119420" y="4810"/>
                  </a:cubicBezTo>
                  <a:cubicBezTo>
                    <a:pt x="119420" y="5108"/>
                    <a:pt x="119170" y="5370"/>
                    <a:pt x="118860" y="5370"/>
                  </a:cubicBezTo>
                  <a:cubicBezTo>
                    <a:pt x="118539" y="5370"/>
                    <a:pt x="118289" y="5120"/>
                    <a:pt x="118289" y="4810"/>
                  </a:cubicBezTo>
                  <a:cubicBezTo>
                    <a:pt x="118289" y="4501"/>
                    <a:pt x="118539" y="4239"/>
                    <a:pt x="118860" y="4239"/>
                  </a:cubicBezTo>
                  <a:close/>
                  <a:moveTo>
                    <a:pt x="122575" y="4239"/>
                  </a:moveTo>
                  <a:cubicBezTo>
                    <a:pt x="122873" y="4239"/>
                    <a:pt x="123146" y="4501"/>
                    <a:pt x="123146" y="4810"/>
                  </a:cubicBezTo>
                  <a:cubicBezTo>
                    <a:pt x="123146" y="5108"/>
                    <a:pt x="122885" y="5370"/>
                    <a:pt x="122575" y="5370"/>
                  </a:cubicBezTo>
                  <a:cubicBezTo>
                    <a:pt x="122265" y="5370"/>
                    <a:pt x="122015" y="5120"/>
                    <a:pt x="122015" y="4810"/>
                  </a:cubicBezTo>
                  <a:cubicBezTo>
                    <a:pt x="122027" y="4501"/>
                    <a:pt x="122277" y="4239"/>
                    <a:pt x="122575" y="4239"/>
                  </a:cubicBezTo>
                  <a:close/>
                  <a:moveTo>
                    <a:pt x="126314" y="4239"/>
                  </a:moveTo>
                  <a:cubicBezTo>
                    <a:pt x="126611" y="4239"/>
                    <a:pt x="126873" y="4501"/>
                    <a:pt x="126873" y="4810"/>
                  </a:cubicBezTo>
                  <a:cubicBezTo>
                    <a:pt x="126873" y="5108"/>
                    <a:pt x="126623" y="5370"/>
                    <a:pt x="126314" y="5370"/>
                  </a:cubicBezTo>
                  <a:cubicBezTo>
                    <a:pt x="126004" y="5370"/>
                    <a:pt x="125742" y="5120"/>
                    <a:pt x="125742" y="4810"/>
                  </a:cubicBezTo>
                  <a:cubicBezTo>
                    <a:pt x="125742" y="4501"/>
                    <a:pt x="126004" y="4239"/>
                    <a:pt x="126314" y="4239"/>
                  </a:cubicBezTo>
                  <a:close/>
                  <a:moveTo>
                    <a:pt x="130028" y="4239"/>
                  </a:moveTo>
                  <a:cubicBezTo>
                    <a:pt x="130326" y="4239"/>
                    <a:pt x="130600" y="4501"/>
                    <a:pt x="130600" y="4810"/>
                  </a:cubicBezTo>
                  <a:cubicBezTo>
                    <a:pt x="130600" y="5108"/>
                    <a:pt x="130350" y="5370"/>
                    <a:pt x="130028" y="5370"/>
                  </a:cubicBezTo>
                  <a:cubicBezTo>
                    <a:pt x="129731" y="5370"/>
                    <a:pt x="129469" y="5120"/>
                    <a:pt x="129469" y="4810"/>
                  </a:cubicBezTo>
                  <a:cubicBezTo>
                    <a:pt x="129469" y="4501"/>
                    <a:pt x="129719" y="4239"/>
                    <a:pt x="130028" y="4239"/>
                  </a:cubicBezTo>
                  <a:close/>
                  <a:moveTo>
                    <a:pt x="1548" y="6120"/>
                  </a:moveTo>
                  <a:cubicBezTo>
                    <a:pt x="1846" y="6120"/>
                    <a:pt x="2119" y="6370"/>
                    <a:pt x="2119" y="6679"/>
                  </a:cubicBezTo>
                  <a:cubicBezTo>
                    <a:pt x="2119" y="6989"/>
                    <a:pt x="1858" y="7251"/>
                    <a:pt x="1548" y="7251"/>
                  </a:cubicBezTo>
                  <a:cubicBezTo>
                    <a:pt x="1238" y="7251"/>
                    <a:pt x="988" y="6989"/>
                    <a:pt x="988" y="6679"/>
                  </a:cubicBezTo>
                  <a:cubicBezTo>
                    <a:pt x="988" y="6370"/>
                    <a:pt x="1238" y="6120"/>
                    <a:pt x="1548" y="6120"/>
                  </a:cubicBezTo>
                  <a:close/>
                  <a:moveTo>
                    <a:pt x="5287" y="6120"/>
                  </a:moveTo>
                  <a:cubicBezTo>
                    <a:pt x="5596" y="6120"/>
                    <a:pt x="5846" y="6370"/>
                    <a:pt x="5846" y="6679"/>
                  </a:cubicBezTo>
                  <a:cubicBezTo>
                    <a:pt x="5846" y="6989"/>
                    <a:pt x="5596" y="7251"/>
                    <a:pt x="5287" y="7251"/>
                  </a:cubicBezTo>
                  <a:cubicBezTo>
                    <a:pt x="4977" y="7251"/>
                    <a:pt x="4715" y="6989"/>
                    <a:pt x="4715" y="6679"/>
                  </a:cubicBezTo>
                  <a:cubicBezTo>
                    <a:pt x="4715" y="6370"/>
                    <a:pt x="4977" y="6120"/>
                    <a:pt x="5287" y="6120"/>
                  </a:cubicBezTo>
                  <a:close/>
                  <a:moveTo>
                    <a:pt x="9001" y="6120"/>
                  </a:moveTo>
                  <a:cubicBezTo>
                    <a:pt x="9299" y="6120"/>
                    <a:pt x="9573" y="6370"/>
                    <a:pt x="9573" y="6679"/>
                  </a:cubicBezTo>
                  <a:cubicBezTo>
                    <a:pt x="9573" y="6989"/>
                    <a:pt x="9323" y="7251"/>
                    <a:pt x="9001" y="7251"/>
                  </a:cubicBezTo>
                  <a:cubicBezTo>
                    <a:pt x="8704" y="7251"/>
                    <a:pt x="8442" y="6989"/>
                    <a:pt x="8442" y="6679"/>
                  </a:cubicBezTo>
                  <a:cubicBezTo>
                    <a:pt x="8442" y="6370"/>
                    <a:pt x="8692" y="6120"/>
                    <a:pt x="9001" y="6120"/>
                  </a:cubicBezTo>
                  <a:close/>
                  <a:moveTo>
                    <a:pt x="12728" y="6120"/>
                  </a:moveTo>
                  <a:cubicBezTo>
                    <a:pt x="13037" y="6120"/>
                    <a:pt x="13288" y="6370"/>
                    <a:pt x="13288" y="6679"/>
                  </a:cubicBezTo>
                  <a:cubicBezTo>
                    <a:pt x="13288" y="6989"/>
                    <a:pt x="13037" y="7251"/>
                    <a:pt x="12728" y="7251"/>
                  </a:cubicBezTo>
                  <a:cubicBezTo>
                    <a:pt x="12418" y="7251"/>
                    <a:pt x="12156" y="6989"/>
                    <a:pt x="12156" y="6679"/>
                  </a:cubicBezTo>
                  <a:cubicBezTo>
                    <a:pt x="12156" y="6370"/>
                    <a:pt x="12418" y="6120"/>
                    <a:pt x="12728" y="6120"/>
                  </a:cubicBezTo>
                  <a:close/>
                  <a:moveTo>
                    <a:pt x="16466" y="6120"/>
                  </a:moveTo>
                  <a:cubicBezTo>
                    <a:pt x="16764" y="6120"/>
                    <a:pt x="17026" y="6370"/>
                    <a:pt x="17026" y="6679"/>
                  </a:cubicBezTo>
                  <a:cubicBezTo>
                    <a:pt x="17026" y="6989"/>
                    <a:pt x="16776" y="7251"/>
                    <a:pt x="16466" y="7251"/>
                  </a:cubicBezTo>
                  <a:cubicBezTo>
                    <a:pt x="16169" y="7251"/>
                    <a:pt x="15895" y="6989"/>
                    <a:pt x="15895" y="6679"/>
                  </a:cubicBezTo>
                  <a:cubicBezTo>
                    <a:pt x="15895" y="6370"/>
                    <a:pt x="16145" y="6120"/>
                    <a:pt x="16466" y="6120"/>
                  </a:cubicBezTo>
                  <a:close/>
                  <a:moveTo>
                    <a:pt x="20181" y="6120"/>
                  </a:moveTo>
                  <a:cubicBezTo>
                    <a:pt x="20491" y="6120"/>
                    <a:pt x="20753" y="6370"/>
                    <a:pt x="20753" y="6679"/>
                  </a:cubicBezTo>
                  <a:cubicBezTo>
                    <a:pt x="20753" y="6989"/>
                    <a:pt x="20491" y="7251"/>
                    <a:pt x="20181" y="7251"/>
                  </a:cubicBezTo>
                  <a:cubicBezTo>
                    <a:pt x="19872" y="7251"/>
                    <a:pt x="19622" y="6989"/>
                    <a:pt x="19622" y="6679"/>
                  </a:cubicBezTo>
                  <a:cubicBezTo>
                    <a:pt x="19622" y="6370"/>
                    <a:pt x="19872" y="6120"/>
                    <a:pt x="20181" y="6120"/>
                  </a:cubicBezTo>
                  <a:close/>
                  <a:moveTo>
                    <a:pt x="23920" y="6120"/>
                  </a:moveTo>
                  <a:cubicBezTo>
                    <a:pt x="24217" y="6120"/>
                    <a:pt x="24479" y="6370"/>
                    <a:pt x="24479" y="6679"/>
                  </a:cubicBezTo>
                  <a:cubicBezTo>
                    <a:pt x="24479" y="6989"/>
                    <a:pt x="24229" y="7251"/>
                    <a:pt x="23920" y="7251"/>
                  </a:cubicBezTo>
                  <a:cubicBezTo>
                    <a:pt x="23610" y="7251"/>
                    <a:pt x="23348" y="6989"/>
                    <a:pt x="23348" y="6679"/>
                  </a:cubicBezTo>
                  <a:cubicBezTo>
                    <a:pt x="23348" y="6370"/>
                    <a:pt x="23610" y="6120"/>
                    <a:pt x="23920" y="6120"/>
                  </a:cubicBezTo>
                  <a:close/>
                  <a:moveTo>
                    <a:pt x="27635" y="6120"/>
                  </a:moveTo>
                  <a:cubicBezTo>
                    <a:pt x="27956" y="6120"/>
                    <a:pt x="28206" y="6370"/>
                    <a:pt x="28206" y="6679"/>
                  </a:cubicBezTo>
                  <a:cubicBezTo>
                    <a:pt x="28206" y="6989"/>
                    <a:pt x="27956" y="7251"/>
                    <a:pt x="27635" y="7251"/>
                  </a:cubicBezTo>
                  <a:cubicBezTo>
                    <a:pt x="27325" y="7251"/>
                    <a:pt x="27075" y="6989"/>
                    <a:pt x="27075" y="6679"/>
                  </a:cubicBezTo>
                  <a:cubicBezTo>
                    <a:pt x="27075" y="6370"/>
                    <a:pt x="27325" y="6120"/>
                    <a:pt x="27635" y="6120"/>
                  </a:cubicBezTo>
                  <a:close/>
                  <a:moveTo>
                    <a:pt x="31373" y="6120"/>
                  </a:moveTo>
                  <a:cubicBezTo>
                    <a:pt x="31671" y="6120"/>
                    <a:pt x="31945" y="6370"/>
                    <a:pt x="31945" y="6679"/>
                  </a:cubicBezTo>
                  <a:cubicBezTo>
                    <a:pt x="31945" y="6989"/>
                    <a:pt x="31683" y="7251"/>
                    <a:pt x="31373" y="7251"/>
                  </a:cubicBezTo>
                  <a:cubicBezTo>
                    <a:pt x="31064" y="7251"/>
                    <a:pt x="30814" y="6989"/>
                    <a:pt x="30814" y="6679"/>
                  </a:cubicBezTo>
                  <a:cubicBezTo>
                    <a:pt x="30814" y="6370"/>
                    <a:pt x="31064" y="6120"/>
                    <a:pt x="31373" y="6120"/>
                  </a:cubicBezTo>
                  <a:close/>
                  <a:moveTo>
                    <a:pt x="35100" y="6120"/>
                  </a:moveTo>
                  <a:cubicBezTo>
                    <a:pt x="35409" y="6120"/>
                    <a:pt x="35659" y="6370"/>
                    <a:pt x="35659" y="6679"/>
                  </a:cubicBezTo>
                  <a:cubicBezTo>
                    <a:pt x="35659" y="6989"/>
                    <a:pt x="35409" y="7251"/>
                    <a:pt x="35100" y="7251"/>
                  </a:cubicBezTo>
                  <a:cubicBezTo>
                    <a:pt x="34778" y="7251"/>
                    <a:pt x="34528" y="6989"/>
                    <a:pt x="34528" y="6679"/>
                  </a:cubicBezTo>
                  <a:cubicBezTo>
                    <a:pt x="34528" y="6370"/>
                    <a:pt x="34778" y="6120"/>
                    <a:pt x="35100" y="6120"/>
                  </a:cubicBezTo>
                  <a:close/>
                  <a:moveTo>
                    <a:pt x="38815" y="6120"/>
                  </a:moveTo>
                  <a:cubicBezTo>
                    <a:pt x="39112" y="6120"/>
                    <a:pt x="39386" y="6370"/>
                    <a:pt x="39386" y="6679"/>
                  </a:cubicBezTo>
                  <a:cubicBezTo>
                    <a:pt x="39386" y="6989"/>
                    <a:pt x="39124" y="7251"/>
                    <a:pt x="38815" y="7251"/>
                  </a:cubicBezTo>
                  <a:cubicBezTo>
                    <a:pt x="38517" y="7251"/>
                    <a:pt x="38255" y="6989"/>
                    <a:pt x="38255" y="6679"/>
                  </a:cubicBezTo>
                  <a:cubicBezTo>
                    <a:pt x="38255" y="6370"/>
                    <a:pt x="38505" y="6120"/>
                    <a:pt x="38815" y="6120"/>
                  </a:cubicBezTo>
                  <a:close/>
                  <a:moveTo>
                    <a:pt x="42553" y="6120"/>
                  </a:moveTo>
                  <a:cubicBezTo>
                    <a:pt x="42863" y="6120"/>
                    <a:pt x="43113" y="6370"/>
                    <a:pt x="43113" y="6679"/>
                  </a:cubicBezTo>
                  <a:cubicBezTo>
                    <a:pt x="43113" y="6989"/>
                    <a:pt x="42863" y="7251"/>
                    <a:pt x="42553" y="7251"/>
                  </a:cubicBezTo>
                  <a:cubicBezTo>
                    <a:pt x="42232" y="7251"/>
                    <a:pt x="41982" y="6989"/>
                    <a:pt x="41982" y="6679"/>
                  </a:cubicBezTo>
                  <a:cubicBezTo>
                    <a:pt x="41982" y="6370"/>
                    <a:pt x="42244" y="6120"/>
                    <a:pt x="42553" y="6120"/>
                  </a:cubicBezTo>
                  <a:close/>
                  <a:moveTo>
                    <a:pt x="46268" y="6120"/>
                  </a:moveTo>
                  <a:cubicBezTo>
                    <a:pt x="46565" y="6120"/>
                    <a:pt x="46839" y="6370"/>
                    <a:pt x="46839" y="6679"/>
                  </a:cubicBezTo>
                  <a:cubicBezTo>
                    <a:pt x="46839" y="6989"/>
                    <a:pt x="46589" y="7251"/>
                    <a:pt x="46268" y="7251"/>
                  </a:cubicBezTo>
                  <a:cubicBezTo>
                    <a:pt x="45970" y="7251"/>
                    <a:pt x="45708" y="6989"/>
                    <a:pt x="45708" y="6679"/>
                  </a:cubicBezTo>
                  <a:cubicBezTo>
                    <a:pt x="45708" y="6370"/>
                    <a:pt x="45958" y="6120"/>
                    <a:pt x="46268" y="6120"/>
                  </a:cubicBezTo>
                  <a:close/>
                  <a:moveTo>
                    <a:pt x="50006" y="6120"/>
                  </a:moveTo>
                  <a:cubicBezTo>
                    <a:pt x="50316" y="6120"/>
                    <a:pt x="50578" y="6370"/>
                    <a:pt x="50578" y="6679"/>
                  </a:cubicBezTo>
                  <a:cubicBezTo>
                    <a:pt x="50578" y="6989"/>
                    <a:pt x="50316" y="7251"/>
                    <a:pt x="50006" y="7251"/>
                  </a:cubicBezTo>
                  <a:cubicBezTo>
                    <a:pt x="49697" y="7251"/>
                    <a:pt x="49447" y="6989"/>
                    <a:pt x="49447" y="6679"/>
                  </a:cubicBezTo>
                  <a:cubicBezTo>
                    <a:pt x="49447" y="6370"/>
                    <a:pt x="49697" y="6120"/>
                    <a:pt x="50006" y="6120"/>
                  </a:cubicBezTo>
                  <a:close/>
                  <a:moveTo>
                    <a:pt x="53733" y="6120"/>
                  </a:moveTo>
                  <a:cubicBezTo>
                    <a:pt x="54031" y="6120"/>
                    <a:pt x="54293" y="6370"/>
                    <a:pt x="54293" y="6679"/>
                  </a:cubicBezTo>
                  <a:cubicBezTo>
                    <a:pt x="54293" y="6989"/>
                    <a:pt x="54043" y="7251"/>
                    <a:pt x="53733" y="7251"/>
                  </a:cubicBezTo>
                  <a:cubicBezTo>
                    <a:pt x="53412" y="7251"/>
                    <a:pt x="53162" y="6989"/>
                    <a:pt x="53162" y="6679"/>
                  </a:cubicBezTo>
                  <a:cubicBezTo>
                    <a:pt x="53162" y="6370"/>
                    <a:pt x="53412" y="6120"/>
                    <a:pt x="53733" y="6120"/>
                  </a:cubicBezTo>
                  <a:close/>
                  <a:moveTo>
                    <a:pt x="57460" y="6120"/>
                  </a:moveTo>
                  <a:cubicBezTo>
                    <a:pt x="57781" y="6120"/>
                    <a:pt x="58031" y="6370"/>
                    <a:pt x="58031" y="6679"/>
                  </a:cubicBezTo>
                  <a:cubicBezTo>
                    <a:pt x="58031" y="6989"/>
                    <a:pt x="57781" y="7251"/>
                    <a:pt x="57460" y="7251"/>
                  </a:cubicBezTo>
                  <a:cubicBezTo>
                    <a:pt x="57150" y="7251"/>
                    <a:pt x="56900" y="6989"/>
                    <a:pt x="56900" y="6679"/>
                  </a:cubicBezTo>
                  <a:cubicBezTo>
                    <a:pt x="56900" y="6370"/>
                    <a:pt x="57150" y="6120"/>
                    <a:pt x="57460" y="6120"/>
                  </a:cubicBezTo>
                  <a:close/>
                  <a:moveTo>
                    <a:pt x="61186" y="6120"/>
                  </a:moveTo>
                  <a:cubicBezTo>
                    <a:pt x="61484" y="6120"/>
                    <a:pt x="61746" y="6370"/>
                    <a:pt x="61746" y="6679"/>
                  </a:cubicBezTo>
                  <a:cubicBezTo>
                    <a:pt x="61746" y="6989"/>
                    <a:pt x="61496" y="7251"/>
                    <a:pt x="61186" y="7251"/>
                  </a:cubicBezTo>
                  <a:cubicBezTo>
                    <a:pt x="60877" y="7251"/>
                    <a:pt x="60615" y="6989"/>
                    <a:pt x="60615" y="6679"/>
                  </a:cubicBezTo>
                  <a:cubicBezTo>
                    <a:pt x="60615" y="6370"/>
                    <a:pt x="60877" y="6120"/>
                    <a:pt x="61186" y="6120"/>
                  </a:cubicBezTo>
                  <a:close/>
                  <a:moveTo>
                    <a:pt x="64925" y="6120"/>
                  </a:moveTo>
                  <a:cubicBezTo>
                    <a:pt x="65234" y="6120"/>
                    <a:pt x="65485" y="6370"/>
                    <a:pt x="65485" y="6679"/>
                  </a:cubicBezTo>
                  <a:cubicBezTo>
                    <a:pt x="65485" y="6989"/>
                    <a:pt x="65234" y="7251"/>
                    <a:pt x="64925" y="7251"/>
                  </a:cubicBezTo>
                  <a:cubicBezTo>
                    <a:pt x="64603" y="7251"/>
                    <a:pt x="64353" y="6989"/>
                    <a:pt x="64353" y="6679"/>
                  </a:cubicBezTo>
                  <a:cubicBezTo>
                    <a:pt x="64353" y="6370"/>
                    <a:pt x="64603" y="6120"/>
                    <a:pt x="64925" y="6120"/>
                  </a:cubicBezTo>
                  <a:close/>
                  <a:moveTo>
                    <a:pt x="68640" y="6120"/>
                  </a:moveTo>
                  <a:cubicBezTo>
                    <a:pt x="68937" y="6120"/>
                    <a:pt x="69211" y="6370"/>
                    <a:pt x="69211" y="6679"/>
                  </a:cubicBezTo>
                  <a:cubicBezTo>
                    <a:pt x="69211" y="6989"/>
                    <a:pt x="68949" y="7251"/>
                    <a:pt x="68640" y="7251"/>
                  </a:cubicBezTo>
                  <a:cubicBezTo>
                    <a:pt x="68330" y="7251"/>
                    <a:pt x="68080" y="6989"/>
                    <a:pt x="68080" y="6679"/>
                  </a:cubicBezTo>
                  <a:cubicBezTo>
                    <a:pt x="68080" y="6370"/>
                    <a:pt x="68330" y="6120"/>
                    <a:pt x="68640" y="6120"/>
                  </a:cubicBezTo>
                  <a:close/>
                  <a:moveTo>
                    <a:pt x="72366" y="6120"/>
                  </a:moveTo>
                  <a:cubicBezTo>
                    <a:pt x="72676" y="6120"/>
                    <a:pt x="72926" y="6370"/>
                    <a:pt x="72926" y="6679"/>
                  </a:cubicBezTo>
                  <a:cubicBezTo>
                    <a:pt x="72926" y="6989"/>
                    <a:pt x="72676" y="7251"/>
                    <a:pt x="72366" y="7251"/>
                  </a:cubicBezTo>
                  <a:cubicBezTo>
                    <a:pt x="72045" y="7251"/>
                    <a:pt x="71795" y="6989"/>
                    <a:pt x="71795" y="6679"/>
                  </a:cubicBezTo>
                  <a:cubicBezTo>
                    <a:pt x="71795" y="6370"/>
                    <a:pt x="72069" y="6120"/>
                    <a:pt x="72366" y="6120"/>
                  </a:cubicBezTo>
                  <a:close/>
                  <a:moveTo>
                    <a:pt x="76093" y="6120"/>
                  </a:moveTo>
                  <a:cubicBezTo>
                    <a:pt x="76391" y="6120"/>
                    <a:pt x="76664" y="6370"/>
                    <a:pt x="76664" y="6679"/>
                  </a:cubicBezTo>
                  <a:cubicBezTo>
                    <a:pt x="76664" y="6989"/>
                    <a:pt x="76403" y="7251"/>
                    <a:pt x="76093" y="7251"/>
                  </a:cubicBezTo>
                  <a:cubicBezTo>
                    <a:pt x="75795" y="7251"/>
                    <a:pt x="75533" y="6989"/>
                    <a:pt x="75533" y="6679"/>
                  </a:cubicBezTo>
                  <a:cubicBezTo>
                    <a:pt x="75533" y="6370"/>
                    <a:pt x="75783" y="6120"/>
                    <a:pt x="76093" y="6120"/>
                  </a:cubicBezTo>
                  <a:close/>
                  <a:moveTo>
                    <a:pt x="79712" y="6120"/>
                  </a:moveTo>
                  <a:cubicBezTo>
                    <a:pt x="80010" y="6120"/>
                    <a:pt x="80284" y="6370"/>
                    <a:pt x="80284" y="6679"/>
                  </a:cubicBezTo>
                  <a:cubicBezTo>
                    <a:pt x="80284" y="6989"/>
                    <a:pt x="80022" y="7251"/>
                    <a:pt x="79712" y="7251"/>
                  </a:cubicBezTo>
                  <a:cubicBezTo>
                    <a:pt x="79403" y="7251"/>
                    <a:pt x="79153" y="6989"/>
                    <a:pt x="79153" y="6679"/>
                  </a:cubicBezTo>
                  <a:cubicBezTo>
                    <a:pt x="79153" y="6370"/>
                    <a:pt x="79403" y="6120"/>
                    <a:pt x="79712" y="6120"/>
                  </a:cubicBezTo>
                  <a:close/>
                  <a:moveTo>
                    <a:pt x="83451" y="6120"/>
                  </a:moveTo>
                  <a:cubicBezTo>
                    <a:pt x="83761" y="6120"/>
                    <a:pt x="84011" y="6370"/>
                    <a:pt x="84011" y="6679"/>
                  </a:cubicBezTo>
                  <a:cubicBezTo>
                    <a:pt x="84011" y="6989"/>
                    <a:pt x="83761" y="7251"/>
                    <a:pt x="83451" y="7251"/>
                  </a:cubicBezTo>
                  <a:cubicBezTo>
                    <a:pt x="83141" y="7251"/>
                    <a:pt x="82880" y="6989"/>
                    <a:pt x="82880" y="6679"/>
                  </a:cubicBezTo>
                  <a:cubicBezTo>
                    <a:pt x="82880" y="6370"/>
                    <a:pt x="83141" y="6120"/>
                    <a:pt x="83451" y="6120"/>
                  </a:cubicBezTo>
                  <a:close/>
                  <a:moveTo>
                    <a:pt x="87166" y="6120"/>
                  </a:moveTo>
                  <a:cubicBezTo>
                    <a:pt x="87463" y="6120"/>
                    <a:pt x="87737" y="6370"/>
                    <a:pt x="87737" y="6679"/>
                  </a:cubicBezTo>
                  <a:cubicBezTo>
                    <a:pt x="87737" y="6989"/>
                    <a:pt x="87475" y="7251"/>
                    <a:pt x="87166" y="7251"/>
                  </a:cubicBezTo>
                  <a:cubicBezTo>
                    <a:pt x="86856" y="7251"/>
                    <a:pt x="86606" y="6989"/>
                    <a:pt x="86606" y="6679"/>
                  </a:cubicBezTo>
                  <a:cubicBezTo>
                    <a:pt x="86606" y="6370"/>
                    <a:pt x="86856" y="6120"/>
                    <a:pt x="87166" y="6120"/>
                  </a:cubicBezTo>
                  <a:close/>
                  <a:moveTo>
                    <a:pt x="90904" y="6120"/>
                  </a:moveTo>
                  <a:cubicBezTo>
                    <a:pt x="91214" y="6120"/>
                    <a:pt x="91464" y="6370"/>
                    <a:pt x="91464" y="6679"/>
                  </a:cubicBezTo>
                  <a:cubicBezTo>
                    <a:pt x="91464" y="6989"/>
                    <a:pt x="91214" y="7251"/>
                    <a:pt x="90904" y="7251"/>
                  </a:cubicBezTo>
                  <a:cubicBezTo>
                    <a:pt x="90595" y="7251"/>
                    <a:pt x="90345" y="6989"/>
                    <a:pt x="90345" y="6679"/>
                  </a:cubicBezTo>
                  <a:cubicBezTo>
                    <a:pt x="90345" y="6370"/>
                    <a:pt x="90595" y="6120"/>
                    <a:pt x="90904" y="6120"/>
                  </a:cubicBezTo>
                  <a:close/>
                  <a:moveTo>
                    <a:pt x="94631" y="6120"/>
                  </a:moveTo>
                  <a:cubicBezTo>
                    <a:pt x="94929" y="6120"/>
                    <a:pt x="95191" y="6370"/>
                    <a:pt x="95191" y="6679"/>
                  </a:cubicBezTo>
                  <a:cubicBezTo>
                    <a:pt x="95191" y="6989"/>
                    <a:pt x="94941" y="7251"/>
                    <a:pt x="94631" y="7251"/>
                  </a:cubicBezTo>
                  <a:cubicBezTo>
                    <a:pt x="94310" y="7251"/>
                    <a:pt x="94060" y="6989"/>
                    <a:pt x="94060" y="6679"/>
                  </a:cubicBezTo>
                  <a:cubicBezTo>
                    <a:pt x="94060" y="6370"/>
                    <a:pt x="94310" y="6120"/>
                    <a:pt x="94631" y="6120"/>
                  </a:cubicBezTo>
                  <a:close/>
                  <a:moveTo>
                    <a:pt x="98346" y="6120"/>
                  </a:moveTo>
                  <a:cubicBezTo>
                    <a:pt x="98655" y="6120"/>
                    <a:pt x="98905" y="6370"/>
                    <a:pt x="98905" y="6679"/>
                  </a:cubicBezTo>
                  <a:cubicBezTo>
                    <a:pt x="98905" y="6989"/>
                    <a:pt x="98655" y="7251"/>
                    <a:pt x="98346" y="7251"/>
                  </a:cubicBezTo>
                  <a:cubicBezTo>
                    <a:pt x="98036" y="7251"/>
                    <a:pt x="97786" y="6989"/>
                    <a:pt x="97786" y="6679"/>
                  </a:cubicBezTo>
                  <a:cubicBezTo>
                    <a:pt x="97786" y="6370"/>
                    <a:pt x="98036" y="6120"/>
                    <a:pt x="98346" y="6120"/>
                  </a:cubicBezTo>
                  <a:close/>
                  <a:moveTo>
                    <a:pt x="102084" y="6120"/>
                  </a:moveTo>
                  <a:cubicBezTo>
                    <a:pt x="102382" y="6120"/>
                    <a:pt x="102644" y="6370"/>
                    <a:pt x="102644" y="6679"/>
                  </a:cubicBezTo>
                  <a:cubicBezTo>
                    <a:pt x="102644" y="6989"/>
                    <a:pt x="102394" y="7251"/>
                    <a:pt x="102084" y="7251"/>
                  </a:cubicBezTo>
                  <a:cubicBezTo>
                    <a:pt x="101787" y="7251"/>
                    <a:pt x="101513" y="6989"/>
                    <a:pt x="101513" y="6679"/>
                  </a:cubicBezTo>
                  <a:cubicBezTo>
                    <a:pt x="101513" y="6370"/>
                    <a:pt x="101775" y="6120"/>
                    <a:pt x="102084" y="6120"/>
                  </a:cubicBezTo>
                  <a:close/>
                  <a:moveTo>
                    <a:pt x="105799" y="6120"/>
                  </a:moveTo>
                  <a:cubicBezTo>
                    <a:pt x="106121" y="6120"/>
                    <a:pt x="106371" y="6370"/>
                    <a:pt x="106371" y="6679"/>
                  </a:cubicBezTo>
                  <a:cubicBezTo>
                    <a:pt x="106371" y="6989"/>
                    <a:pt x="106109" y="7251"/>
                    <a:pt x="105799" y="7251"/>
                  </a:cubicBezTo>
                  <a:cubicBezTo>
                    <a:pt x="105490" y="7251"/>
                    <a:pt x="105239" y="6989"/>
                    <a:pt x="105239" y="6679"/>
                  </a:cubicBezTo>
                  <a:cubicBezTo>
                    <a:pt x="105239" y="6370"/>
                    <a:pt x="105490" y="6120"/>
                    <a:pt x="105799" y="6120"/>
                  </a:cubicBezTo>
                  <a:close/>
                  <a:moveTo>
                    <a:pt x="109538" y="6120"/>
                  </a:moveTo>
                  <a:cubicBezTo>
                    <a:pt x="109835" y="6120"/>
                    <a:pt x="110109" y="6370"/>
                    <a:pt x="110109" y="6679"/>
                  </a:cubicBezTo>
                  <a:cubicBezTo>
                    <a:pt x="110109" y="6989"/>
                    <a:pt x="109847" y="7251"/>
                    <a:pt x="109538" y="7251"/>
                  </a:cubicBezTo>
                  <a:cubicBezTo>
                    <a:pt x="109228" y="7251"/>
                    <a:pt x="108978" y="6989"/>
                    <a:pt x="108978" y="6679"/>
                  </a:cubicBezTo>
                  <a:cubicBezTo>
                    <a:pt x="108978" y="6370"/>
                    <a:pt x="109228" y="6120"/>
                    <a:pt x="109538" y="6120"/>
                  </a:cubicBezTo>
                  <a:close/>
                  <a:moveTo>
                    <a:pt x="113264" y="6120"/>
                  </a:moveTo>
                  <a:cubicBezTo>
                    <a:pt x="113574" y="6120"/>
                    <a:pt x="113824" y="6370"/>
                    <a:pt x="113824" y="6679"/>
                  </a:cubicBezTo>
                  <a:cubicBezTo>
                    <a:pt x="113824" y="6989"/>
                    <a:pt x="113574" y="7251"/>
                    <a:pt x="113264" y="7251"/>
                  </a:cubicBezTo>
                  <a:cubicBezTo>
                    <a:pt x="112943" y="7251"/>
                    <a:pt x="112693" y="6989"/>
                    <a:pt x="112693" y="6679"/>
                  </a:cubicBezTo>
                  <a:cubicBezTo>
                    <a:pt x="112693" y="6370"/>
                    <a:pt x="112943" y="6120"/>
                    <a:pt x="113264" y="6120"/>
                  </a:cubicBezTo>
                  <a:close/>
                  <a:moveTo>
                    <a:pt x="116991" y="6120"/>
                  </a:moveTo>
                  <a:cubicBezTo>
                    <a:pt x="117289" y="6120"/>
                    <a:pt x="117562" y="6370"/>
                    <a:pt x="117562" y="6679"/>
                  </a:cubicBezTo>
                  <a:cubicBezTo>
                    <a:pt x="117562" y="6989"/>
                    <a:pt x="117312" y="7251"/>
                    <a:pt x="116991" y="7251"/>
                  </a:cubicBezTo>
                  <a:cubicBezTo>
                    <a:pt x="116681" y="7251"/>
                    <a:pt x="116431" y="6989"/>
                    <a:pt x="116431" y="6679"/>
                  </a:cubicBezTo>
                  <a:cubicBezTo>
                    <a:pt x="116431" y="6370"/>
                    <a:pt x="116681" y="6120"/>
                    <a:pt x="116991" y="6120"/>
                  </a:cubicBezTo>
                  <a:close/>
                  <a:moveTo>
                    <a:pt x="120718" y="6120"/>
                  </a:moveTo>
                  <a:cubicBezTo>
                    <a:pt x="121027" y="6120"/>
                    <a:pt x="121277" y="6370"/>
                    <a:pt x="121277" y="6679"/>
                  </a:cubicBezTo>
                  <a:cubicBezTo>
                    <a:pt x="121277" y="6989"/>
                    <a:pt x="121027" y="7251"/>
                    <a:pt x="120718" y="7251"/>
                  </a:cubicBezTo>
                  <a:cubicBezTo>
                    <a:pt x="120408" y="7251"/>
                    <a:pt x="120146" y="6989"/>
                    <a:pt x="120146" y="6679"/>
                  </a:cubicBezTo>
                  <a:cubicBezTo>
                    <a:pt x="120146" y="6370"/>
                    <a:pt x="120420" y="6120"/>
                    <a:pt x="120718" y="6120"/>
                  </a:cubicBezTo>
                  <a:close/>
                  <a:moveTo>
                    <a:pt x="124456" y="6120"/>
                  </a:moveTo>
                  <a:cubicBezTo>
                    <a:pt x="124754" y="6120"/>
                    <a:pt x="125016" y="6370"/>
                    <a:pt x="125016" y="6679"/>
                  </a:cubicBezTo>
                  <a:cubicBezTo>
                    <a:pt x="125016" y="6989"/>
                    <a:pt x="124766" y="7251"/>
                    <a:pt x="124456" y="7251"/>
                  </a:cubicBezTo>
                  <a:cubicBezTo>
                    <a:pt x="124135" y="7251"/>
                    <a:pt x="123885" y="6989"/>
                    <a:pt x="123885" y="6679"/>
                  </a:cubicBezTo>
                  <a:cubicBezTo>
                    <a:pt x="123885" y="6370"/>
                    <a:pt x="124135" y="6120"/>
                    <a:pt x="124456" y="6120"/>
                  </a:cubicBezTo>
                  <a:close/>
                  <a:moveTo>
                    <a:pt x="128171" y="6120"/>
                  </a:moveTo>
                  <a:cubicBezTo>
                    <a:pt x="128480" y="6120"/>
                    <a:pt x="128742" y="6370"/>
                    <a:pt x="128742" y="6679"/>
                  </a:cubicBezTo>
                  <a:cubicBezTo>
                    <a:pt x="128742" y="6989"/>
                    <a:pt x="128480" y="7251"/>
                    <a:pt x="128171" y="7251"/>
                  </a:cubicBezTo>
                  <a:cubicBezTo>
                    <a:pt x="127861" y="7251"/>
                    <a:pt x="127611" y="6989"/>
                    <a:pt x="127611" y="6679"/>
                  </a:cubicBezTo>
                  <a:cubicBezTo>
                    <a:pt x="127611" y="6370"/>
                    <a:pt x="127861" y="6120"/>
                    <a:pt x="128171" y="6120"/>
                  </a:cubicBezTo>
                  <a:close/>
                  <a:moveTo>
                    <a:pt x="131898" y="6120"/>
                  </a:moveTo>
                  <a:cubicBezTo>
                    <a:pt x="132195" y="6120"/>
                    <a:pt x="132457" y="6370"/>
                    <a:pt x="132457" y="6679"/>
                  </a:cubicBezTo>
                  <a:cubicBezTo>
                    <a:pt x="132457" y="6989"/>
                    <a:pt x="132207" y="7251"/>
                    <a:pt x="131898" y="7251"/>
                  </a:cubicBezTo>
                  <a:cubicBezTo>
                    <a:pt x="131600" y="7251"/>
                    <a:pt x="131326" y="6989"/>
                    <a:pt x="131326" y="6679"/>
                  </a:cubicBezTo>
                  <a:cubicBezTo>
                    <a:pt x="131326" y="6370"/>
                    <a:pt x="131576" y="6120"/>
                    <a:pt x="131898" y="6120"/>
                  </a:cubicBezTo>
                  <a:close/>
                  <a:moveTo>
                    <a:pt x="3405" y="7977"/>
                  </a:moveTo>
                  <a:cubicBezTo>
                    <a:pt x="3703" y="7977"/>
                    <a:pt x="3977" y="8227"/>
                    <a:pt x="3977" y="8537"/>
                  </a:cubicBezTo>
                  <a:cubicBezTo>
                    <a:pt x="3977" y="8835"/>
                    <a:pt x="3727" y="9108"/>
                    <a:pt x="3405" y="9108"/>
                  </a:cubicBezTo>
                  <a:cubicBezTo>
                    <a:pt x="3096" y="9108"/>
                    <a:pt x="2846" y="8858"/>
                    <a:pt x="2846" y="8537"/>
                  </a:cubicBezTo>
                  <a:cubicBezTo>
                    <a:pt x="2858" y="8215"/>
                    <a:pt x="3096" y="7977"/>
                    <a:pt x="3405" y="7977"/>
                  </a:cubicBezTo>
                  <a:close/>
                  <a:moveTo>
                    <a:pt x="7132" y="7977"/>
                  </a:moveTo>
                  <a:cubicBezTo>
                    <a:pt x="7430" y="7977"/>
                    <a:pt x="7692" y="8227"/>
                    <a:pt x="7692" y="8537"/>
                  </a:cubicBezTo>
                  <a:cubicBezTo>
                    <a:pt x="7692" y="8835"/>
                    <a:pt x="7442" y="9108"/>
                    <a:pt x="7132" y="9108"/>
                  </a:cubicBezTo>
                  <a:cubicBezTo>
                    <a:pt x="6834" y="9108"/>
                    <a:pt x="6560" y="8858"/>
                    <a:pt x="6560" y="8537"/>
                  </a:cubicBezTo>
                  <a:cubicBezTo>
                    <a:pt x="6584" y="8215"/>
                    <a:pt x="6822" y="7977"/>
                    <a:pt x="7132" y="7977"/>
                  </a:cubicBezTo>
                  <a:close/>
                  <a:moveTo>
                    <a:pt x="10871" y="7977"/>
                  </a:moveTo>
                  <a:cubicBezTo>
                    <a:pt x="11168" y="7977"/>
                    <a:pt x="11430" y="8227"/>
                    <a:pt x="11430" y="8537"/>
                  </a:cubicBezTo>
                  <a:cubicBezTo>
                    <a:pt x="11430" y="8835"/>
                    <a:pt x="11180" y="9108"/>
                    <a:pt x="10871" y="9108"/>
                  </a:cubicBezTo>
                  <a:cubicBezTo>
                    <a:pt x="10573" y="9108"/>
                    <a:pt x="10299" y="8858"/>
                    <a:pt x="10299" y="8537"/>
                  </a:cubicBezTo>
                  <a:cubicBezTo>
                    <a:pt x="10299" y="8215"/>
                    <a:pt x="10549" y="7977"/>
                    <a:pt x="10871" y="7977"/>
                  </a:cubicBezTo>
                  <a:close/>
                  <a:moveTo>
                    <a:pt x="14585" y="7977"/>
                  </a:moveTo>
                  <a:cubicBezTo>
                    <a:pt x="14883" y="7977"/>
                    <a:pt x="15157" y="8227"/>
                    <a:pt x="15157" y="8537"/>
                  </a:cubicBezTo>
                  <a:cubicBezTo>
                    <a:pt x="15157" y="8835"/>
                    <a:pt x="14895" y="9108"/>
                    <a:pt x="14585" y="9108"/>
                  </a:cubicBezTo>
                  <a:cubicBezTo>
                    <a:pt x="14288" y="9108"/>
                    <a:pt x="14014" y="8858"/>
                    <a:pt x="14014" y="8537"/>
                  </a:cubicBezTo>
                  <a:cubicBezTo>
                    <a:pt x="14038" y="8215"/>
                    <a:pt x="14276" y="7977"/>
                    <a:pt x="14585" y="7977"/>
                  </a:cubicBezTo>
                  <a:close/>
                  <a:moveTo>
                    <a:pt x="18324" y="7977"/>
                  </a:moveTo>
                  <a:cubicBezTo>
                    <a:pt x="18622" y="7977"/>
                    <a:pt x="18883" y="8227"/>
                    <a:pt x="18883" y="8537"/>
                  </a:cubicBezTo>
                  <a:cubicBezTo>
                    <a:pt x="18883" y="8835"/>
                    <a:pt x="18633" y="9108"/>
                    <a:pt x="18324" y="9108"/>
                  </a:cubicBezTo>
                  <a:cubicBezTo>
                    <a:pt x="18026" y="9108"/>
                    <a:pt x="17752" y="8858"/>
                    <a:pt x="17752" y="8537"/>
                  </a:cubicBezTo>
                  <a:cubicBezTo>
                    <a:pt x="17752" y="8215"/>
                    <a:pt x="18014" y="7977"/>
                    <a:pt x="18324" y="7977"/>
                  </a:cubicBezTo>
                  <a:close/>
                  <a:moveTo>
                    <a:pt x="22039" y="7977"/>
                  </a:moveTo>
                  <a:cubicBezTo>
                    <a:pt x="22336" y="7977"/>
                    <a:pt x="22610" y="8227"/>
                    <a:pt x="22610" y="8537"/>
                  </a:cubicBezTo>
                  <a:cubicBezTo>
                    <a:pt x="22610" y="8835"/>
                    <a:pt x="22360" y="9108"/>
                    <a:pt x="22039" y="9108"/>
                  </a:cubicBezTo>
                  <a:cubicBezTo>
                    <a:pt x="21729" y="9108"/>
                    <a:pt x="21479" y="8858"/>
                    <a:pt x="21479" y="8537"/>
                  </a:cubicBezTo>
                  <a:cubicBezTo>
                    <a:pt x="21491" y="8215"/>
                    <a:pt x="21729" y="7977"/>
                    <a:pt x="22039" y="7977"/>
                  </a:cubicBezTo>
                  <a:close/>
                  <a:moveTo>
                    <a:pt x="25777" y="7977"/>
                  </a:moveTo>
                  <a:cubicBezTo>
                    <a:pt x="26075" y="7977"/>
                    <a:pt x="26349" y="8227"/>
                    <a:pt x="26349" y="8537"/>
                  </a:cubicBezTo>
                  <a:cubicBezTo>
                    <a:pt x="26349" y="8835"/>
                    <a:pt x="26087" y="9108"/>
                    <a:pt x="25777" y="9108"/>
                  </a:cubicBezTo>
                  <a:cubicBezTo>
                    <a:pt x="25468" y="9108"/>
                    <a:pt x="25206" y="8858"/>
                    <a:pt x="25206" y="8537"/>
                  </a:cubicBezTo>
                  <a:cubicBezTo>
                    <a:pt x="25218" y="8215"/>
                    <a:pt x="25468" y="7977"/>
                    <a:pt x="25777" y="7977"/>
                  </a:cubicBezTo>
                  <a:close/>
                  <a:moveTo>
                    <a:pt x="29504" y="7977"/>
                  </a:moveTo>
                  <a:cubicBezTo>
                    <a:pt x="29801" y="7977"/>
                    <a:pt x="30063" y="8227"/>
                    <a:pt x="30063" y="8537"/>
                  </a:cubicBezTo>
                  <a:cubicBezTo>
                    <a:pt x="30063" y="8835"/>
                    <a:pt x="29813" y="9108"/>
                    <a:pt x="29504" y="9108"/>
                  </a:cubicBezTo>
                  <a:cubicBezTo>
                    <a:pt x="29182" y="9108"/>
                    <a:pt x="28932" y="8858"/>
                    <a:pt x="28932" y="8537"/>
                  </a:cubicBezTo>
                  <a:cubicBezTo>
                    <a:pt x="28944" y="8215"/>
                    <a:pt x="29182" y="7977"/>
                    <a:pt x="29504" y="7977"/>
                  </a:cubicBezTo>
                  <a:close/>
                  <a:moveTo>
                    <a:pt x="33230" y="7977"/>
                  </a:moveTo>
                  <a:cubicBezTo>
                    <a:pt x="33528" y="7977"/>
                    <a:pt x="33802" y="8227"/>
                    <a:pt x="33802" y="8537"/>
                  </a:cubicBezTo>
                  <a:cubicBezTo>
                    <a:pt x="33802" y="8835"/>
                    <a:pt x="33552" y="9108"/>
                    <a:pt x="33230" y="9108"/>
                  </a:cubicBezTo>
                  <a:cubicBezTo>
                    <a:pt x="32921" y="9108"/>
                    <a:pt x="32671" y="8858"/>
                    <a:pt x="32671" y="8537"/>
                  </a:cubicBezTo>
                  <a:cubicBezTo>
                    <a:pt x="32671" y="8215"/>
                    <a:pt x="32921" y="7977"/>
                    <a:pt x="33230" y="7977"/>
                  </a:cubicBezTo>
                  <a:close/>
                  <a:moveTo>
                    <a:pt x="36957" y="7977"/>
                  </a:moveTo>
                  <a:cubicBezTo>
                    <a:pt x="37255" y="7977"/>
                    <a:pt x="37517" y="8227"/>
                    <a:pt x="37517" y="8537"/>
                  </a:cubicBezTo>
                  <a:cubicBezTo>
                    <a:pt x="37517" y="8835"/>
                    <a:pt x="37267" y="9108"/>
                    <a:pt x="36957" y="9108"/>
                  </a:cubicBezTo>
                  <a:cubicBezTo>
                    <a:pt x="36648" y="9108"/>
                    <a:pt x="36386" y="8858"/>
                    <a:pt x="36386" y="8537"/>
                  </a:cubicBezTo>
                  <a:cubicBezTo>
                    <a:pt x="36409" y="8215"/>
                    <a:pt x="36648" y="7977"/>
                    <a:pt x="36957" y="7977"/>
                  </a:cubicBezTo>
                  <a:close/>
                  <a:moveTo>
                    <a:pt x="40672" y="7977"/>
                  </a:moveTo>
                  <a:cubicBezTo>
                    <a:pt x="40970" y="7977"/>
                    <a:pt x="41243" y="8227"/>
                    <a:pt x="41243" y="8537"/>
                  </a:cubicBezTo>
                  <a:cubicBezTo>
                    <a:pt x="41243" y="8835"/>
                    <a:pt x="40993" y="9108"/>
                    <a:pt x="40672" y="9108"/>
                  </a:cubicBezTo>
                  <a:cubicBezTo>
                    <a:pt x="40374" y="9108"/>
                    <a:pt x="40112" y="8858"/>
                    <a:pt x="40112" y="8537"/>
                  </a:cubicBezTo>
                  <a:cubicBezTo>
                    <a:pt x="40124" y="8215"/>
                    <a:pt x="40362" y="7977"/>
                    <a:pt x="40672" y="7977"/>
                  </a:cubicBezTo>
                  <a:close/>
                  <a:moveTo>
                    <a:pt x="44410" y="7977"/>
                  </a:moveTo>
                  <a:cubicBezTo>
                    <a:pt x="44708" y="7977"/>
                    <a:pt x="44982" y="8227"/>
                    <a:pt x="44982" y="8537"/>
                  </a:cubicBezTo>
                  <a:cubicBezTo>
                    <a:pt x="44982" y="8835"/>
                    <a:pt x="44720" y="9108"/>
                    <a:pt x="44410" y="9108"/>
                  </a:cubicBezTo>
                  <a:cubicBezTo>
                    <a:pt x="44113" y="9108"/>
                    <a:pt x="43851" y="8858"/>
                    <a:pt x="43851" y="8537"/>
                  </a:cubicBezTo>
                  <a:cubicBezTo>
                    <a:pt x="43851" y="8215"/>
                    <a:pt x="44101" y="7977"/>
                    <a:pt x="44410" y="7977"/>
                  </a:cubicBezTo>
                  <a:close/>
                  <a:moveTo>
                    <a:pt x="48137" y="7977"/>
                  </a:moveTo>
                  <a:cubicBezTo>
                    <a:pt x="48435" y="7977"/>
                    <a:pt x="48697" y="8227"/>
                    <a:pt x="48697" y="8537"/>
                  </a:cubicBezTo>
                  <a:cubicBezTo>
                    <a:pt x="48697" y="8835"/>
                    <a:pt x="48447" y="9108"/>
                    <a:pt x="48137" y="9108"/>
                  </a:cubicBezTo>
                  <a:cubicBezTo>
                    <a:pt x="47839" y="9108"/>
                    <a:pt x="47566" y="8858"/>
                    <a:pt x="47566" y="8537"/>
                  </a:cubicBezTo>
                  <a:cubicBezTo>
                    <a:pt x="47578" y="8215"/>
                    <a:pt x="47839" y="7977"/>
                    <a:pt x="48137" y="7977"/>
                  </a:cubicBezTo>
                  <a:close/>
                  <a:moveTo>
                    <a:pt x="51864" y="7977"/>
                  </a:moveTo>
                  <a:cubicBezTo>
                    <a:pt x="52161" y="7977"/>
                    <a:pt x="52435" y="8227"/>
                    <a:pt x="52435" y="8537"/>
                  </a:cubicBezTo>
                  <a:cubicBezTo>
                    <a:pt x="52435" y="8835"/>
                    <a:pt x="52185" y="9108"/>
                    <a:pt x="51864" y="9108"/>
                  </a:cubicBezTo>
                  <a:cubicBezTo>
                    <a:pt x="51566" y="9108"/>
                    <a:pt x="51304" y="8858"/>
                    <a:pt x="51304" y="8537"/>
                  </a:cubicBezTo>
                  <a:cubicBezTo>
                    <a:pt x="51304" y="8215"/>
                    <a:pt x="51554" y="7977"/>
                    <a:pt x="51864" y="7977"/>
                  </a:cubicBezTo>
                  <a:close/>
                  <a:moveTo>
                    <a:pt x="55602" y="7977"/>
                  </a:moveTo>
                  <a:cubicBezTo>
                    <a:pt x="55900" y="7977"/>
                    <a:pt x="56174" y="8227"/>
                    <a:pt x="56174" y="8537"/>
                  </a:cubicBezTo>
                  <a:cubicBezTo>
                    <a:pt x="56174" y="8835"/>
                    <a:pt x="55912" y="9108"/>
                    <a:pt x="55602" y="9108"/>
                  </a:cubicBezTo>
                  <a:cubicBezTo>
                    <a:pt x="55293" y="9108"/>
                    <a:pt x="55043" y="8858"/>
                    <a:pt x="55043" y="8537"/>
                  </a:cubicBezTo>
                  <a:cubicBezTo>
                    <a:pt x="55043" y="8215"/>
                    <a:pt x="55293" y="7977"/>
                    <a:pt x="55602" y="7977"/>
                  </a:cubicBezTo>
                  <a:close/>
                  <a:moveTo>
                    <a:pt x="59329" y="7977"/>
                  </a:moveTo>
                  <a:cubicBezTo>
                    <a:pt x="59627" y="7977"/>
                    <a:pt x="59889" y="8227"/>
                    <a:pt x="59889" y="8537"/>
                  </a:cubicBezTo>
                  <a:cubicBezTo>
                    <a:pt x="59889" y="8835"/>
                    <a:pt x="59639" y="9108"/>
                    <a:pt x="59329" y="9108"/>
                  </a:cubicBezTo>
                  <a:cubicBezTo>
                    <a:pt x="59008" y="9108"/>
                    <a:pt x="58757" y="8858"/>
                    <a:pt x="58757" y="8537"/>
                  </a:cubicBezTo>
                  <a:cubicBezTo>
                    <a:pt x="58757" y="8215"/>
                    <a:pt x="59008" y="7977"/>
                    <a:pt x="59329" y="7977"/>
                  </a:cubicBezTo>
                  <a:close/>
                  <a:moveTo>
                    <a:pt x="63056" y="7977"/>
                  </a:moveTo>
                  <a:cubicBezTo>
                    <a:pt x="63353" y="7977"/>
                    <a:pt x="63627" y="8227"/>
                    <a:pt x="63627" y="8537"/>
                  </a:cubicBezTo>
                  <a:cubicBezTo>
                    <a:pt x="63627" y="8835"/>
                    <a:pt x="63377" y="9108"/>
                    <a:pt x="63056" y="9108"/>
                  </a:cubicBezTo>
                  <a:cubicBezTo>
                    <a:pt x="62746" y="9108"/>
                    <a:pt x="62496" y="8858"/>
                    <a:pt x="62496" y="8537"/>
                  </a:cubicBezTo>
                  <a:cubicBezTo>
                    <a:pt x="62496" y="8215"/>
                    <a:pt x="62746" y="7977"/>
                    <a:pt x="63056" y="7977"/>
                  </a:cubicBezTo>
                  <a:close/>
                  <a:moveTo>
                    <a:pt x="66782" y="7977"/>
                  </a:moveTo>
                  <a:cubicBezTo>
                    <a:pt x="67080" y="7977"/>
                    <a:pt x="67342" y="8227"/>
                    <a:pt x="67342" y="8537"/>
                  </a:cubicBezTo>
                  <a:cubicBezTo>
                    <a:pt x="67342" y="8835"/>
                    <a:pt x="67092" y="9108"/>
                    <a:pt x="66782" y="9108"/>
                  </a:cubicBezTo>
                  <a:cubicBezTo>
                    <a:pt x="66473" y="9108"/>
                    <a:pt x="66211" y="8858"/>
                    <a:pt x="66211" y="8537"/>
                  </a:cubicBezTo>
                  <a:cubicBezTo>
                    <a:pt x="66235" y="8215"/>
                    <a:pt x="66473" y="7977"/>
                    <a:pt x="66782" y="7977"/>
                  </a:cubicBezTo>
                  <a:close/>
                  <a:moveTo>
                    <a:pt x="70509" y="7977"/>
                  </a:moveTo>
                  <a:cubicBezTo>
                    <a:pt x="70807" y="7977"/>
                    <a:pt x="71080" y="8227"/>
                    <a:pt x="71080" y="8537"/>
                  </a:cubicBezTo>
                  <a:cubicBezTo>
                    <a:pt x="71080" y="8835"/>
                    <a:pt x="70830" y="9108"/>
                    <a:pt x="70509" y="9108"/>
                  </a:cubicBezTo>
                  <a:cubicBezTo>
                    <a:pt x="70199" y="9108"/>
                    <a:pt x="69949" y="8858"/>
                    <a:pt x="69949" y="8537"/>
                  </a:cubicBezTo>
                  <a:cubicBezTo>
                    <a:pt x="69949" y="8215"/>
                    <a:pt x="70199" y="7977"/>
                    <a:pt x="70509" y="7977"/>
                  </a:cubicBezTo>
                  <a:close/>
                  <a:moveTo>
                    <a:pt x="74236" y="7977"/>
                  </a:moveTo>
                  <a:cubicBezTo>
                    <a:pt x="74533" y="7977"/>
                    <a:pt x="74795" y="8227"/>
                    <a:pt x="74795" y="8537"/>
                  </a:cubicBezTo>
                  <a:cubicBezTo>
                    <a:pt x="74795" y="8835"/>
                    <a:pt x="74545" y="9108"/>
                    <a:pt x="74236" y="9108"/>
                  </a:cubicBezTo>
                  <a:cubicBezTo>
                    <a:pt x="73938" y="9108"/>
                    <a:pt x="73676" y="8858"/>
                    <a:pt x="73676" y="8537"/>
                  </a:cubicBezTo>
                  <a:cubicBezTo>
                    <a:pt x="73676" y="8215"/>
                    <a:pt x="73926" y="7977"/>
                    <a:pt x="74236" y="7977"/>
                  </a:cubicBezTo>
                  <a:close/>
                  <a:moveTo>
                    <a:pt x="77855" y="7977"/>
                  </a:moveTo>
                  <a:cubicBezTo>
                    <a:pt x="78153" y="7977"/>
                    <a:pt x="78415" y="8227"/>
                    <a:pt x="78415" y="8537"/>
                  </a:cubicBezTo>
                  <a:cubicBezTo>
                    <a:pt x="78415" y="8835"/>
                    <a:pt x="78165" y="9108"/>
                    <a:pt x="77855" y="9108"/>
                  </a:cubicBezTo>
                  <a:cubicBezTo>
                    <a:pt x="77546" y="9108"/>
                    <a:pt x="77284" y="8858"/>
                    <a:pt x="77284" y="8537"/>
                  </a:cubicBezTo>
                  <a:cubicBezTo>
                    <a:pt x="77284" y="8215"/>
                    <a:pt x="77546" y="7977"/>
                    <a:pt x="77855" y="7977"/>
                  </a:cubicBezTo>
                  <a:close/>
                  <a:moveTo>
                    <a:pt x="81570" y="7977"/>
                  </a:moveTo>
                  <a:cubicBezTo>
                    <a:pt x="81868" y="7977"/>
                    <a:pt x="82141" y="8227"/>
                    <a:pt x="82141" y="8537"/>
                  </a:cubicBezTo>
                  <a:cubicBezTo>
                    <a:pt x="82141" y="8835"/>
                    <a:pt x="81879" y="9108"/>
                    <a:pt x="81570" y="9108"/>
                  </a:cubicBezTo>
                  <a:cubicBezTo>
                    <a:pt x="81260" y="9108"/>
                    <a:pt x="81010" y="8858"/>
                    <a:pt x="81010" y="8537"/>
                  </a:cubicBezTo>
                  <a:cubicBezTo>
                    <a:pt x="81022" y="8215"/>
                    <a:pt x="81260" y="7977"/>
                    <a:pt x="81570" y="7977"/>
                  </a:cubicBezTo>
                  <a:close/>
                  <a:moveTo>
                    <a:pt x="85308" y="7977"/>
                  </a:moveTo>
                  <a:cubicBezTo>
                    <a:pt x="85606" y="7977"/>
                    <a:pt x="85880" y="8227"/>
                    <a:pt x="85880" y="8537"/>
                  </a:cubicBezTo>
                  <a:cubicBezTo>
                    <a:pt x="85880" y="8835"/>
                    <a:pt x="85618" y="9108"/>
                    <a:pt x="85308" y="9108"/>
                  </a:cubicBezTo>
                  <a:cubicBezTo>
                    <a:pt x="84999" y="9108"/>
                    <a:pt x="84749" y="8858"/>
                    <a:pt x="84749" y="8537"/>
                  </a:cubicBezTo>
                  <a:cubicBezTo>
                    <a:pt x="84749" y="8215"/>
                    <a:pt x="84999" y="7977"/>
                    <a:pt x="85308" y="7977"/>
                  </a:cubicBezTo>
                  <a:close/>
                  <a:moveTo>
                    <a:pt x="89035" y="7977"/>
                  </a:moveTo>
                  <a:cubicBezTo>
                    <a:pt x="89333" y="7977"/>
                    <a:pt x="89595" y="8227"/>
                    <a:pt x="89595" y="8537"/>
                  </a:cubicBezTo>
                  <a:cubicBezTo>
                    <a:pt x="89595" y="8835"/>
                    <a:pt x="89345" y="9108"/>
                    <a:pt x="89035" y="9108"/>
                  </a:cubicBezTo>
                  <a:cubicBezTo>
                    <a:pt x="88714" y="9108"/>
                    <a:pt x="88464" y="8858"/>
                    <a:pt x="88464" y="8537"/>
                  </a:cubicBezTo>
                  <a:cubicBezTo>
                    <a:pt x="88475" y="8215"/>
                    <a:pt x="88714" y="7977"/>
                    <a:pt x="89035" y="7977"/>
                  </a:cubicBezTo>
                  <a:close/>
                  <a:moveTo>
                    <a:pt x="92762" y="7977"/>
                  </a:moveTo>
                  <a:cubicBezTo>
                    <a:pt x="93059" y="7977"/>
                    <a:pt x="93333" y="8227"/>
                    <a:pt x="93333" y="8537"/>
                  </a:cubicBezTo>
                  <a:cubicBezTo>
                    <a:pt x="93333" y="8835"/>
                    <a:pt x="93071" y="9108"/>
                    <a:pt x="92762" y="9108"/>
                  </a:cubicBezTo>
                  <a:cubicBezTo>
                    <a:pt x="92452" y="9108"/>
                    <a:pt x="92202" y="8858"/>
                    <a:pt x="92202" y="8537"/>
                  </a:cubicBezTo>
                  <a:cubicBezTo>
                    <a:pt x="92202" y="8215"/>
                    <a:pt x="92452" y="7977"/>
                    <a:pt x="92762" y="7977"/>
                  </a:cubicBezTo>
                  <a:close/>
                  <a:moveTo>
                    <a:pt x="96488" y="7977"/>
                  </a:moveTo>
                  <a:cubicBezTo>
                    <a:pt x="96786" y="7977"/>
                    <a:pt x="97048" y="8227"/>
                    <a:pt x="97048" y="8537"/>
                  </a:cubicBezTo>
                  <a:cubicBezTo>
                    <a:pt x="97048" y="8835"/>
                    <a:pt x="96798" y="9108"/>
                    <a:pt x="96488" y="9108"/>
                  </a:cubicBezTo>
                  <a:cubicBezTo>
                    <a:pt x="96191" y="9108"/>
                    <a:pt x="95917" y="8858"/>
                    <a:pt x="95917" y="8537"/>
                  </a:cubicBezTo>
                  <a:cubicBezTo>
                    <a:pt x="95917" y="8215"/>
                    <a:pt x="96179" y="7977"/>
                    <a:pt x="96488" y="7977"/>
                  </a:cubicBezTo>
                  <a:close/>
                  <a:moveTo>
                    <a:pt x="100203" y="7977"/>
                  </a:moveTo>
                  <a:cubicBezTo>
                    <a:pt x="100501" y="7977"/>
                    <a:pt x="100775" y="8227"/>
                    <a:pt x="100775" y="8537"/>
                  </a:cubicBezTo>
                  <a:cubicBezTo>
                    <a:pt x="100775" y="8835"/>
                    <a:pt x="100513" y="9108"/>
                    <a:pt x="100203" y="9108"/>
                  </a:cubicBezTo>
                  <a:cubicBezTo>
                    <a:pt x="99905" y="9108"/>
                    <a:pt x="99644" y="8858"/>
                    <a:pt x="99644" y="8537"/>
                  </a:cubicBezTo>
                  <a:cubicBezTo>
                    <a:pt x="99655" y="8215"/>
                    <a:pt x="99894" y="7977"/>
                    <a:pt x="100203" y="7977"/>
                  </a:cubicBezTo>
                  <a:close/>
                  <a:moveTo>
                    <a:pt x="103942" y="7977"/>
                  </a:moveTo>
                  <a:cubicBezTo>
                    <a:pt x="104239" y="7977"/>
                    <a:pt x="104513" y="8227"/>
                    <a:pt x="104513" y="8537"/>
                  </a:cubicBezTo>
                  <a:cubicBezTo>
                    <a:pt x="104513" y="8835"/>
                    <a:pt x="104251" y="9108"/>
                    <a:pt x="103942" y="9108"/>
                  </a:cubicBezTo>
                  <a:cubicBezTo>
                    <a:pt x="103644" y="9108"/>
                    <a:pt x="103382" y="8858"/>
                    <a:pt x="103382" y="8537"/>
                  </a:cubicBezTo>
                  <a:cubicBezTo>
                    <a:pt x="103382" y="8215"/>
                    <a:pt x="103632" y="7977"/>
                    <a:pt x="103942" y="7977"/>
                  </a:cubicBezTo>
                  <a:close/>
                  <a:moveTo>
                    <a:pt x="107668" y="7977"/>
                  </a:moveTo>
                  <a:cubicBezTo>
                    <a:pt x="107966" y="7977"/>
                    <a:pt x="108228" y="8227"/>
                    <a:pt x="108228" y="8537"/>
                  </a:cubicBezTo>
                  <a:cubicBezTo>
                    <a:pt x="108228" y="8835"/>
                    <a:pt x="107978" y="9108"/>
                    <a:pt x="107668" y="9108"/>
                  </a:cubicBezTo>
                  <a:cubicBezTo>
                    <a:pt x="107371" y="9108"/>
                    <a:pt x="107097" y="8858"/>
                    <a:pt x="107097" y="8537"/>
                  </a:cubicBezTo>
                  <a:cubicBezTo>
                    <a:pt x="107109" y="8215"/>
                    <a:pt x="107347" y="7977"/>
                    <a:pt x="107668" y="7977"/>
                  </a:cubicBezTo>
                  <a:close/>
                  <a:moveTo>
                    <a:pt x="111395" y="7977"/>
                  </a:moveTo>
                  <a:cubicBezTo>
                    <a:pt x="111693" y="7977"/>
                    <a:pt x="111967" y="8227"/>
                    <a:pt x="111967" y="8537"/>
                  </a:cubicBezTo>
                  <a:cubicBezTo>
                    <a:pt x="111967" y="8835"/>
                    <a:pt x="111705" y="9108"/>
                    <a:pt x="111395" y="9108"/>
                  </a:cubicBezTo>
                  <a:cubicBezTo>
                    <a:pt x="111085" y="9108"/>
                    <a:pt x="110835" y="8858"/>
                    <a:pt x="110835" y="8537"/>
                  </a:cubicBezTo>
                  <a:cubicBezTo>
                    <a:pt x="110835" y="8215"/>
                    <a:pt x="111085" y="7977"/>
                    <a:pt x="111395" y="7977"/>
                  </a:cubicBezTo>
                  <a:close/>
                  <a:moveTo>
                    <a:pt x="115122" y="7977"/>
                  </a:moveTo>
                  <a:cubicBezTo>
                    <a:pt x="115419" y="7977"/>
                    <a:pt x="115681" y="8227"/>
                    <a:pt x="115681" y="8537"/>
                  </a:cubicBezTo>
                  <a:cubicBezTo>
                    <a:pt x="115681" y="8835"/>
                    <a:pt x="115431" y="9108"/>
                    <a:pt x="115122" y="9108"/>
                  </a:cubicBezTo>
                  <a:cubicBezTo>
                    <a:pt x="114812" y="9108"/>
                    <a:pt x="114550" y="8858"/>
                    <a:pt x="114550" y="8537"/>
                  </a:cubicBezTo>
                  <a:cubicBezTo>
                    <a:pt x="114574" y="8215"/>
                    <a:pt x="114812" y="7977"/>
                    <a:pt x="115122" y="7977"/>
                  </a:cubicBezTo>
                  <a:close/>
                  <a:moveTo>
                    <a:pt x="118860" y="7977"/>
                  </a:moveTo>
                  <a:cubicBezTo>
                    <a:pt x="119158" y="7977"/>
                    <a:pt x="119420" y="8227"/>
                    <a:pt x="119420" y="8537"/>
                  </a:cubicBezTo>
                  <a:cubicBezTo>
                    <a:pt x="119420" y="8835"/>
                    <a:pt x="119170" y="9108"/>
                    <a:pt x="118860" y="9108"/>
                  </a:cubicBezTo>
                  <a:cubicBezTo>
                    <a:pt x="118539" y="9108"/>
                    <a:pt x="118289" y="8858"/>
                    <a:pt x="118289" y="8537"/>
                  </a:cubicBezTo>
                  <a:cubicBezTo>
                    <a:pt x="118289" y="8215"/>
                    <a:pt x="118539" y="7977"/>
                    <a:pt x="118860" y="7977"/>
                  </a:cubicBezTo>
                  <a:close/>
                  <a:moveTo>
                    <a:pt x="122575" y="7977"/>
                  </a:moveTo>
                  <a:cubicBezTo>
                    <a:pt x="122873" y="7977"/>
                    <a:pt x="123146" y="8227"/>
                    <a:pt x="123146" y="8537"/>
                  </a:cubicBezTo>
                  <a:cubicBezTo>
                    <a:pt x="123146" y="8835"/>
                    <a:pt x="122885" y="9108"/>
                    <a:pt x="122575" y="9108"/>
                  </a:cubicBezTo>
                  <a:cubicBezTo>
                    <a:pt x="122265" y="9108"/>
                    <a:pt x="122015" y="8858"/>
                    <a:pt x="122015" y="8537"/>
                  </a:cubicBezTo>
                  <a:cubicBezTo>
                    <a:pt x="122027" y="8215"/>
                    <a:pt x="122277" y="7977"/>
                    <a:pt x="122575" y="7977"/>
                  </a:cubicBezTo>
                  <a:close/>
                  <a:moveTo>
                    <a:pt x="126314" y="7977"/>
                  </a:moveTo>
                  <a:cubicBezTo>
                    <a:pt x="126611" y="7977"/>
                    <a:pt x="126873" y="8227"/>
                    <a:pt x="126873" y="8537"/>
                  </a:cubicBezTo>
                  <a:cubicBezTo>
                    <a:pt x="126873" y="8835"/>
                    <a:pt x="126623" y="9108"/>
                    <a:pt x="126314" y="9108"/>
                  </a:cubicBezTo>
                  <a:cubicBezTo>
                    <a:pt x="126004" y="9108"/>
                    <a:pt x="125742" y="8858"/>
                    <a:pt x="125742" y="8537"/>
                  </a:cubicBezTo>
                  <a:cubicBezTo>
                    <a:pt x="125742" y="8215"/>
                    <a:pt x="126004" y="7977"/>
                    <a:pt x="126314" y="7977"/>
                  </a:cubicBezTo>
                  <a:close/>
                  <a:moveTo>
                    <a:pt x="130028" y="7977"/>
                  </a:moveTo>
                  <a:cubicBezTo>
                    <a:pt x="130326" y="7977"/>
                    <a:pt x="130600" y="8227"/>
                    <a:pt x="130600" y="8537"/>
                  </a:cubicBezTo>
                  <a:cubicBezTo>
                    <a:pt x="130600" y="8835"/>
                    <a:pt x="130350" y="9108"/>
                    <a:pt x="130028" y="9108"/>
                  </a:cubicBezTo>
                  <a:cubicBezTo>
                    <a:pt x="129731" y="9108"/>
                    <a:pt x="129469" y="8858"/>
                    <a:pt x="129469" y="8537"/>
                  </a:cubicBezTo>
                  <a:cubicBezTo>
                    <a:pt x="129469" y="8215"/>
                    <a:pt x="129719" y="7977"/>
                    <a:pt x="130028" y="7977"/>
                  </a:cubicBezTo>
                  <a:close/>
                  <a:moveTo>
                    <a:pt x="1548" y="9835"/>
                  </a:moveTo>
                  <a:cubicBezTo>
                    <a:pt x="1846" y="9835"/>
                    <a:pt x="2119" y="10097"/>
                    <a:pt x="2119" y="10406"/>
                  </a:cubicBezTo>
                  <a:cubicBezTo>
                    <a:pt x="2119" y="10704"/>
                    <a:pt x="1858" y="10966"/>
                    <a:pt x="1548" y="10966"/>
                  </a:cubicBezTo>
                  <a:cubicBezTo>
                    <a:pt x="1238" y="10966"/>
                    <a:pt x="988" y="10716"/>
                    <a:pt x="988" y="10406"/>
                  </a:cubicBezTo>
                  <a:cubicBezTo>
                    <a:pt x="988" y="10097"/>
                    <a:pt x="1238" y="9835"/>
                    <a:pt x="1548" y="9835"/>
                  </a:cubicBezTo>
                  <a:close/>
                  <a:moveTo>
                    <a:pt x="5287" y="9835"/>
                  </a:moveTo>
                  <a:cubicBezTo>
                    <a:pt x="5596" y="9835"/>
                    <a:pt x="5846" y="10097"/>
                    <a:pt x="5846" y="10406"/>
                  </a:cubicBezTo>
                  <a:cubicBezTo>
                    <a:pt x="5846" y="10716"/>
                    <a:pt x="5596" y="10966"/>
                    <a:pt x="5287" y="10966"/>
                  </a:cubicBezTo>
                  <a:cubicBezTo>
                    <a:pt x="4977" y="10966"/>
                    <a:pt x="4715" y="10716"/>
                    <a:pt x="4715" y="10406"/>
                  </a:cubicBezTo>
                  <a:cubicBezTo>
                    <a:pt x="4715" y="10097"/>
                    <a:pt x="4977" y="9835"/>
                    <a:pt x="5287" y="9835"/>
                  </a:cubicBezTo>
                  <a:close/>
                  <a:moveTo>
                    <a:pt x="9001" y="9835"/>
                  </a:moveTo>
                  <a:cubicBezTo>
                    <a:pt x="9299" y="9835"/>
                    <a:pt x="9573" y="10097"/>
                    <a:pt x="9573" y="10406"/>
                  </a:cubicBezTo>
                  <a:cubicBezTo>
                    <a:pt x="9573" y="10704"/>
                    <a:pt x="9323" y="10966"/>
                    <a:pt x="9001" y="10966"/>
                  </a:cubicBezTo>
                  <a:cubicBezTo>
                    <a:pt x="8704" y="10966"/>
                    <a:pt x="8442" y="10716"/>
                    <a:pt x="8442" y="10406"/>
                  </a:cubicBezTo>
                  <a:cubicBezTo>
                    <a:pt x="8442" y="10097"/>
                    <a:pt x="8692" y="9835"/>
                    <a:pt x="9001" y="9835"/>
                  </a:cubicBezTo>
                  <a:close/>
                  <a:moveTo>
                    <a:pt x="12728" y="9835"/>
                  </a:moveTo>
                  <a:cubicBezTo>
                    <a:pt x="13037" y="9835"/>
                    <a:pt x="13288" y="10097"/>
                    <a:pt x="13288" y="10406"/>
                  </a:cubicBezTo>
                  <a:cubicBezTo>
                    <a:pt x="13288" y="10716"/>
                    <a:pt x="13037" y="10966"/>
                    <a:pt x="12728" y="10966"/>
                  </a:cubicBezTo>
                  <a:cubicBezTo>
                    <a:pt x="12418" y="10966"/>
                    <a:pt x="12156" y="10716"/>
                    <a:pt x="12156" y="10406"/>
                  </a:cubicBezTo>
                  <a:cubicBezTo>
                    <a:pt x="12180" y="10097"/>
                    <a:pt x="12418" y="9835"/>
                    <a:pt x="12728" y="9835"/>
                  </a:cubicBezTo>
                  <a:close/>
                  <a:moveTo>
                    <a:pt x="16466" y="9835"/>
                  </a:moveTo>
                  <a:cubicBezTo>
                    <a:pt x="16764" y="9835"/>
                    <a:pt x="17026" y="10097"/>
                    <a:pt x="17026" y="10406"/>
                  </a:cubicBezTo>
                  <a:cubicBezTo>
                    <a:pt x="17026" y="10704"/>
                    <a:pt x="16776" y="10966"/>
                    <a:pt x="16466" y="10966"/>
                  </a:cubicBezTo>
                  <a:cubicBezTo>
                    <a:pt x="16169" y="10966"/>
                    <a:pt x="15895" y="10716"/>
                    <a:pt x="15895" y="10406"/>
                  </a:cubicBezTo>
                  <a:cubicBezTo>
                    <a:pt x="15895" y="10097"/>
                    <a:pt x="16145" y="9835"/>
                    <a:pt x="16466" y="9835"/>
                  </a:cubicBezTo>
                  <a:close/>
                  <a:moveTo>
                    <a:pt x="20181" y="9835"/>
                  </a:moveTo>
                  <a:cubicBezTo>
                    <a:pt x="20491" y="9835"/>
                    <a:pt x="20753" y="10097"/>
                    <a:pt x="20753" y="10406"/>
                  </a:cubicBezTo>
                  <a:cubicBezTo>
                    <a:pt x="20753" y="10716"/>
                    <a:pt x="20491" y="10966"/>
                    <a:pt x="20181" y="10966"/>
                  </a:cubicBezTo>
                  <a:cubicBezTo>
                    <a:pt x="19872" y="10966"/>
                    <a:pt x="19622" y="10716"/>
                    <a:pt x="19622" y="10406"/>
                  </a:cubicBezTo>
                  <a:cubicBezTo>
                    <a:pt x="19634" y="10097"/>
                    <a:pt x="19872" y="9835"/>
                    <a:pt x="20181" y="9835"/>
                  </a:cubicBezTo>
                  <a:close/>
                  <a:moveTo>
                    <a:pt x="23920" y="9835"/>
                  </a:moveTo>
                  <a:cubicBezTo>
                    <a:pt x="24217" y="9835"/>
                    <a:pt x="24479" y="10097"/>
                    <a:pt x="24479" y="10406"/>
                  </a:cubicBezTo>
                  <a:cubicBezTo>
                    <a:pt x="24479" y="10704"/>
                    <a:pt x="24229" y="10966"/>
                    <a:pt x="23920" y="10966"/>
                  </a:cubicBezTo>
                  <a:cubicBezTo>
                    <a:pt x="23610" y="10966"/>
                    <a:pt x="23348" y="10716"/>
                    <a:pt x="23348" y="10406"/>
                  </a:cubicBezTo>
                  <a:cubicBezTo>
                    <a:pt x="23348" y="10097"/>
                    <a:pt x="23610" y="9835"/>
                    <a:pt x="23920" y="9835"/>
                  </a:cubicBezTo>
                  <a:close/>
                  <a:moveTo>
                    <a:pt x="27635" y="9835"/>
                  </a:moveTo>
                  <a:cubicBezTo>
                    <a:pt x="27956" y="9835"/>
                    <a:pt x="28206" y="10097"/>
                    <a:pt x="28206" y="10406"/>
                  </a:cubicBezTo>
                  <a:cubicBezTo>
                    <a:pt x="28206" y="10716"/>
                    <a:pt x="27956" y="10966"/>
                    <a:pt x="27635" y="10966"/>
                  </a:cubicBezTo>
                  <a:cubicBezTo>
                    <a:pt x="27325" y="10966"/>
                    <a:pt x="27075" y="10716"/>
                    <a:pt x="27075" y="10406"/>
                  </a:cubicBezTo>
                  <a:cubicBezTo>
                    <a:pt x="27087" y="10097"/>
                    <a:pt x="27325" y="9835"/>
                    <a:pt x="27635" y="9835"/>
                  </a:cubicBezTo>
                  <a:close/>
                  <a:moveTo>
                    <a:pt x="31373" y="9835"/>
                  </a:moveTo>
                  <a:cubicBezTo>
                    <a:pt x="31671" y="9835"/>
                    <a:pt x="31945" y="10097"/>
                    <a:pt x="31945" y="10406"/>
                  </a:cubicBezTo>
                  <a:cubicBezTo>
                    <a:pt x="31945" y="10704"/>
                    <a:pt x="31683" y="10966"/>
                    <a:pt x="31373" y="10966"/>
                  </a:cubicBezTo>
                  <a:cubicBezTo>
                    <a:pt x="31064" y="10966"/>
                    <a:pt x="30814" y="10716"/>
                    <a:pt x="30814" y="10406"/>
                  </a:cubicBezTo>
                  <a:cubicBezTo>
                    <a:pt x="30814" y="10097"/>
                    <a:pt x="31064" y="9835"/>
                    <a:pt x="31373" y="9835"/>
                  </a:cubicBezTo>
                  <a:close/>
                  <a:moveTo>
                    <a:pt x="35100" y="9835"/>
                  </a:moveTo>
                  <a:cubicBezTo>
                    <a:pt x="35409" y="9835"/>
                    <a:pt x="35659" y="10097"/>
                    <a:pt x="35659" y="10406"/>
                  </a:cubicBezTo>
                  <a:cubicBezTo>
                    <a:pt x="35659" y="10716"/>
                    <a:pt x="35409" y="10966"/>
                    <a:pt x="35100" y="10966"/>
                  </a:cubicBezTo>
                  <a:cubicBezTo>
                    <a:pt x="34778" y="10966"/>
                    <a:pt x="34528" y="10716"/>
                    <a:pt x="34528" y="10406"/>
                  </a:cubicBezTo>
                  <a:cubicBezTo>
                    <a:pt x="34540" y="10097"/>
                    <a:pt x="34778" y="9835"/>
                    <a:pt x="35100" y="9835"/>
                  </a:cubicBezTo>
                  <a:close/>
                  <a:moveTo>
                    <a:pt x="38815" y="9835"/>
                  </a:moveTo>
                  <a:cubicBezTo>
                    <a:pt x="39112" y="9835"/>
                    <a:pt x="39386" y="10097"/>
                    <a:pt x="39386" y="10406"/>
                  </a:cubicBezTo>
                  <a:cubicBezTo>
                    <a:pt x="39386" y="10704"/>
                    <a:pt x="39124" y="10966"/>
                    <a:pt x="38815" y="10966"/>
                  </a:cubicBezTo>
                  <a:cubicBezTo>
                    <a:pt x="38517" y="10966"/>
                    <a:pt x="38255" y="10716"/>
                    <a:pt x="38255" y="10406"/>
                  </a:cubicBezTo>
                  <a:cubicBezTo>
                    <a:pt x="38267" y="10097"/>
                    <a:pt x="38505" y="9835"/>
                    <a:pt x="38815" y="9835"/>
                  </a:cubicBezTo>
                  <a:close/>
                  <a:moveTo>
                    <a:pt x="42553" y="9835"/>
                  </a:moveTo>
                  <a:cubicBezTo>
                    <a:pt x="42863" y="9835"/>
                    <a:pt x="43113" y="10097"/>
                    <a:pt x="43113" y="10406"/>
                  </a:cubicBezTo>
                  <a:cubicBezTo>
                    <a:pt x="43113" y="10716"/>
                    <a:pt x="42863" y="10966"/>
                    <a:pt x="42553" y="10966"/>
                  </a:cubicBezTo>
                  <a:cubicBezTo>
                    <a:pt x="42232" y="10966"/>
                    <a:pt x="41982" y="10716"/>
                    <a:pt x="41982" y="10406"/>
                  </a:cubicBezTo>
                  <a:cubicBezTo>
                    <a:pt x="41982" y="10097"/>
                    <a:pt x="42244" y="9835"/>
                    <a:pt x="42553" y="9835"/>
                  </a:cubicBezTo>
                  <a:close/>
                  <a:moveTo>
                    <a:pt x="46268" y="9835"/>
                  </a:moveTo>
                  <a:cubicBezTo>
                    <a:pt x="46565" y="9835"/>
                    <a:pt x="46839" y="10097"/>
                    <a:pt x="46839" y="10406"/>
                  </a:cubicBezTo>
                  <a:cubicBezTo>
                    <a:pt x="46839" y="10704"/>
                    <a:pt x="46589" y="10966"/>
                    <a:pt x="46268" y="10966"/>
                  </a:cubicBezTo>
                  <a:cubicBezTo>
                    <a:pt x="45970" y="10966"/>
                    <a:pt x="45708" y="10716"/>
                    <a:pt x="45708" y="10406"/>
                  </a:cubicBezTo>
                  <a:cubicBezTo>
                    <a:pt x="45720" y="10097"/>
                    <a:pt x="45958" y="9835"/>
                    <a:pt x="46268" y="9835"/>
                  </a:cubicBezTo>
                  <a:close/>
                  <a:moveTo>
                    <a:pt x="50006" y="9835"/>
                  </a:moveTo>
                  <a:cubicBezTo>
                    <a:pt x="50316" y="9835"/>
                    <a:pt x="50578" y="10097"/>
                    <a:pt x="50578" y="10406"/>
                  </a:cubicBezTo>
                  <a:cubicBezTo>
                    <a:pt x="50578" y="10716"/>
                    <a:pt x="50316" y="10966"/>
                    <a:pt x="50006" y="10966"/>
                  </a:cubicBezTo>
                  <a:cubicBezTo>
                    <a:pt x="49697" y="10966"/>
                    <a:pt x="49447" y="10716"/>
                    <a:pt x="49447" y="10406"/>
                  </a:cubicBezTo>
                  <a:cubicBezTo>
                    <a:pt x="49447" y="10097"/>
                    <a:pt x="49697" y="9835"/>
                    <a:pt x="50006" y="9835"/>
                  </a:cubicBezTo>
                  <a:close/>
                  <a:moveTo>
                    <a:pt x="53733" y="9835"/>
                  </a:moveTo>
                  <a:cubicBezTo>
                    <a:pt x="54031" y="9835"/>
                    <a:pt x="54293" y="10097"/>
                    <a:pt x="54293" y="10406"/>
                  </a:cubicBezTo>
                  <a:cubicBezTo>
                    <a:pt x="54293" y="10704"/>
                    <a:pt x="54043" y="10966"/>
                    <a:pt x="53733" y="10966"/>
                  </a:cubicBezTo>
                  <a:cubicBezTo>
                    <a:pt x="53412" y="10966"/>
                    <a:pt x="53162" y="10716"/>
                    <a:pt x="53162" y="10406"/>
                  </a:cubicBezTo>
                  <a:cubicBezTo>
                    <a:pt x="53173" y="10097"/>
                    <a:pt x="53412" y="9835"/>
                    <a:pt x="53733" y="9835"/>
                  </a:cubicBezTo>
                  <a:close/>
                  <a:moveTo>
                    <a:pt x="57460" y="9835"/>
                  </a:moveTo>
                  <a:cubicBezTo>
                    <a:pt x="57781" y="9835"/>
                    <a:pt x="58031" y="10097"/>
                    <a:pt x="58031" y="10406"/>
                  </a:cubicBezTo>
                  <a:cubicBezTo>
                    <a:pt x="58031" y="10716"/>
                    <a:pt x="57781" y="10966"/>
                    <a:pt x="57460" y="10966"/>
                  </a:cubicBezTo>
                  <a:cubicBezTo>
                    <a:pt x="57150" y="10966"/>
                    <a:pt x="56900" y="10716"/>
                    <a:pt x="56900" y="10406"/>
                  </a:cubicBezTo>
                  <a:cubicBezTo>
                    <a:pt x="56900" y="10097"/>
                    <a:pt x="57150" y="9835"/>
                    <a:pt x="57460" y="9835"/>
                  </a:cubicBezTo>
                  <a:close/>
                  <a:moveTo>
                    <a:pt x="61186" y="9835"/>
                  </a:moveTo>
                  <a:cubicBezTo>
                    <a:pt x="61484" y="9835"/>
                    <a:pt x="61746" y="10097"/>
                    <a:pt x="61746" y="10406"/>
                  </a:cubicBezTo>
                  <a:cubicBezTo>
                    <a:pt x="61746" y="10704"/>
                    <a:pt x="61496" y="10966"/>
                    <a:pt x="61186" y="10966"/>
                  </a:cubicBezTo>
                  <a:cubicBezTo>
                    <a:pt x="60877" y="10966"/>
                    <a:pt x="60615" y="10716"/>
                    <a:pt x="60615" y="10406"/>
                  </a:cubicBezTo>
                  <a:cubicBezTo>
                    <a:pt x="60639" y="10097"/>
                    <a:pt x="60877" y="9835"/>
                    <a:pt x="61186" y="9835"/>
                  </a:cubicBezTo>
                  <a:close/>
                  <a:moveTo>
                    <a:pt x="64925" y="9835"/>
                  </a:moveTo>
                  <a:cubicBezTo>
                    <a:pt x="65234" y="9835"/>
                    <a:pt x="65485" y="10097"/>
                    <a:pt x="65485" y="10406"/>
                  </a:cubicBezTo>
                  <a:cubicBezTo>
                    <a:pt x="65485" y="10716"/>
                    <a:pt x="65234" y="10966"/>
                    <a:pt x="64925" y="10966"/>
                  </a:cubicBezTo>
                  <a:cubicBezTo>
                    <a:pt x="64603" y="10966"/>
                    <a:pt x="64353" y="10716"/>
                    <a:pt x="64353" y="10406"/>
                  </a:cubicBezTo>
                  <a:cubicBezTo>
                    <a:pt x="64353" y="10097"/>
                    <a:pt x="64603" y="9835"/>
                    <a:pt x="64925" y="9835"/>
                  </a:cubicBezTo>
                  <a:close/>
                  <a:moveTo>
                    <a:pt x="68640" y="9835"/>
                  </a:moveTo>
                  <a:cubicBezTo>
                    <a:pt x="68937" y="9835"/>
                    <a:pt x="69211" y="10097"/>
                    <a:pt x="69211" y="10406"/>
                  </a:cubicBezTo>
                  <a:cubicBezTo>
                    <a:pt x="69211" y="10704"/>
                    <a:pt x="68949" y="10966"/>
                    <a:pt x="68640" y="10966"/>
                  </a:cubicBezTo>
                  <a:cubicBezTo>
                    <a:pt x="68330" y="10966"/>
                    <a:pt x="68080" y="10716"/>
                    <a:pt x="68080" y="10406"/>
                  </a:cubicBezTo>
                  <a:cubicBezTo>
                    <a:pt x="68092" y="10097"/>
                    <a:pt x="68330" y="9835"/>
                    <a:pt x="68640" y="9835"/>
                  </a:cubicBezTo>
                  <a:close/>
                  <a:moveTo>
                    <a:pt x="72366" y="9835"/>
                  </a:moveTo>
                  <a:cubicBezTo>
                    <a:pt x="72676" y="9835"/>
                    <a:pt x="72926" y="10097"/>
                    <a:pt x="72926" y="10406"/>
                  </a:cubicBezTo>
                  <a:cubicBezTo>
                    <a:pt x="72926" y="10716"/>
                    <a:pt x="72676" y="10966"/>
                    <a:pt x="72366" y="10966"/>
                  </a:cubicBezTo>
                  <a:cubicBezTo>
                    <a:pt x="72045" y="10966"/>
                    <a:pt x="71795" y="10716"/>
                    <a:pt x="71795" y="10406"/>
                  </a:cubicBezTo>
                  <a:cubicBezTo>
                    <a:pt x="71807" y="10097"/>
                    <a:pt x="72069" y="9835"/>
                    <a:pt x="72366" y="9835"/>
                  </a:cubicBezTo>
                  <a:close/>
                  <a:moveTo>
                    <a:pt x="76093" y="9835"/>
                  </a:moveTo>
                  <a:cubicBezTo>
                    <a:pt x="76391" y="9835"/>
                    <a:pt x="76664" y="10097"/>
                    <a:pt x="76664" y="10406"/>
                  </a:cubicBezTo>
                  <a:cubicBezTo>
                    <a:pt x="76664" y="10704"/>
                    <a:pt x="76403" y="10966"/>
                    <a:pt x="76093" y="10966"/>
                  </a:cubicBezTo>
                  <a:cubicBezTo>
                    <a:pt x="75795" y="10966"/>
                    <a:pt x="75533" y="10716"/>
                    <a:pt x="75533" y="10406"/>
                  </a:cubicBezTo>
                  <a:cubicBezTo>
                    <a:pt x="75533" y="10097"/>
                    <a:pt x="75783" y="9835"/>
                    <a:pt x="76093" y="9835"/>
                  </a:cubicBezTo>
                  <a:close/>
                  <a:moveTo>
                    <a:pt x="79712" y="9835"/>
                  </a:moveTo>
                  <a:cubicBezTo>
                    <a:pt x="80010" y="9835"/>
                    <a:pt x="80284" y="10097"/>
                    <a:pt x="80284" y="10406"/>
                  </a:cubicBezTo>
                  <a:cubicBezTo>
                    <a:pt x="80284" y="10704"/>
                    <a:pt x="80022" y="10966"/>
                    <a:pt x="79712" y="10966"/>
                  </a:cubicBezTo>
                  <a:cubicBezTo>
                    <a:pt x="79403" y="10966"/>
                    <a:pt x="79153" y="10716"/>
                    <a:pt x="79153" y="10406"/>
                  </a:cubicBezTo>
                  <a:cubicBezTo>
                    <a:pt x="79165" y="10097"/>
                    <a:pt x="79403" y="9835"/>
                    <a:pt x="79712" y="9835"/>
                  </a:cubicBezTo>
                  <a:close/>
                  <a:moveTo>
                    <a:pt x="83451" y="9835"/>
                  </a:moveTo>
                  <a:cubicBezTo>
                    <a:pt x="83761" y="9835"/>
                    <a:pt x="84011" y="10097"/>
                    <a:pt x="84011" y="10406"/>
                  </a:cubicBezTo>
                  <a:cubicBezTo>
                    <a:pt x="84011" y="10716"/>
                    <a:pt x="83761" y="10966"/>
                    <a:pt x="83451" y="10966"/>
                  </a:cubicBezTo>
                  <a:cubicBezTo>
                    <a:pt x="83141" y="10966"/>
                    <a:pt x="82880" y="10716"/>
                    <a:pt x="82880" y="10406"/>
                  </a:cubicBezTo>
                  <a:cubicBezTo>
                    <a:pt x="82880" y="10097"/>
                    <a:pt x="83141" y="9835"/>
                    <a:pt x="83451" y="9835"/>
                  </a:cubicBezTo>
                  <a:close/>
                  <a:moveTo>
                    <a:pt x="87166" y="9835"/>
                  </a:moveTo>
                  <a:cubicBezTo>
                    <a:pt x="87463" y="9835"/>
                    <a:pt x="87737" y="10097"/>
                    <a:pt x="87737" y="10406"/>
                  </a:cubicBezTo>
                  <a:cubicBezTo>
                    <a:pt x="87737" y="10704"/>
                    <a:pt x="87475" y="10966"/>
                    <a:pt x="87166" y="10966"/>
                  </a:cubicBezTo>
                  <a:cubicBezTo>
                    <a:pt x="86856" y="10966"/>
                    <a:pt x="86606" y="10716"/>
                    <a:pt x="86606" y="10406"/>
                  </a:cubicBezTo>
                  <a:cubicBezTo>
                    <a:pt x="86618" y="10097"/>
                    <a:pt x="86856" y="9835"/>
                    <a:pt x="87166" y="9835"/>
                  </a:cubicBezTo>
                  <a:close/>
                  <a:moveTo>
                    <a:pt x="90904" y="9835"/>
                  </a:moveTo>
                  <a:cubicBezTo>
                    <a:pt x="91214" y="9835"/>
                    <a:pt x="91464" y="10097"/>
                    <a:pt x="91464" y="10406"/>
                  </a:cubicBezTo>
                  <a:cubicBezTo>
                    <a:pt x="91464" y="10716"/>
                    <a:pt x="91214" y="10966"/>
                    <a:pt x="90904" y="10966"/>
                  </a:cubicBezTo>
                  <a:cubicBezTo>
                    <a:pt x="90595" y="10966"/>
                    <a:pt x="90345" y="10716"/>
                    <a:pt x="90345" y="10406"/>
                  </a:cubicBezTo>
                  <a:cubicBezTo>
                    <a:pt x="90345" y="10097"/>
                    <a:pt x="90595" y="9835"/>
                    <a:pt x="90904" y="9835"/>
                  </a:cubicBezTo>
                  <a:close/>
                  <a:moveTo>
                    <a:pt x="94631" y="9835"/>
                  </a:moveTo>
                  <a:cubicBezTo>
                    <a:pt x="94929" y="9835"/>
                    <a:pt x="95191" y="10097"/>
                    <a:pt x="95191" y="10406"/>
                  </a:cubicBezTo>
                  <a:cubicBezTo>
                    <a:pt x="95191" y="10704"/>
                    <a:pt x="94941" y="10966"/>
                    <a:pt x="94631" y="10966"/>
                  </a:cubicBezTo>
                  <a:cubicBezTo>
                    <a:pt x="94310" y="10966"/>
                    <a:pt x="94060" y="10716"/>
                    <a:pt x="94060" y="10406"/>
                  </a:cubicBezTo>
                  <a:cubicBezTo>
                    <a:pt x="94071" y="10097"/>
                    <a:pt x="94310" y="9835"/>
                    <a:pt x="94631" y="9835"/>
                  </a:cubicBezTo>
                  <a:close/>
                  <a:moveTo>
                    <a:pt x="98346" y="9835"/>
                  </a:moveTo>
                  <a:cubicBezTo>
                    <a:pt x="98655" y="9835"/>
                    <a:pt x="98905" y="10097"/>
                    <a:pt x="98905" y="10406"/>
                  </a:cubicBezTo>
                  <a:cubicBezTo>
                    <a:pt x="98905" y="10716"/>
                    <a:pt x="98655" y="10966"/>
                    <a:pt x="98346" y="10966"/>
                  </a:cubicBezTo>
                  <a:cubicBezTo>
                    <a:pt x="98036" y="10966"/>
                    <a:pt x="97786" y="10716"/>
                    <a:pt x="97786" y="10406"/>
                  </a:cubicBezTo>
                  <a:cubicBezTo>
                    <a:pt x="97798" y="10097"/>
                    <a:pt x="98036" y="9835"/>
                    <a:pt x="98346" y="9835"/>
                  </a:cubicBezTo>
                  <a:close/>
                  <a:moveTo>
                    <a:pt x="102084" y="9835"/>
                  </a:moveTo>
                  <a:cubicBezTo>
                    <a:pt x="102382" y="9835"/>
                    <a:pt x="102644" y="10097"/>
                    <a:pt x="102644" y="10406"/>
                  </a:cubicBezTo>
                  <a:cubicBezTo>
                    <a:pt x="102644" y="10704"/>
                    <a:pt x="102394" y="10966"/>
                    <a:pt x="102084" y="10966"/>
                  </a:cubicBezTo>
                  <a:cubicBezTo>
                    <a:pt x="101787" y="10966"/>
                    <a:pt x="101513" y="10716"/>
                    <a:pt x="101513" y="10406"/>
                  </a:cubicBezTo>
                  <a:cubicBezTo>
                    <a:pt x="101513" y="10097"/>
                    <a:pt x="101775" y="9835"/>
                    <a:pt x="102084" y="9835"/>
                  </a:cubicBezTo>
                  <a:close/>
                  <a:moveTo>
                    <a:pt x="105799" y="9835"/>
                  </a:moveTo>
                  <a:cubicBezTo>
                    <a:pt x="106121" y="9835"/>
                    <a:pt x="106371" y="10097"/>
                    <a:pt x="106371" y="10406"/>
                  </a:cubicBezTo>
                  <a:cubicBezTo>
                    <a:pt x="106371" y="10716"/>
                    <a:pt x="106109" y="10966"/>
                    <a:pt x="105799" y="10966"/>
                  </a:cubicBezTo>
                  <a:cubicBezTo>
                    <a:pt x="105490" y="10966"/>
                    <a:pt x="105239" y="10716"/>
                    <a:pt x="105239" y="10406"/>
                  </a:cubicBezTo>
                  <a:cubicBezTo>
                    <a:pt x="105251" y="10097"/>
                    <a:pt x="105490" y="9835"/>
                    <a:pt x="105799" y="9835"/>
                  </a:cubicBezTo>
                  <a:close/>
                  <a:moveTo>
                    <a:pt x="109538" y="9835"/>
                  </a:moveTo>
                  <a:cubicBezTo>
                    <a:pt x="109835" y="9835"/>
                    <a:pt x="110109" y="10097"/>
                    <a:pt x="110109" y="10406"/>
                  </a:cubicBezTo>
                  <a:cubicBezTo>
                    <a:pt x="110109" y="10704"/>
                    <a:pt x="109847" y="10966"/>
                    <a:pt x="109538" y="10966"/>
                  </a:cubicBezTo>
                  <a:cubicBezTo>
                    <a:pt x="109228" y="10966"/>
                    <a:pt x="108978" y="10716"/>
                    <a:pt x="108978" y="10406"/>
                  </a:cubicBezTo>
                  <a:cubicBezTo>
                    <a:pt x="108978" y="10097"/>
                    <a:pt x="109228" y="9835"/>
                    <a:pt x="109538" y="9835"/>
                  </a:cubicBezTo>
                  <a:close/>
                  <a:moveTo>
                    <a:pt x="113264" y="9835"/>
                  </a:moveTo>
                  <a:cubicBezTo>
                    <a:pt x="113574" y="9835"/>
                    <a:pt x="113824" y="10097"/>
                    <a:pt x="113824" y="10406"/>
                  </a:cubicBezTo>
                  <a:cubicBezTo>
                    <a:pt x="113824" y="10716"/>
                    <a:pt x="113574" y="10966"/>
                    <a:pt x="113264" y="10966"/>
                  </a:cubicBezTo>
                  <a:cubicBezTo>
                    <a:pt x="112943" y="10966"/>
                    <a:pt x="112693" y="10716"/>
                    <a:pt x="112693" y="10406"/>
                  </a:cubicBezTo>
                  <a:cubicBezTo>
                    <a:pt x="112705" y="10097"/>
                    <a:pt x="112943" y="9835"/>
                    <a:pt x="113264" y="9835"/>
                  </a:cubicBezTo>
                  <a:close/>
                  <a:moveTo>
                    <a:pt x="116991" y="9835"/>
                  </a:moveTo>
                  <a:cubicBezTo>
                    <a:pt x="117289" y="9835"/>
                    <a:pt x="117562" y="10097"/>
                    <a:pt x="117562" y="10406"/>
                  </a:cubicBezTo>
                  <a:cubicBezTo>
                    <a:pt x="117562" y="10704"/>
                    <a:pt x="117312" y="10966"/>
                    <a:pt x="116991" y="10966"/>
                  </a:cubicBezTo>
                  <a:cubicBezTo>
                    <a:pt x="116681" y="10966"/>
                    <a:pt x="116431" y="10716"/>
                    <a:pt x="116431" y="10406"/>
                  </a:cubicBezTo>
                  <a:cubicBezTo>
                    <a:pt x="116431" y="10097"/>
                    <a:pt x="116681" y="9835"/>
                    <a:pt x="116991" y="9835"/>
                  </a:cubicBezTo>
                  <a:close/>
                  <a:moveTo>
                    <a:pt x="120718" y="9835"/>
                  </a:moveTo>
                  <a:cubicBezTo>
                    <a:pt x="121027" y="9835"/>
                    <a:pt x="121277" y="10097"/>
                    <a:pt x="121277" y="10406"/>
                  </a:cubicBezTo>
                  <a:cubicBezTo>
                    <a:pt x="121277" y="10716"/>
                    <a:pt x="121027" y="10966"/>
                    <a:pt x="120718" y="10966"/>
                  </a:cubicBezTo>
                  <a:cubicBezTo>
                    <a:pt x="120408" y="10966"/>
                    <a:pt x="120146" y="10716"/>
                    <a:pt x="120146" y="10406"/>
                  </a:cubicBezTo>
                  <a:cubicBezTo>
                    <a:pt x="120170" y="10097"/>
                    <a:pt x="120420" y="9835"/>
                    <a:pt x="120718" y="9835"/>
                  </a:cubicBezTo>
                  <a:close/>
                  <a:moveTo>
                    <a:pt x="124456" y="9835"/>
                  </a:moveTo>
                  <a:cubicBezTo>
                    <a:pt x="124754" y="9835"/>
                    <a:pt x="125016" y="10097"/>
                    <a:pt x="125016" y="10406"/>
                  </a:cubicBezTo>
                  <a:cubicBezTo>
                    <a:pt x="125016" y="10704"/>
                    <a:pt x="124766" y="10966"/>
                    <a:pt x="124456" y="10966"/>
                  </a:cubicBezTo>
                  <a:cubicBezTo>
                    <a:pt x="124135" y="10966"/>
                    <a:pt x="123885" y="10716"/>
                    <a:pt x="123885" y="10406"/>
                  </a:cubicBezTo>
                  <a:cubicBezTo>
                    <a:pt x="123885" y="10097"/>
                    <a:pt x="124135" y="9835"/>
                    <a:pt x="124456" y="9835"/>
                  </a:cubicBezTo>
                  <a:close/>
                  <a:moveTo>
                    <a:pt x="128171" y="9835"/>
                  </a:moveTo>
                  <a:cubicBezTo>
                    <a:pt x="128480" y="9835"/>
                    <a:pt x="128742" y="10097"/>
                    <a:pt x="128742" y="10406"/>
                  </a:cubicBezTo>
                  <a:cubicBezTo>
                    <a:pt x="128742" y="10716"/>
                    <a:pt x="128480" y="10966"/>
                    <a:pt x="128171" y="10966"/>
                  </a:cubicBezTo>
                  <a:cubicBezTo>
                    <a:pt x="127861" y="10966"/>
                    <a:pt x="127611" y="10716"/>
                    <a:pt x="127611" y="10406"/>
                  </a:cubicBezTo>
                  <a:cubicBezTo>
                    <a:pt x="127611" y="10097"/>
                    <a:pt x="127861" y="9835"/>
                    <a:pt x="128171" y="9835"/>
                  </a:cubicBezTo>
                  <a:close/>
                  <a:moveTo>
                    <a:pt x="131898" y="9835"/>
                  </a:moveTo>
                  <a:cubicBezTo>
                    <a:pt x="132195" y="9835"/>
                    <a:pt x="132457" y="10097"/>
                    <a:pt x="132457" y="10406"/>
                  </a:cubicBezTo>
                  <a:cubicBezTo>
                    <a:pt x="132457" y="10704"/>
                    <a:pt x="132207" y="10966"/>
                    <a:pt x="131898" y="10966"/>
                  </a:cubicBezTo>
                  <a:cubicBezTo>
                    <a:pt x="131600" y="10966"/>
                    <a:pt x="131326" y="10716"/>
                    <a:pt x="131326" y="10406"/>
                  </a:cubicBezTo>
                  <a:cubicBezTo>
                    <a:pt x="131338" y="10097"/>
                    <a:pt x="131576" y="9835"/>
                    <a:pt x="131898" y="9835"/>
                  </a:cubicBezTo>
                  <a:close/>
                  <a:moveTo>
                    <a:pt x="3405" y="11692"/>
                  </a:moveTo>
                  <a:cubicBezTo>
                    <a:pt x="3703" y="11692"/>
                    <a:pt x="3977" y="11954"/>
                    <a:pt x="3977" y="12263"/>
                  </a:cubicBezTo>
                  <a:cubicBezTo>
                    <a:pt x="3977" y="12561"/>
                    <a:pt x="3727" y="12823"/>
                    <a:pt x="3405" y="12823"/>
                  </a:cubicBezTo>
                  <a:cubicBezTo>
                    <a:pt x="3096" y="12823"/>
                    <a:pt x="2846" y="12573"/>
                    <a:pt x="2846" y="12263"/>
                  </a:cubicBezTo>
                  <a:cubicBezTo>
                    <a:pt x="2858" y="11954"/>
                    <a:pt x="3096" y="11692"/>
                    <a:pt x="3405" y="11692"/>
                  </a:cubicBezTo>
                  <a:close/>
                  <a:moveTo>
                    <a:pt x="7132" y="11692"/>
                  </a:moveTo>
                  <a:cubicBezTo>
                    <a:pt x="7430" y="11692"/>
                    <a:pt x="7692" y="11954"/>
                    <a:pt x="7692" y="12263"/>
                  </a:cubicBezTo>
                  <a:cubicBezTo>
                    <a:pt x="7692" y="12561"/>
                    <a:pt x="7442" y="12823"/>
                    <a:pt x="7132" y="12823"/>
                  </a:cubicBezTo>
                  <a:cubicBezTo>
                    <a:pt x="6834" y="12823"/>
                    <a:pt x="6560" y="12573"/>
                    <a:pt x="6560" y="12263"/>
                  </a:cubicBezTo>
                  <a:cubicBezTo>
                    <a:pt x="6584" y="11954"/>
                    <a:pt x="6822" y="11692"/>
                    <a:pt x="7132" y="11692"/>
                  </a:cubicBezTo>
                  <a:close/>
                  <a:moveTo>
                    <a:pt x="10871" y="11692"/>
                  </a:moveTo>
                  <a:cubicBezTo>
                    <a:pt x="11168" y="11692"/>
                    <a:pt x="11430" y="11954"/>
                    <a:pt x="11430" y="12263"/>
                  </a:cubicBezTo>
                  <a:cubicBezTo>
                    <a:pt x="11430" y="12561"/>
                    <a:pt x="11180" y="12823"/>
                    <a:pt x="10871" y="12823"/>
                  </a:cubicBezTo>
                  <a:cubicBezTo>
                    <a:pt x="10573" y="12823"/>
                    <a:pt x="10299" y="12573"/>
                    <a:pt x="10299" y="12263"/>
                  </a:cubicBezTo>
                  <a:cubicBezTo>
                    <a:pt x="10299" y="11954"/>
                    <a:pt x="10549" y="11692"/>
                    <a:pt x="10871" y="11692"/>
                  </a:cubicBezTo>
                  <a:close/>
                  <a:moveTo>
                    <a:pt x="14585" y="11692"/>
                  </a:moveTo>
                  <a:cubicBezTo>
                    <a:pt x="14883" y="11692"/>
                    <a:pt x="15157" y="11954"/>
                    <a:pt x="15157" y="12263"/>
                  </a:cubicBezTo>
                  <a:cubicBezTo>
                    <a:pt x="15157" y="12561"/>
                    <a:pt x="14895" y="12823"/>
                    <a:pt x="14585" y="12823"/>
                  </a:cubicBezTo>
                  <a:cubicBezTo>
                    <a:pt x="14288" y="12823"/>
                    <a:pt x="14014" y="12573"/>
                    <a:pt x="14014" y="12263"/>
                  </a:cubicBezTo>
                  <a:cubicBezTo>
                    <a:pt x="14038" y="11954"/>
                    <a:pt x="14276" y="11692"/>
                    <a:pt x="14585" y="11692"/>
                  </a:cubicBezTo>
                  <a:close/>
                  <a:moveTo>
                    <a:pt x="18324" y="11692"/>
                  </a:moveTo>
                  <a:cubicBezTo>
                    <a:pt x="18622" y="11692"/>
                    <a:pt x="18883" y="11954"/>
                    <a:pt x="18883" y="12263"/>
                  </a:cubicBezTo>
                  <a:cubicBezTo>
                    <a:pt x="18883" y="12561"/>
                    <a:pt x="18633" y="12823"/>
                    <a:pt x="18324" y="12823"/>
                  </a:cubicBezTo>
                  <a:cubicBezTo>
                    <a:pt x="18026" y="12823"/>
                    <a:pt x="17752" y="12573"/>
                    <a:pt x="17752" y="12263"/>
                  </a:cubicBezTo>
                  <a:cubicBezTo>
                    <a:pt x="17752" y="11954"/>
                    <a:pt x="18014" y="11692"/>
                    <a:pt x="18324" y="11692"/>
                  </a:cubicBezTo>
                  <a:close/>
                  <a:moveTo>
                    <a:pt x="22039" y="11692"/>
                  </a:moveTo>
                  <a:cubicBezTo>
                    <a:pt x="22336" y="11692"/>
                    <a:pt x="22610" y="11954"/>
                    <a:pt x="22610" y="12263"/>
                  </a:cubicBezTo>
                  <a:cubicBezTo>
                    <a:pt x="22610" y="12561"/>
                    <a:pt x="22360" y="12823"/>
                    <a:pt x="22039" y="12823"/>
                  </a:cubicBezTo>
                  <a:cubicBezTo>
                    <a:pt x="21729" y="12823"/>
                    <a:pt x="21479" y="12573"/>
                    <a:pt x="21479" y="12263"/>
                  </a:cubicBezTo>
                  <a:cubicBezTo>
                    <a:pt x="21491" y="11954"/>
                    <a:pt x="21729" y="11692"/>
                    <a:pt x="22039" y="11692"/>
                  </a:cubicBezTo>
                  <a:close/>
                  <a:moveTo>
                    <a:pt x="25777" y="11692"/>
                  </a:moveTo>
                  <a:cubicBezTo>
                    <a:pt x="26075" y="11692"/>
                    <a:pt x="26349" y="11954"/>
                    <a:pt x="26349" y="12263"/>
                  </a:cubicBezTo>
                  <a:cubicBezTo>
                    <a:pt x="26349" y="12561"/>
                    <a:pt x="26087" y="12823"/>
                    <a:pt x="25777" y="12823"/>
                  </a:cubicBezTo>
                  <a:cubicBezTo>
                    <a:pt x="25468" y="12823"/>
                    <a:pt x="25206" y="12573"/>
                    <a:pt x="25206" y="12263"/>
                  </a:cubicBezTo>
                  <a:cubicBezTo>
                    <a:pt x="25218" y="11954"/>
                    <a:pt x="25468" y="11692"/>
                    <a:pt x="25777" y="11692"/>
                  </a:cubicBezTo>
                  <a:close/>
                  <a:moveTo>
                    <a:pt x="29504" y="11692"/>
                  </a:moveTo>
                  <a:cubicBezTo>
                    <a:pt x="29801" y="11692"/>
                    <a:pt x="30063" y="11954"/>
                    <a:pt x="30063" y="12263"/>
                  </a:cubicBezTo>
                  <a:cubicBezTo>
                    <a:pt x="30063" y="12561"/>
                    <a:pt x="29813" y="12823"/>
                    <a:pt x="29504" y="12823"/>
                  </a:cubicBezTo>
                  <a:cubicBezTo>
                    <a:pt x="29182" y="12823"/>
                    <a:pt x="28932" y="12573"/>
                    <a:pt x="28932" y="12263"/>
                  </a:cubicBezTo>
                  <a:cubicBezTo>
                    <a:pt x="28944" y="11954"/>
                    <a:pt x="29182" y="11692"/>
                    <a:pt x="29504" y="11692"/>
                  </a:cubicBezTo>
                  <a:close/>
                  <a:moveTo>
                    <a:pt x="33230" y="11692"/>
                  </a:moveTo>
                  <a:cubicBezTo>
                    <a:pt x="33528" y="11692"/>
                    <a:pt x="33802" y="11954"/>
                    <a:pt x="33802" y="12263"/>
                  </a:cubicBezTo>
                  <a:cubicBezTo>
                    <a:pt x="33802" y="12561"/>
                    <a:pt x="33552" y="12823"/>
                    <a:pt x="33230" y="12823"/>
                  </a:cubicBezTo>
                  <a:cubicBezTo>
                    <a:pt x="32921" y="12823"/>
                    <a:pt x="32671" y="12573"/>
                    <a:pt x="32671" y="12263"/>
                  </a:cubicBezTo>
                  <a:cubicBezTo>
                    <a:pt x="32671" y="11954"/>
                    <a:pt x="32921" y="11692"/>
                    <a:pt x="33230" y="11692"/>
                  </a:cubicBezTo>
                  <a:close/>
                  <a:moveTo>
                    <a:pt x="36957" y="11692"/>
                  </a:moveTo>
                  <a:cubicBezTo>
                    <a:pt x="37255" y="11692"/>
                    <a:pt x="37517" y="11954"/>
                    <a:pt x="37517" y="12263"/>
                  </a:cubicBezTo>
                  <a:cubicBezTo>
                    <a:pt x="37517" y="12561"/>
                    <a:pt x="37267" y="12823"/>
                    <a:pt x="36957" y="12823"/>
                  </a:cubicBezTo>
                  <a:cubicBezTo>
                    <a:pt x="36648" y="12823"/>
                    <a:pt x="36386" y="12573"/>
                    <a:pt x="36386" y="12263"/>
                  </a:cubicBezTo>
                  <a:cubicBezTo>
                    <a:pt x="36409" y="11954"/>
                    <a:pt x="36648" y="11692"/>
                    <a:pt x="36957" y="11692"/>
                  </a:cubicBezTo>
                  <a:close/>
                  <a:moveTo>
                    <a:pt x="40672" y="11692"/>
                  </a:moveTo>
                  <a:cubicBezTo>
                    <a:pt x="40970" y="11692"/>
                    <a:pt x="41243" y="11954"/>
                    <a:pt x="41243" y="12263"/>
                  </a:cubicBezTo>
                  <a:cubicBezTo>
                    <a:pt x="41243" y="12561"/>
                    <a:pt x="40993" y="12823"/>
                    <a:pt x="40672" y="12823"/>
                  </a:cubicBezTo>
                  <a:cubicBezTo>
                    <a:pt x="40374" y="12823"/>
                    <a:pt x="40112" y="12573"/>
                    <a:pt x="40112" y="12263"/>
                  </a:cubicBezTo>
                  <a:cubicBezTo>
                    <a:pt x="40124" y="11954"/>
                    <a:pt x="40362" y="11692"/>
                    <a:pt x="40672" y="11692"/>
                  </a:cubicBezTo>
                  <a:close/>
                  <a:moveTo>
                    <a:pt x="44410" y="11692"/>
                  </a:moveTo>
                  <a:cubicBezTo>
                    <a:pt x="44708" y="11692"/>
                    <a:pt x="44982" y="11954"/>
                    <a:pt x="44982" y="12263"/>
                  </a:cubicBezTo>
                  <a:cubicBezTo>
                    <a:pt x="44982" y="12561"/>
                    <a:pt x="44720" y="12823"/>
                    <a:pt x="44410" y="12823"/>
                  </a:cubicBezTo>
                  <a:cubicBezTo>
                    <a:pt x="44113" y="12823"/>
                    <a:pt x="43851" y="12573"/>
                    <a:pt x="43851" y="12263"/>
                  </a:cubicBezTo>
                  <a:cubicBezTo>
                    <a:pt x="43851" y="11954"/>
                    <a:pt x="44101" y="11692"/>
                    <a:pt x="44410" y="11692"/>
                  </a:cubicBezTo>
                  <a:close/>
                  <a:moveTo>
                    <a:pt x="48137" y="11692"/>
                  </a:moveTo>
                  <a:cubicBezTo>
                    <a:pt x="48435" y="11692"/>
                    <a:pt x="48697" y="11954"/>
                    <a:pt x="48697" y="12263"/>
                  </a:cubicBezTo>
                  <a:cubicBezTo>
                    <a:pt x="48697" y="12561"/>
                    <a:pt x="48447" y="12823"/>
                    <a:pt x="48137" y="12823"/>
                  </a:cubicBezTo>
                  <a:cubicBezTo>
                    <a:pt x="47839" y="12823"/>
                    <a:pt x="47566" y="12573"/>
                    <a:pt x="47566" y="12263"/>
                  </a:cubicBezTo>
                  <a:cubicBezTo>
                    <a:pt x="47578" y="11954"/>
                    <a:pt x="47839" y="11692"/>
                    <a:pt x="48137" y="11692"/>
                  </a:cubicBezTo>
                  <a:close/>
                  <a:moveTo>
                    <a:pt x="51864" y="11692"/>
                  </a:moveTo>
                  <a:cubicBezTo>
                    <a:pt x="52161" y="11692"/>
                    <a:pt x="52435" y="11954"/>
                    <a:pt x="52435" y="12263"/>
                  </a:cubicBezTo>
                  <a:cubicBezTo>
                    <a:pt x="52435" y="12561"/>
                    <a:pt x="52185" y="12823"/>
                    <a:pt x="51864" y="12823"/>
                  </a:cubicBezTo>
                  <a:cubicBezTo>
                    <a:pt x="51566" y="12823"/>
                    <a:pt x="51304" y="12573"/>
                    <a:pt x="51304" y="12263"/>
                  </a:cubicBezTo>
                  <a:cubicBezTo>
                    <a:pt x="51304" y="11954"/>
                    <a:pt x="51554" y="11692"/>
                    <a:pt x="51864" y="11692"/>
                  </a:cubicBezTo>
                  <a:close/>
                  <a:moveTo>
                    <a:pt x="55602" y="11692"/>
                  </a:moveTo>
                  <a:cubicBezTo>
                    <a:pt x="55900" y="11692"/>
                    <a:pt x="56174" y="11954"/>
                    <a:pt x="56174" y="12263"/>
                  </a:cubicBezTo>
                  <a:cubicBezTo>
                    <a:pt x="56174" y="12561"/>
                    <a:pt x="55912" y="12823"/>
                    <a:pt x="55602" y="12823"/>
                  </a:cubicBezTo>
                  <a:cubicBezTo>
                    <a:pt x="55293" y="12823"/>
                    <a:pt x="55043" y="12573"/>
                    <a:pt x="55043" y="12263"/>
                  </a:cubicBezTo>
                  <a:cubicBezTo>
                    <a:pt x="55043" y="11954"/>
                    <a:pt x="55293" y="11692"/>
                    <a:pt x="55602" y="11692"/>
                  </a:cubicBezTo>
                  <a:close/>
                  <a:moveTo>
                    <a:pt x="59329" y="11692"/>
                  </a:moveTo>
                  <a:cubicBezTo>
                    <a:pt x="59627" y="11692"/>
                    <a:pt x="59889" y="11954"/>
                    <a:pt x="59889" y="12263"/>
                  </a:cubicBezTo>
                  <a:cubicBezTo>
                    <a:pt x="59889" y="12561"/>
                    <a:pt x="59639" y="12823"/>
                    <a:pt x="59329" y="12823"/>
                  </a:cubicBezTo>
                  <a:cubicBezTo>
                    <a:pt x="59008" y="12823"/>
                    <a:pt x="58757" y="12573"/>
                    <a:pt x="58757" y="12263"/>
                  </a:cubicBezTo>
                  <a:cubicBezTo>
                    <a:pt x="58757" y="11954"/>
                    <a:pt x="59008" y="11692"/>
                    <a:pt x="59329" y="11692"/>
                  </a:cubicBezTo>
                  <a:close/>
                  <a:moveTo>
                    <a:pt x="63056" y="11692"/>
                  </a:moveTo>
                  <a:cubicBezTo>
                    <a:pt x="63353" y="11692"/>
                    <a:pt x="63627" y="11954"/>
                    <a:pt x="63627" y="12263"/>
                  </a:cubicBezTo>
                  <a:cubicBezTo>
                    <a:pt x="63627" y="12561"/>
                    <a:pt x="63377" y="12823"/>
                    <a:pt x="63056" y="12823"/>
                  </a:cubicBezTo>
                  <a:cubicBezTo>
                    <a:pt x="62746" y="12823"/>
                    <a:pt x="62496" y="12573"/>
                    <a:pt x="62496" y="12263"/>
                  </a:cubicBezTo>
                  <a:cubicBezTo>
                    <a:pt x="62496" y="11954"/>
                    <a:pt x="62746" y="11692"/>
                    <a:pt x="63056" y="11692"/>
                  </a:cubicBezTo>
                  <a:close/>
                  <a:moveTo>
                    <a:pt x="66782" y="11692"/>
                  </a:moveTo>
                  <a:cubicBezTo>
                    <a:pt x="67080" y="11692"/>
                    <a:pt x="67342" y="11954"/>
                    <a:pt x="67342" y="12263"/>
                  </a:cubicBezTo>
                  <a:cubicBezTo>
                    <a:pt x="67342" y="12561"/>
                    <a:pt x="67092" y="12823"/>
                    <a:pt x="66782" y="12823"/>
                  </a:cubicBezTo>
                  <a:cubicBezTo>
                    <a:pt x="66473" y="12823"/>
                    <a:pt x="66211" y="12573"/>
                    <a:pt x="66211" y="12263"/>
                  </a:cubicBezTo>
                  <a:cubicBezTo>
                    <a:pt x="66235" y="11954"/>
                    <a:pt x="66473" y="11692"/>
                    <a:pt x="66782" y="11692"/>
                  </a:cubicBezTo>
                  <a:close/>
                  <a:moveTo>
                    <a:pt x="70509" y="11692"/>
                  </a:moveTo>
                  <a:cubicBezTo>
                    <a:pt x="70807" y="11692"/>
                    <a:pt x="71080" y="11954"/>
                    <a:pt x="71080" y="12263"/>
                  </a:cubicBezTo>
                  <a:cubicBezTo>
                    <a:pt x="71080" y="12561"/>
                    <a:pt x="70830" y="12823"/>
                    <a:pt x="70509" y="12823"/>
                  </a:cubicBezTo>
                  <a:cubicBezTo>
                    <a:pt x="70199" y="12823"/>
                    <a:pt x="69949" y="12573"/>
                    <a:pt x="69949" y="12263"/>
                  </a:cubicBezTo>
                  <a:cubicBezTo>
                    <a:pt x="69949" y="11954"/>
                    <a:pt x="70199" y="11692"/>
                    <a:pt x="70509" y="11692"/>
                  </a:cubicBezTo>
                  <a:close/>
                  <a:moveTo>
                    <a:pt x="74236" y="11692"/>
                  </a:moveTo>
                  <a:cubicBezTo>
                    <a:pt x="74533" y="11692"/>
                    <a:pt x="74795" y="11954"/>
                    <a:pt x="74795" y="12263"/>
                  </a:cubicBezTo>
                  <a:cubicBezTo>
                    <a:pt x="74795" y="12561"/>
                    <a:pt x="74545" y="12823"/>
                    <a:pt x="74236" y="12823"/>
                  </a:cubicBezTo>
                  <a:cubicBezTo>
                    <a:pt x="73938" y="12823"/>
                    <a:pt x="73676" y="12573"/>
                    <a:pt x="73676" y="12263"/>
                  </a:cubicBezTo>
                  <a:cubicBezTo>
                    <a:pt x="73676" y="11954"/>
                    <a:pt x="73926" y="11692"/>
                    <a:pt x="74236" y="11692"/>
                  </a:cubicBezTo>
                  <a:close/>
                  <a:moveTo>
                    <a:pt x="77855" y="11692"/>
                  </a:moveTo>
                  <a:cubicBezTo>
                    <a:pt x="78153" y="11692"/>
                    <a:pt x="78415" y="11954"/>
                    <a:pt x="78415" y="12263"/>
                  </a:cubicBezTo>
                  <a:cubicBezTo>
                    <a:pt x="78415" y="12561"/>
                    <a:pt x="78165" y="12823"/>
                    <a:pt x="77855" y="12823"/>
                  </a:cubicBezTo>
                  <a:cubicBezTo>
                    <a:pt x="77546" y="12823"/>
                    <a:pt x="77284" y="12573"/>
                    <a:pt x="77284" y="12263"/>
                  </a:cubicBezTo>
                  <a:cubicBezTo>
                    <a:pt x="77284" y="11954"/>
                    <a:pt x="77546" y="11692"/>
                    <a:pt x="77855" y="11692"/>
                  </a:cubicBezTo>
                  <a:close/>
                  <a:moveTo>
                    <a:pt x="81570" y="11692"/>
                  </a:moveTo>
                  <a:cubicBezTo>
                    <a:pt x="81868" y="11692"/>
                    <a:pt x="82141" y="11954"/>
                    <a:pt x="82141" y="12263"/>
                  </a:cubicBezTo>
                  <a:cubicBezTo>
                    <a:pt x="82141" y="12561"/>
                    <a:pt x="81879" y="12823"/>
                    <a:pt x="81570" y="12823"/>
                  </a:cubicBezTo>
                  <a:cubicBezTo>
                    <a:pt x="81260" y="12823"/>
                    <a:pt x="81010" y="12573"/>
                    <a:pt x="81010" y="12263"/>
                  </a:cubicBezTo>
                  <a:cubicBezTo>
                    <a:pt x="81022" y="11954"/>
                    <a:pt x="81260" y="11692"/>
                    <a:pt x="81570" y="11692"/>
                  </a:cubicBezTo>
                  <a:close/>
                  <a:moveTo>
                    <a:pt x="85308" y="11692"/>
                  </a:moveTo>
                  <a:cubicBezTo>
                    <a:pt x="85606" y="11692"/>
                    <a:pt x="85880" y="11954"/>
                    <a:pt x="85880" y="12263"/>
                  </a:cubicBezTo>
                  <a:cubicBezTo>
                    <a:pt x="85880" y="12561"/>
                    <a:pt x="85618" y="12823"/>
                    <a:pt x="85308" y="12823"/>
                  </a:cubicBezTo>
                  <a:cubicBezTo>
                    <a:pt x="84999" y="12823"/>
                    <a:pt x="84749" y="12573"/>
                    <a:pt x="84749" y="12263"/>
                  </a:cubicBezTo>
                  <a:cubicBezTo>
                    <a:pt x="84749" y="11954"/>
                    <a:pt x="84999" y="11692"/>
                    <a:pt x="85308" y="11692"/>
                  </a:cubicBezTo>
                  <a:close/>
                  <a:moveTo>
                    <a:pt x="89035" y="11692"/>
                  </a:moveTo>
                  <a:cubicBezTo>
                    <a:pt x="89333" y="11692"/>
                    <a:pt x="89595" y="11954"/>
                    <a:pt x="89595" y="12263"/>
                  </a:cubicBezTo>
                  <a:cubicBezTo>
                    <a:pt x="89595" y="12561"/>
                    <a:pt x="89345" y="12823"/>
                    <a:pt x="89035" y="12823"/>
                  </a:cubicBezTo>
                  <a:cubicBezTo>
                    <a:pt x="88714" y="12823"/>
                    <a:pt x="88464" y="12573"/>
                    <a:pt x="88464" y="12263"/>
                  </a:cubicBezTo>
                  <a:cubicBezTo>
                    <a:pt x="88475" y="11954"/>
                    <a:pt x="88714" y="11692"/>
                    <a:pt x="89035" y="11692"/>
                  </a:cubicBezTo>
                  <a:close/>
                  <a:moveTo>
                    <a:pt x="92762" y="11692"/>
                  </a:moveTo>
                  <a:cubicBezTo>
                    <a:pt x="93059" y="11692"/>
                    <a:pt x="93333" y="11954"/>
                    <a:pt x="93333" y="12263"/>
                  </a:cubicBezTo>
                  <a:cubicBezTo>
                    <a:pt x="93333" y="12561"/>
                    <a:pt x="93071" y="12823"/>
                    <a:pt x="92762" y="12823"/>
                  </a:cubicBezTo>
                  <a:cubicBezTo>
                    <a:pt x="92452" y="12823"/>
                    <a:pt x="92202" y="12573"/>
                    <a:pt x="92202" y="12263"/>
                  </a:cubicBezTo>
                  <a:cubicBezTo>
                    <a:pt x="92202" y="11954"/>
                    <a:pt x="92452" y="11692"/>
                    <a:pt x="92762" y="11692"/>
                  </a:cubicBezTo>
                  <a:close/>
                  <a:moveTo>
                    <a:pt x="96488" y="11692"/>
                  </a:moveTo>
                  <a:cubicBezTo>
                    <a:pt x="96786" y="11692"/>
                    <a:pt x="97048" y="11954"/>
                    <a:pt x="97048" y="12263"/>
                  </a:cubicBezTo>
                  <a:cubicBezTo>
                    <a:pt x="97048" y="12561"/>
                    <a:pt x="96798" y="12823"/>
                    <a:pt x="96488" y="12823"/>
                  </a:cubicBezTo>
                  <a:cubicBezTo>
                    <a:pt x="96191" y="12823"/>
                    <a:pt x="95917" y="12573"/>
                    <a:pt x="95917" y="12263"/>
                  </a:cubicBezTo>
                  <a:cubicBezTo>
                    <a:pt x="95917" y="11954"/>
                    <a:pt x="96179" y="11692"/>
                    <a:pt x="96488" y="11692"/>
                  </a:cubicBezTo>
                  <a:close/>
                  <a:moveTo>
                    <a:pt x="100203" y="11692"/>
                  </a:moveTo>
                  <a:cubicBezTo>
                    <a:pt x="100501" y="11692"/>
                    <a:pt x="100775" y="11954"/>
                    <a:pt x="100775" y="12263"/>
                  </a:cubicBezTo>
                  <a:cubicBezTo>
                    <a:pt x="100775" y="12561"/>
                    <a:pt x="100513" y="12823"/>
                    <a:pt x="100203" y="12823"/>
                  </a:cubicBezTo>
                  <a:cubicBezTo>
                    <a:pt x="99905" y="12823"/>
                    <a:pt x="99644" y="12573"/>
                    <a:pt x="99644" y="12263"/>
                  </a:cubicBezTo>
                  <a:cubicBezTo>
                    <a:pt x="99655" y="11954"/>
                    <a:pt x="99894" y="11692"/>
                    <a:pt x="100203" y="11692"/>
                  </a:cubicBezTo>
                  <a:close/>
                  <a:moveTo>
                    <a:pt x="103942" y="11692"/>
                  </a:moveTo>
                  <a:cubicBezTo>
                    <a:pt x="104239" y="11692"/>
                    <a:pt x="104513" y="11954"/>
                    <a:pt x="104513" y="12263"/>
                  </a:cubicBezTo>
                  <a:cubicBezTo>
                    <a:pt x="104513" y="12561"/>
                    <a:pt x="104251" y="12823"/>
                    <a:pt x="103942" y="12823"/>
                  </a:cubicBezTo>
                  <a:cubicBezTo>
                    <a:pt x="103644" y="12823"/>
                    <a:pt x="103382" y="12573"/>
                    <a:pt x="103382" y="12263"/>
                  </a:cubicBezTo>
                  <a:cubicBezTo>
                    <a:pt x="103382" y="11954"/>
                    <a:pt x="103632" y="11692"/>
                    <a:pt x="103942" y="11692"/>
                  </a:cubicBezTo>
                  <a:close/>
                  <a:moveTo>
                    <a:pt x="107668" y="11692"/>
                  </a:moveTo>
                  <a:cubicBezTo>
                    <a:pt x="107966" y="11692"/>
                    <a:pt x="108228" y="11954"/>
                    <a:pt x="108228" y="12263"/>
                  </a:cubicBezTo>
                  <a:cubicBezTo>
                    <a:pt x="108228" y="12561"/>
                    <a:pt x="107978" y="12823"/>
                    <a:pt x="107668" y="12823"/>
                  </a:cubicBezTo>
                  <a:cubicBezTo>
                    <a:pt x="107371" y="12823"/>
                    <a:pt x="107097" y="12573"/>
                    <a:pt x="107097" y="12263"/>
                  </a:cubicBezTo>
                  <a:cubicBezTo>
                    <a:pt x="107109" y="11954"/>
                    <a:pt x="107347" y="11692"/>
                    <a:pt x="107668" y="11692"/>
                  </a:cubicBezTo>
                  <a:close/>
                  <a:moveTo>
                    <a:pt x="111395" y="11692"/>
                  </a:moveTo>
                  <a:cubicBezTo>
                    <a:pt x="111693" y="11692"/>
                    <a:pt x="111967" y="11954"/>
                    <a:pt x="111967" y="12263"/>
                  </a:cubicBezTo>
                  <a:cubicBezTo>
                    <a:pt x="111967" y="12561"/>
                    <a:pt x="111705" y="12823"/>
                    <a:pt x="111395" y="12823"/>
                  </a:cubicBezTo>
                  <a:cubicBezTo>
                    <a:pt x="111085" y="12823"/>
                    <a:pt x="110835" y="12573"/>
                    <a:pt x="110835" y="12263"/>
                  </a:cubicBezTo>
                  <a:cubicBezTo>
                    <a:pt x="110835" y="11954"/>
                    <a:pt x="111085" y="11692"/>
                    <a:pt x="111395" y="11692"/>
                  </a:cubicBezTo>
                  <a:close/>
                  <a:moveTo>
                    <a:pt x="115122" y="11692"/>
                  </a:moveTo>
                  <a:cubicBezTo>
                    <a:pt x="115419" y="11692"/>
                    <a:pt x="115681" y="11954"/>
                    <a:pt x="115681" y="12263"/>
                  </a:cubicBezTo>
                  <a:cubicBezTo>
                    <a:pt x="115681" y="12561"/>
                    <a:pt x="115431" y="12823"/>
                    <a:pt x="115122" y="12823"/>
                  </a:cubicBezTo>
                  <a:cubicBezTo>
                    <a:pt x="114812" y="12823"/>
                    <a:pt x="114550" y="12573"/>
                    <a:pt x="114550" y="12263"/>
                  </a:cubicBezTo>
                  <a:cubicBezTo>
                    <a:pt x="114574" y="11954"/>
                    <a:pt x="114812" y="11692"/>
                    <a:pt x="115122" y="11692"/>
                  </a:cubicBezTo>
                  <a:close/>
                  <a:moveTo>
                    <a:pt x="118860" y="11692"/>
                  </a:moveTo>
                  <a:cubicBezTo>
                    <a:pt x="119158" y="11692"/>
                    <a:pt x="119420" y="11954"/>
                    <a:pt x="119420" y="12263"/>
                  </a:cubicBezTo>
                  <a:cubicBezTo>
                    <a:pt x="119420" y="12561"/>
                    <a:pt x="119170" y="12823"/>
                    <a:pt x="118860" y="12823"/>
                  </a:cubicBezTo>
                  <a:cubicBezTo>
                    <a:pt x="118539" y="12823"/>
                    <a:pt x="118289" y="12573"/>
                    <a:pt x="118289" y="12263"/>
                  </a:cubicBezTo>
                  <a:cubicBezTo>
                    <a:pt x="118289" y="11954"/>
                    <a:pt x="118539" y="11692"/>
                    <a:pt x="118860" y="11692"/>
                  </a:cubicBezTo>
                  <a:close/>
                  <a:moveTo>
                    <a:pt x="122575" y="11692"/>
                  </a:moveTo>
                  <a:cubicBezTo>
                    <a:pt x="122873" y="11692"/>
                    <a:pt x="123146" y="11954"/>
                    <a:pt x="123146" y="12263"/>
                  </a:cubicBezTo>
                  <a:cubicBezTo>
                    <a:pt x="123146" y="12561"/>
                    <a:pt x="122885" y="12823"/>
                    <a:pt x="122575" y="12823"/>
                  </a:cubicBezTo>
                  <a:cubicBezTo>
                    <a:pt x="122265" y="12823"/>
                    <a:pt x="122015" y="12573"/>
                    <a:pt x="122015" y="12263"/>
                  </a:cubicBezTo>
                  <a:cubicBezTo>
                    <a:pt x="122027" y="11954"/>
                    <a:pt x="122277" y="11692"/>
                    <a:pt x="122575" y="11692"/>
                  </a:cubicBezTo>
                  <a:close/>
                  <a:moveTo>
                    <a:pt x="126314" y="11692"/>
                  </a:moveTo>
                  <a:cubicBezTo>
                    <a:pt x="126611" y="11692"/>
                    <a:pt x="126873" y="11954"/>
                    <a:pt x="126873" y="12263"/>
                  </a:cubicBezTo>
                  <a:cubicBezTo>
                    <a:pt x="126873" y="12561"/>
                    <a:pt x="126623" y="12823"/>
                    <a:pt x="126314" y="12823"/>
                  </a:cubicBezTo>
                  <a:cubicBezTo>
                    <a:pt x="126004" y="12823"/>
                    <a:pt x="125742" y="12573"/>
                    <a:pt x="125742" y="12263"/>
                  </a:cubicBezTo>
                  <a:cubicBezTo>
                    <a:pt x="125742" y="11954"/>
                    <a:pt x="126004" y="11692"/>
                    <a:pt x="126314" y="11692"/>
                  </a:cubicBezTo>
                  <a:close/>
                  <a:moveTo>
                    <a:pt x="130028" y="11692"/>
                  </a:moveTo>
                  <a:cubicBezTo>
                    <a:pt x="130326" y="11692"/>
                    <a:pt x="130600" y="11954"/>
                    <a:pt x="130600" y="12263"/>
                  </a:cubicBezTo>
                  <a:cubicBezTo>
                    <a:pt x="130600" y="12561"/>
                    <a:pt x="130350" y="12823"/>
                    <a:pt x="130028" y="12823"/>
                  </a:cubicBezTo>
                  <a:cubicBezTo>
                    <a:pt x="129731" y="12823"/>
                    <a:pt x="129469" y="12573"/>
                    <a:pt x="129469" y="12263"/>
                  </a:cubicBezTo>
                  <a:cubicBezTo>
                    <a:pt x="129469" y="11954"/>
                    <a:pt x="129719" y="11692"/>
                    <a:pt x="130028" y="11692"/>
                  </a:cubicBezTo>
                  <a:close/>
                  <a:moveTo>
                    <a:pt x="133767" y="11692"/>
                  </a:moveTo>
                  <a:cubicBezTo>
                    <a:pt x="134065" y="11692"/>
                    <a:pt x="134326" y="11954"/>
                    <a:pt x="134326" y="12263"/>
                  </a:cubicBezTo>
                  <a:cubicBezTo>
                    <a:pt x="134326" y="12561"/>
                    <a:pt x="134076" y="12823"/>
                    <a:pt x="133767" y="12823"/>
                  </a:cubicBezTo>
                  <a:cubicBezTo>
                    <a:pt x="133469" y="12823"/>
                    <a:pt x="133207" y="12573"/>
                    <a:pt x="133207" y="12263"/>
                  </a:cubicBezTo>
                  <a:cubicBezTo>
                    <a:pt x="133207" y="11954"/>
                    <a:pt x="133457" y="11692"/>
                    <a:pt x="133767" y="11692"/>
                  </a:cubicBezTo>
                  <a:close/>
                  <a:moveTo>
                    <a:pt x="1548" y="13573"/>
                  </a:moveTo>
                  <a:cubicBezTo>
                    <a:pt x="1846" y="13573"/>
                    <a:pt x="2119" y="13823"/>
                    <a:pt x="2119" y="14145"/>
                  </a:cubicBezTo>
                  <a:cubicBezTo>
                    <a:pt x="2119" y="14442"/>
                    <a:pt x="1858" y="14704"/>
                    <a:pt x="1548" y="14704"/>
                  </a:cubicBezTo>
                  <a:cubicBezTo>
                    <a:pt x="1238" y="14704"/>
                    <a:pt x="988" y="14454"/>
                    <a:pt x="988" y="14145"/>
                  </a:cubicBezTo>
                  <a:cubicBezTo>
                    <a:pt x="988" y="13823"/>
                    <a:pt x="1238" y="13573"/>
                    <a:pt x="1548" y="13573"/>
                  </a:cubicBezTo>
                  <a:close/>
                  <a:moveTo>
                    <a:pt x="5287" y="13573"/>
                  </a:moveTo>
                  <a:cubicBezTo>
                    <a:pt x="5596" y="13573"/>
                    <a:pt x="5846" y="13823"/>
                    <a:pt x="5846" y="14145"/>
                  </a:cubicBezTo>
                  <a:cubicBezTo>
                    <a:pt x="5846" y="14454"/>
                    <a:pt x="5596" y="14704"/>
                    <a:pt x="5287" y="14704"/>
                  </a:cubicBezTo>
                  <a:cubicBezTo>
                    <a:pt x="4977" y="14704"/>
                    <a:pt x="4715" y="14454"/>
                    <a:pt x="4715" y="14145"/>
                  </a:cubicBezTo>
                  <a:cubicBezTo>
                    <a:pt x="4715" y="13811"/>
                    <a:pt x="4977" y="13573"/>
                    <a:pt x="5287" y="13573"/>
                  </a:cubicBezTo>
                  <a:close/>
                  <a:moveTo>
                    <a:pt x="9001" y="13573"/>
                  </a:moveTo>
                  <a:cubicBezTo>
                    <a:pt x="9299" y="13573"/>
                    <a:pt x="9573" y="13823"/>
                    <a:pt x="9573" y="14145"/>
                  </a:cubicBezTo>
                  <a:cubicBezTo>
                    <a:pt x="9573" y="14442"/>
                    <a:pt x="9323" y="14704"/>
                    <a:pt x="9001" y="14704"/>
                  </a:cubicBezTo>
                  <a:cubicBezTo>
                    <a:pt x="8704" y="14704"/>
                    <a:pt x="8442" y="14454"/>
                    <a:pt x="8442" y="14145"/>
                  </a:cubicBezTo>
                  <a:cubicBezTo>
                    <a:pt x="8442" y="13823"/>
                    <a:pt x="8692" y="13573"/>
                    <a:pt x="9001" y="13573"/>
                  </a:cubicBezTo>
                  <a:close/>
                  <a:moveTo>
                    <a:pt x="12728" y="13573"/>
                  </a:moveTo>
                  <a:cubicBezTo>
                    <a:pt x="13037" y="13573"/>
                    <a:pt x="13288" y="13823"/>
                    <a:pt x="13288" y="14145"/>
                  </a:cubicBezTo>
                  <a:cubicBezTo>
                    <a:pt x="13288" y="14454"/>
                    <a:pt x="13037" y="14704"/>
                    <a:pt x="12728" y="14704"/>
                  </a:cubicBezTo>
                  <a:cubicBezTo>
                    <a:pt x="12418" y="14704"/>
                    <a:pt x="12156" y="14454"/>
                    <a:pt x="12156" y="14145"/>
                  </a:cubicBezTo>
                  <a:cubicBezTo>
                    <a:pt x="12180" y="13811"/>
                    <a:pt x="12418" y="13573"/>
                    <a:pt x="12728" y="13573"/>
                  </a:cubicBezTo>
                  <a:close/>
                  <a:moveTo>
                    <a:pt x="16466" y="13573"/>
                  </a:moveTo>
                  <a:cubicBezTo>
                    <a:pt x="16764" y="13573"/>
                    <a:pt x="17026" y="13823"/>
                    <a:pt x="17026" y="14145"/>
                  </a:cubicBezTo>
                  <a:cubicBezTo>
                    <a:pt x="17026" y="14442"/>
                    <a:pt x="16776" y="14704"/>
                    <a:pt x="16466" y="14704"/>
                  </a:cubicBezTo>
                  <a:cubicBezTo>
                    <a:pt x="16169" y="14704"/>
                    <a:pt x="15895" y="14454"/>
                    <a:pt x="15895" y="14145"/>
                  </a:cubicBezTo>
                  <a:cubicBezTo>
                    <a:pt x="15895" y="13823"/>
                    <a:pt x="16145" y="13573"/>
                    <a:pt x="16466" y="13573"/>
                  </a:cubicBezTo>
                  <a:close/>
                  <a:moveTo>
                    <a:pt x="20181" y="13573"/>
                  </a:moveTo>
                  <a:cubicBezTo>
                    <a:pt x="20491" y="13573"/>
                    <a:pt x="20753" y="13823"/>
                    <a:pt x="20753" y="14145"/>
                  </a:cubicBezTo>
                  <a:cubicBezTo>
                    <a:pt x="20753" y="14454"/>
                    <a:pt x="20491" y="14704"/>
                    <a:pt x="20181" y="14704"/>
                  </a:cubicBezTo>
                  <a:cubicBezTo>
                    <a:pt x="19872" y="14704"/>
                    <a:pt x="19622" y="14454"/>
                    <a:pt x="19622" y="14145"/>
                  </a:cubicBezTo>
                  <a:cubicBezTo>
                    <a:pt x="19634" y="13811"/>
                    <a:pt x="19872" y="13573"/>
                    <a:pt x="20181" y="13573"/>
                  </a:cubicBezTo>
                  <a:close/>
                  <a:moveTo>
                    <a:pt x="23920" y="13573"/>
                  </a:moveTo>
                  <a:cubicBezTo>
                    <a:pt x="24217" y="13573"/>
                    <a:pt x="24479" y="13823"/>
                    <a:pt x="24479" y="14145"/>
                  </a:cubicBezTo>
                  <a:cubicBezTo>
                    <a:pt x="24479" y="14442"/>
                    <a:pt x="24229" y="14704"/>
                    <a:pt x="23920" y="14704"/>
                  </a:cubicBezTo>
                  <a:cubicBezTo>
                    <a:pt x="23610" y="14704"/>
                    <a:pt x="23348" y="14454"/>
                    <a:pt x="23348" y="14145"/>
                  </a:cubicBezTo>
                  <a:cubicBezTo>
                    <a:pt x="23348" y="13823"/>
                    <a:pt x="23610" y="13573"/>
                    <a:pt x="23920" y="13573"/>
                  </a:cubicBezTo>
                  <a:close/>
                  <a:moveTo>
                    <a:pt x="27635" y="13573"/>
                  </a:moveTo>
                  <a:cubicBezTo>
                    <a:pt x="27956" y="13573"/>
                    <a:pt x="28206" y="13823"/>
                    <a:pt x="28206" y="14145"/>
                  </a:cubicBezTo>
                  <a:cubicBezTo>
                    <a:pt x="28206" y="14454"/>
                    <a:pt x="27956" y="14704"/>
                    <a:pt x="27635" y="14704"/>
                  </a:cubicBezTo>
                  <a:cubicBezTo>
                    <a:pt x="27325" y="14704"/>
                    <a:pt x="27075" y="14454"/>
                    <a:pt x="27075" y="14145"/>
                  </a:cubicBezTo>
                  <a:cubicBezTo>
                    <a:pt x="27087" y="13811"/>
                    <a:pt x="27325" y="13573"/>
                    <a:pt x="27635" y="13573"/>
                  </a:cubicBezTo>
                  <a:close/>
                  <a:moveTo>
                    <a:pt x="31373" y="13573"/>
                  </a:moveTo>
                  <a:cubicBezTo>
                    <a:pt x="31671" y="13573"/>
                    <a:pt x="31945" y="13823"/>
                    <a:pt x="31945" y="14145"/>
                  </a:cubicBezTo>
                  <a:cubicBezTo>
                    <a:pt x="31945" y="14442"/>
                    <a:pt x="31683" y="14704"/>
                    <a:pt x="31373" y="14704"/>
                  </a:cubicBezTo>
                  <a:cubicBezTo>
                    <a:pt x="31064" y="14704"/>
                    <a:pt x="30814" y="14454"/>
                    <a:pt x="30814" y="14145"/>
                  </a:cubicBezTo>
                  <a:cubicBezTo>
                    <a:pt x="30814" y="13823"/>
                    <a:pt x="31064" y="13573"/>
                    <a:pt x="31373" y="13573"/>
                  </a:cubicBezTo>
                  <a:close/>
                  <a:moveTo>
                    <a:pt x="35100" y="13573"/>
                  </a:moveTo>
                  <a:cubicBezTo>
                    <a:pt x="35409" y="13573"/>
                    <a:pt x="35659" y="13823"/>
                    <a:pt x="35659" y="14145"/>
                  </a:cubicBezTo>
                  <a:cubicBezTo>
                    <a:pt x="35659" y="14454"/>
                    <a:pt x="35409" y="14704"/>
                    <a:pt x="35100" y="14704"/>
                  </a:cubicBezTo>
                  <a:cubicBezTo>
                    <a:pt x="34778" y="14704"/>
                    <a:pt x="34528" y="14454"/>
                    <a:pt x="34528" y="14145"/>
                  </a:cubicBezTo>
                  <a:cubicBezTo>
                    <a:pt x="34540" y="13811"/>
                    <a:pt x="34778" y="13573"/>
                    <a:pt x="35100" y="13573"/>
                  </a:cubicBezTo>
                  <a:close/>
                  <a:moveTo>
                    <a:pt x="38815" y="13573"/>
                  </a:moveTo>
                  <a:cubicBezTo>
                    <a:pt x="39112" y="13573"/>
                    <a:pt x="39386" y="13823"/>
                    <a:pt x="39386" y="14145"/>
                  </a:cubicBezTo>
                  <a:cubicBezTo>
                    <a:pt x="39386" y="14442"/>
                    <a:pt x="39124" y="14704"/>
                    <a:pt x="38815" y="14704"/>
                  </a:cubicBezTo>
                  <a:cubicBezTo>
                    <a:pt x="38517" y="14704"/>
                    <a:pt x="38255" y="14454"/>
                    <a:pt x="38255" y="14145"/>
                  </a:cubicBezTo>
                  <a:cubicBezTo>
                    <a:pt x="38267" y="13823"/>
                    <a:pt x="38505" y="13573"/>
                    <a:pt x="38815" y="13573"/>
                  </a:cubicBezTo>
                  <a:close/>
                  <a:moveTo>
                    <a:pt x="42553" y="13573"/>
                  </a:moveTo>
                  <a:cubicBezTo>
                    <a:pt x="42863" y="13573"/>
                    <a:pt x="43113" y="13823"/>
                    <a:pt x="43113" y="14145"/>
                  </a:cubicBezTo>
                  <a:cubicBezTo>
                    <a:pt x="43113" y="14454"/>
                    <a:pt x="42863" y="14704"/>
                    <a:pt x="42553" y="14704"/>
                  </a:cubicBezTo>
                  <a:cubicBezTo>
                    <a:pt x="42232" y="14704"/>
                    <a:pt x="41982" y="14454"/>
                    <a:pt x="41982" y="14145"/>
                  </a:cubicBezTo>
                  <a:cubicBezTo>
                    <a:pt x="41982" y="13811"/>
                    <a:pt x="42244" y="13573"/>
                    <a:pt x="42553" y="13573"/>
                  </a:cubicBezTo>
                  <a:close/>
                  <a:moveTo>
                    <a:pt x="46268" y="13573"/>
                  </a:moveTo>
                  <a:cubicBezTo>
                    <a:pt x="46565" y="13573"/>
                    <a:pt x="46839" y="13823"/>
                    <a:pt x="46839" y="14145"/>
                  </a:cubicBezTo>
                  <a:cubicBezTo>
                    <a:pt x="46839" y="14442"/>
                    <a:pt x="46589" y="14704"/>
                    <a:pt x="46268" y="14704"/>
                  </a:cubicBezTo>
                  <a:cubicBezTo>
                    <a:pt x="45970" y="14704"/>
                    <a:pt x="45708" y="14454"/>
                    <a:pt x="45708" y="14145"/>
                  </a:cubicBezTo>
                  <a:cubicBezTo>
                    <a:pt x="45720" y="13823"/>
                    <a:pt x="45958" y="13573"/>
                    <a:pt x="46268" y="13573"/>
                  </a:cubicBezTo>
                  <a:close/>
                  <a:moveTo>
                    <a:pt x="50006" y="13573"/>
                  </a:moveTo>
                  <a:cubicBezTo>
                    <a:pt x="50316" y="13573"/>
                    <a:pt x="50578" y="13823"/>
                    <a:pt x="50578" y="14145"/>
                  </a:cubicBezTo>
                  <a:cubicBezTo>
                    <a:pt x="50578" y="14454"/>
                    <a:pt x="50316" y="14704"/>
                    <a:pt x="50006" y="14704"/>
                  </a:cubicBezTo>
                  <a:cubicBezTo>
                    <a:pt x="49697" y="14704"/>
                    <a:pt x="49447" y="14454"/>
                    <a:pt x="49447" y="14145"/>
                  </a:cubicBezTo>
                  <a:cubicBezTo>
                    <a:pt x="49447" y="13811"/>
                    <a:pt x="49697" y="13573"/>
                    <a:pt x="50006" y="13573"/>
                  </a:cubicBezTo>
                  <a:close/>
                  <a:moveTo>
                    <a:pt x="53733" y="13573"/>
                  </a:moveTo>
                  <a:cubicBezTo>
                    <a:pt x="54031" y="13573"/>
                    <a:pt x="54293" y="13823"/>
                    <a:pt x="54293" y="14145"/>
                  </a:cubicBezTo>
                  <a:cubicBezTo>
                    <a:pt x="54293" y="14442"/>
                    <a:pt x="54043" y="14704"/>
                    <a:pt x="53733" y="14704"/>
                  </a:cubicBezTo>
                  <a:cubicBezTo>
                    <a:pt x="53412" y="14704"/>
                    <a:pt x="53162" y="14454"/>
                    <a:pt x="53162" y="14145"/>
                  </a:cubicBezTo>
                  <a:cubicBezTo>
                    <a:pt x="53173" y="13823"/>
                    <a:pt x="53412" y="13573"/>
                    <a:pt x="53733" y="13573"/>
                  </a:cubicBezTo>
                  <a:close/>
                  <a:moveTo>
                    <a:pt x="57460" y="13573"/>
                  </a:moveTo>
                  <a:cubicBezTo>
                    <a:pt x="57781" y="13573"/>
                    <a:pt x="58031" y="13823"/>
                    <a:pt x="58031" y="14145"/>
                  </a:cubicBezTo>
                  <a:cubicBezTo>
                    <a:pt x="58031" y="14454"/>
                    <a:pt x="57781" y="14704"/>
                    <a:pt x="57460" y="14704"/>
                  </a:cubicBezTo>
                  <a:cubicBezTo>
                    <a:pt x="57150" y="14704"/>
                    <a:pt x="56900" y="14454"/>
                    <a:pt x="56900" y="14145"/>
                  </a:cubicBezTo>
                  <a:cubicBezTo>
                    <a:pt x="56900" y="13811"/>
                    <a:pt x="57150" y="13573"/>
                    <a:pt x="57460" y="13573"/>
                  </a:cubicBezTo>
                  <a:close/>
                  <a:moveTo>
                    <a:pt x="61186" y="13573"/>
                  </a:moveTo>
                  <a:cubicBezTo>
                    <a:pt x="61484" y="13573"/>
                    <a:pt x="61746" y="13823"/>
                    <a:pt x="61746" y="14145"/>
                  </a:cubicBezTo>
                  <a:cubicBezTo>
                    <a:pt x="61746" y="14442"/>
                    <a:pt x="61496" y="14704"/>
                    <a:pt x="61186" y="14704"/>
                  </a:cubicBezTo>
                  <a:cubicBezTo>
                    <a:pt x="60877" y="14704"/>
                    <a:pt x="60615" y="14454"/>
                    <a:pt x="60615" y="14145"/>
                  </a:cubicBezTo>
                  <a:cubicBezTo>
                    <a:pt x="60639" y="13823"/>
                    <a:pt x="60877" y="13573"/>
                    <a:pt x="61186" y="13573"/>
                  </a:cubicBezTo>
                  <a:close/>
                  <a:moveTo>
                    <a:pt x="64925" y="13573"/>
                  </a:moveTo>
                  <a:cubicBezTo>
                    <a:pt x="65234" y="13573"/>
                    <a:pt x="65485" y="13823"/>
                    <a:pt x="65485" y="14145"/>
                  </a:cubicBezTo>
                  <a:cubicBezTo>
                    <a:pt x="65485" y="14454"/>
                    <a:pt x="65234" y="14704"/>
                    <a:pt x="64925" y="14704"/>
                  </a:cubicBezTo>
                  <a:cubicBezTo>
                    <a:pt x="64603" y="14704"/>
                    <a:pt x="64353" y="14454"/>
                    <a:pt x="64353" y="14145"/>
                  </a:cubicBezTo>
                  <a:cubicBezTo>
                    <a:pt x="64353" y="13811"/>
                    <a:pt x="64603" y="13573"/>
                    <a:pt x="64925" y="13573"/>
                  </a:cubicBezTo>
                  <a:close/>
                  <a:moveTo>
                    <a:pt x="68640" y="13573"/>
                  </a:moveTo>
                  <a:cubicBezTo>
                    <a:pt x="68937" y="13573"/>
                    <a:pt x="69211" y="13823"/>
                    <a:pt x="69211" y="14145"/>
                  </a:cubicBezTo>
                  <a:cubicBezTo>
                    <a:pt x="69211" y="14442"/>
                    <a:pt x="68949" y="14704"/>
                    <a:pt x="68640" y="14704"/>
                  </a:cubicBezTo>
                  <a:cubicBezTo>
                    <a:pt x="68330" y="14704"/>
                    <a:pt x="68080" y="14454"/>
                    <a:pt x="68080" y="14145"/>
                  </a:cubicBezTo>
                  <a:cubicBezTo>
                    <a:pt x="68092" y="13823"/>
                    <a:pt x="68330" y="13573"/>
                    <a:pt x="68640" y="13573"/>
                  </a:cubicBezTo>
                  <a:close/>
                  <a:moveTo>
                    <a:pt x="72366" y="13573"/>
                  </a:moveTo>
                  <a:cubicBezTo>
                    <a:pt x="72676" y="13573"/>
                    <a:pt x="72926" y="13823"/>
                    <a:pt x="72926" y="14145"/>
                  </a:cubicBezTo>
                  <a:cubicBezTo>
                    <a:pt x="72926" y="14454"/>
                    <a:pt x="72676" y="14704"/>
                    <a:pt x="72366" y="14704"/>
                  </a:cubicBezTo>
                  <a:cubicBezTo>
                    <a:pt x="72045" y="14704"/>
                    <a:pt x="71795" y="14454"/>
                    <a:pt x="71795" y="14145"/>
                  </a:cubicBezTo>
                  <a:cubicBezTo>
                    <a:pt x="71807" y="13811"/>
                    <a:pt x="72069" y="13573"/>
                    <a:pt x="72366" y="13573"/>
                  </a:cubicBezTo>
                  <a:close/>
                  <a:moveTo>
                    <a:pt x="76093" y="13573"/>
                  </a:moveTo>
                  <a:cubicBezTo>
                    <a:pt x="76391" y="13573"/>
                    <a:pt x="76664" y="13823"/>
                    <a:pt x="76664" y="14145"/>
                  </a:cubicBezTo>
                  <a:cubicBezTo>
                    <a:pt x="76664" y="14442"/>
                    <a:pt x="76403" y="14704"/>
                    <a:pt x="76093" y="14704"/>
                  </a:cubicBezTo>
                  <a:cubicBezTo>
                    <a:pt x="75795" y="14704"/>
                    <a:pt x="75533" y="14454"/>
                    <a:pt x="75533" y="14145"/>
                  </a:cubicBezTo>
                  <a:cubicBezTo>
                    <a:pt x="75533" y="13823"/>
                    <a:pt x="75783" y="13573"/>
                    <a:pt x="76093" y="13573"/>
                  </a:cubicBezTo>
                  <a:close/>
                  <a:moveTo>
                    <a:pt x="79712" y="13573"/>
                  </a:moveTo>
                  <a:cubicBezTo>
                    <a:pt x="80010" y="13573"/>
                    <a:pt x="80284" y="13823"/>
                    <a:pt x="80284" y="14145"/>
                  </a:cubicBezTo>
                  <a:cubicBezTo>
                    <a:pt x="80284" y="14442"/>
                    <a:pt x="80022" y="14704"/>
                    <a:pt x="79712" y="14704"/>
                  </a:cubicBezTo>
                  <a:cubicBezTo>
                    <a:pt x="79403" y="14704"/>
                    <a:pt x="79153" y="14454"/>
                    <a:pt x="79153" y="14145"/>
                  </a:cubicBezTo>
                  <a:cubicBezTo>
                    <a:pt x="79165" y="13823"/>
                    <a:pt x="79403" y="13573"/>
                    <a:pt x="79712" y="13573"/>
                  </a:cubicBezTo>
                  <a:close/>
                  <a:moveTo>
                    <a:pt x="83451" y="13573"/>
                  </a:moveTo>
                  <a:cubicBezTo>
                    <a:pt x="83761" y="13573"/>
                    <a:pt x="84011" y="13823"/>
                    <a:pt x="84011" y="14145"/>
                  </a:cubicBezTo>
                  <a:cubicBezTo>
                    <a:pt x="84011" y="14454"/>
                    <a:pt x="83761" y="14704"/>
                    <a:pt x="83451" y="14704"/>
                  </a:cubicBezTo>
                  <a:cubicBezTo>
                    <a:pt x="83141" y="14704"/>
                    <a:pt x="82880" y="14454"/>
                    <a:pt x="82880" y="14145"/>
                  </a:cubicBezTo>
                  <a:cubicBezTo>
                    <a:pt x="82880" y="13811"/>
                    <a:pt x="83141" y="13573"/>
                    <a:pt x="83451" y="13573"/>
                  </a:cubicBezTo>
                  <a:close/>
                  <a:moveTo>
                    <a:pt x="87166" y="13573"/>
                  </a:moveTo>
                  <a:cubicBezTo>
                    <a:pt x="87463" y="13573"/>
                    <a:pt x="87737" y="13823"/>
                    <a:pt x="87737" y="14145"/>
                  </a:cubicBezTo>
                  <a:cubicBezTo>
                    <a:pt x="87737" y="14442"/>
                    <a:pt x="87475" y="14704"/>
                    <a:pt x="87166" y="14704"/>
                  </a:cubicBezTo>
                  <a:cubicBezTo>
                    <a:pt x="86856" y="14704"/>
                    <a:pt x="86606" y="14454"/>
                    <a:pt x="86606" y="14145"/>
                  </a:cubicBezTo>
                  <a:cubicBezTo>
                    <a:pt x="86618" y="13823"/>
                    <a:pt x="86856" y="13573"/>
                    <a:pt x="87166" y="13573"/>
                  </a:cubicBezTo>
                  <a:close/>
                  <a:moveTo>
                    <a:pt x="90904" y="13573"/>
                  </a:moveTo>
                  <a:cubicBezTo>
                    <a:pt x="91214" y="13573"/>
                    <a:pt x="91464" y="13823"/>
                    <a:pt x="91464" y="14145"/>
                  </a:cubicBezTo>
                  <a:cubicBezTo>
                    <a:pt x="91464" y="14454"/>
                    <a:pt x="91214" y="14704"/>
                    <a:pt x="90904" y="14704"/>
                  </a:cubicBezTo>
                  <a:cubicBezTo>
                    <a:pt x="90595" y="14704"/>
                    <a:pt x="90345" y="14454"/>
                    <a:pt x="90345" y="14145"/>
                  </a:cubicBezTo>
                  <a:cubicBezTo>
                    <a:pt x="90345" y="13811"/>
                    <a:pt x="90595" y="13573"/>
                    <a:pt x="90904" y="13573"/>
                  </a:cubicBezTo>
                  <a:close/>
                  <a:moveTo>
                    <a:pt x="94631" y="13573"/>
                  </a:moveTo>
                  <a:cubicBezTo>
                    <a:pt x="94929" y="13573"/>
                    <a:pt x="95191" y="13823"/>
                    <a:pt x="95191" y="14145"/>
                  </a:cubicBezTo>
                  <a:cubicBezTo>
                    <a:pt x="95191" y="14442"/>
                    <a:pt x="94941" y="14704"/>
                    <a:pt x="94631" y="14704"/>
                  </a:cubicBezTo>
                  <a:cubicBezTo>
                    <a:pt x="94310" y="14704"/>
                    <a:pt x="94060" y="14454"/>
                    <a:pt x="94060" y="14145"/>
                  </a:cubicBezTo>
                  <a:cubicBezTo>
                    <a:pt x="94071" y="13823"/>
                    <a:pt x="94310" y="13573"/>
                    <a:pt x="94631" y="13573"/>
                  </a:cubicBezTo>
                  <a:close/>
                  <a:moveTo>
                    <a:pt x="98346" y="13573"/>
                  </a:moveTo>
                  <a:cubicBezTo>
                    <a:pt x="98655" y="13573"/>
                    <a:pt x="98905" y="13823"/>
                    <a:pt x="98905" y="14145"/>
                  </a:cubicBezTo>
                  <a:cubicBezTo>
                    <a:pt x="98905" y="14454"/>
                    <a:pt x="98655" y="14704"/>
                    <a:pt x="98346" y="14704"/>
                  </a:cubicBezTo>
                  <a:cubicBezTo>
                    <a:pt x="98036" y="14704"/>
                    <a:pt x="97786" y="14454"/>
                    <a:pt x="97786" y="14145"/>
                  </a:cubicBezTo>
                  <a:cubicBezTo>
                    <a:pt x="97798" y="13811"/>
                    <a:pt x="98036" y="13573"/>
                    <a:pt x="98346" y="13573"/>
                  </a:cubicBezTo>
                  <a:close/>
                  <a:moveTo>
                    <a:pt x="102084" y="13573"/>
                  </a:moveTo>
                  <a:cubicBezTo>
                    <a:pt x="102382" y="13573"/>
                    <a:pt x="102644" y="13823"/>
                    <a:pt x="102644" y="14145"/>
                  </a:cubicBezTo>
                  <a:cubicBezTo>
                    <a:pt x="102644" y="14442"/>
                    <a:pt x="102394" y="14704"/>
                    <a:pt x="102084" y="14704"/>
                  </a:cubicBezTo>
                  <a:cubicBezTo>
                    <a:pt x="101787" y="14704"/>
                    <a:pt x="101513" y="14454"/>
                    <a:pt x="101513" y="14145"/>
                  </a:cubicBezTo>
                  <a:cubicBezTo>
                    <a:pt x="101513" y="13823"/>
                    <a:pt x="101775" y="13573"/>
                    <a:pt x="102084" y="13573"/>
                  </a:cubicBezTo>
                  <a:close/>
                  <a:moveTo>
                    <a:pt x="105799" y="13573"/>
                  </a:moveTo>
                  <a:cubicBezTo>
                    <a:pt x="106121" y="13573"/>
                    <a:pt x="106371" y="13823"/>
                    <a:pt x="106371" y="14145"/>
                  </a:cubicBezTo>
                  <a:cubicBezTo>
                    <a:pt x="106371" y="14454"/>
                    <a:pt x="106109" y="14704"/>
                    <a:pt x="105799" y="14704"/>
                  </a:cubicBezTo>
                  <a:cubicBezTo>
                    <a:pt x="105490" y="14704"/>
                    <a:pt x="105239" y="14454"/>
                    <a:pt x="105239" y="14145"/>
                  </a:cubicBezTo>
                  <a:cubicBezTo>
                    <a:pt x="105251" y="13811"/>
                    <a:pt x="105490" y="13573"/>
                    <a:pt x="105799" y="13573"/>
                  </a:cubicBezTo>
                  <a:close/>
                  <a:moveTo>
                    <a:pt x="109538" y="13573"/>
                  </a:moveTo>
                  <a:cubicBezTo>
                    <a:pt x="109835" y="13573"/>
                    <a:pt x="110109" y="13823"/>
                    <a:pt x="110109" y="14145"/>
                  </a:cubicBezTo>
                  <a:cubicBezTo>
                    <a:pt x="110109" y="14442"/>
                    <a:pt x="109847" y="14704"/>
                    <a:pt x="109538" y="14704"/>
                  </a:cubicBezTo>
                  <a:cubicBezTo>
                    <a:pt x="109228" y="14704"/>
                    <a:pt x="108978" y="14454"/>
                    <a:pt x="108978" y="14145"/>
                  </a:cubicBezTo>
                  <a:cubicBezTo>
                    <a:pt x="108978" y="13823"/>
                    <a:pt x="109228" y="13573"/>
                    <a:pt x="109538" y="13573"/>
                  </a:cubicBezTo>
                  <a:close/>
                  <a:moveTo>
                    <a:pt x="113264" y="13573"/>
                  </a:moveTo>
                  <a:cubicBezTo>
                    <a:pt x="113574" y="13573"/>
                    <a:pt x="113824" y="13823"/>
                    <a:pt x="113824" y="14145"/>
                  </a:cubicBezTo>
                  <a:cubicBezTo>
                    <a:pt x="113824" y="14454"/>
                    <a:pt x="113574" y="14704"/>
                    <a:pt x="113264" y="14704"/>
                  </a:cubicBezTo>
                  <a:cubicBezTo>
                    <a:pt x="112943" y="14704"/>
                    <a:pt x="112693" y="14454"/>
                    <a:pt x="112693" y="14145"/>
                  </a:cubicBezTo>
                  <a:cubicBezTo>
                    <a:pt x="112705" y="13811"/>
                    <a:pt x="112943" y="13573"/>
                    <a:pt x="113264" y="13573"/>
                  </a:cubicBezTo>
                  <a:close/>
                  <a:moveTo>
                    <a:pt x="116991" y="13573"/>
                  </a:moveTo>
                  <a:cubicBezTo>
                    <a:pt x="117289" y="13573"/>
                    <a:pt x="117562" y="13823"/>
                    <a:pt x="117562" y="14145"/>
                  </a:cubicBezTo>
                  <a:cubicBezTo>
                    <a:pt x="117562" y="14442"/>
                    <a:pt x="117312" y="14704"/>
                    <a:pt x="116991" y="14704"/>
                  </a:cubicBezTo>
                  <a:cubicBezTo>
                    <a:pt x="116681" y="14704"/>
                    <a:pt x="116431" y="14454"/>
                    <a:pt x="116431" y="14145"/>
                  </a:cubicBezTo>
                  <a:cubicBezTo>
                    <a:pt x="116431" y="13823"/>
                    <a:pt x="116681" y="13573"/>
                    <a:pt x="116991" y="13573"/>
                  </a:cubicBezTo>
                  <a:close/>
                  <a:moveTo>
                    <a:pt x="120718" y="13573"/>
                  </a:moveTo>
                  <a:cubicBezTo>
                    <a:pt x="121027" y="13573"/>
                    <a:pt x="121277" y="13823"/>
                    <a:pt x="121277" y="14145"/>
                  </a:cubicBezTo>
                  <a:cubicBezTo>
                    <a:pt x="121277" y="14454"/>
                    <a:pt x="121027" y="14704"/>
                    <a:pt x="120718" y="14704"/>
                  </a:cubicBezTo>
                  <a:cubicBezTo>
                    <a:pt x="120408" y="14704"/>
                    <a:pt x="120146" y="14454"/>
                    <a:pt x="120146" y="14145"/>
                  </a:cubicBezTo>
                  <a:cubicBezTo>
                    <a:pt x="120170" y="13811"/>
                    <a:pt x="120420" y="13573"/>
                    <a:pt x="120718" y="13573"/>
                  </a:cubicBezTo>
                  <a:close/>
                  <a:moveTo>
                    <a:pt x="124456" y="13573"/>
                  </a:moveTo>
                  <a:cubicBezTo>
                    <a:pt x="124754" y="13573"/>
                    <a:pt x="125016" y="13823"/>
                    <a:pt x="125016" y="14145"/>
                  </a:cubicBezTo>
                  <a:cubicBezTo>
                    <a:pt x="125016" y="14442"/>
                    <a:pt x="124766" y="14704"/>
                    <a:pt x="124456" y="14704"/>
                  </a:cubicBezTo>
                  <a:cubicBezTo>
                    <a:pt x="124135" y="14704"/>
                    <a:pt x="123885" y="14454"/>
                    <a:pt x="123885" y="14145"/>
                  </a:cubicBezTo>
                  <a:cubicBezTo>
                    <a:pt x="123885" y="13823"/>
                    <a:pt x="124135" y="13573"/>
                    <a:pt x="124456" y="13573"/>
                  </a:cubicBezTo>
                  <a:close/>
                  <a:moveTo>
                    <a:pt x="128171" y="13573"/>
                  </a:moveTo>
                  <a:cubicBezTo>
                    <a:pt x="128480" y="13573"/>
                    <a:pt x="128742" y="13823"/>
                    <a:pt x="128742" y="14145"/>
                  </a:cubicBezTo>
                  <a:cubicBezTo>
                    <a:pt x="128742" y="14454"/>
                    <a:pt x="128480" y="14704"/>
                    <a:pt x="128171" y="14704"/>
                  </a:cubicBezTo>
                  <a:cubicBezTo>
                    <a:pt x="127861" y="14704"/>
                    <a:pt x="127611" y="14454"/>
                    <a:pt x="127611" y="14145"/>
                  </a:cubicBezTo>
                  <a:cubicBezTo>
                    <a:pt x="127611" y="13811"/>
                    <a:pt x="127861" y="13573"/>
                    <a:pt x="128171" y="13573"/>
                  </a:cubicBezTo>
                  <a:close/>
                  <a:moveTo>
                    <a:pt x="131898" y="13573"/>
                  </a:moveTo>
                  <a:cubicBezTo>
                    <a:pt x="132195" y="13573"/>
                    <a:pt x="132457" y="13823"/>
                    <a:pt x="132457" y="14145"/>
                  </a:cubicBezTo>
                  <a:cubicBezTo>
                    <a:pt x="132457" y="14442"/>
                    <a:pt x="132207" y="14704"/>
                    <a:pt x="131898" y="14704"/>
                  </a:cubicBezTo>
                  <a:cubicBezTo>
                    <a:pt x="131600" y="14704"/>
                    <a:pt x="131326" y="14454"/>
                    <a:pt x="131326" y="14145"/>
                  </a:cubicBezTo>
                  <a:cubicBezTo>
                    <a:pt x="131338" y="13823"/>
                    <a:pt x="131576" y="13573"/>
                    <a:pt x="131898" y="13573"/>
                  </a:cubicBezTo>
                  <a:close/>
                  <a:moveTo>
                    <a:pt x="3405" y="15431"/>
                  </a:moveTo>
                  <a:cubicBezTo>
                    <a:pt x="3703" y="15431"/>
                    <a:pt x="3977" y="15692"/>
                    <a:pt x="3977" y="16002"/>
                  </a:cubicBezTo>
                  <a:cubicBezTo>
                    <a:pt x="3977" y="16300"/>
                    <a:pt x="3727" y="16562"/>
                    <a:pt x="3405" y="16562"/>
                  </a:cubicBezTo>
                  <a:cubicBezTo>
                    <a:pt x="3096" y="16562"/>
                    <a:pt x="2846" y="16312"/>
                    <a:pt x="2846" y="16002"/>
                  </a:cubicBezTo>
                  <a:cubicBezTo>
                    <a:pt x="2858" y="15692"/>
                    <a:pt x="3096" y="15431"/>
                    <a:pt x="3405" y="15431"/>
                  </a:cubicBezTo>
                  <a:close/>
                  <a:moveTo>
                    <a:pt x="7132" y="15431"/>
                  </a:moveTo>
                  <a:cubicBezTo>
                    <a:pt x="7430" y="15431"/>
                    <a:pt x="7692" y="15692"/>
                    <a:pt x="7692" y="16002"/>
                  </a:cubicBezTo>
                  <a:cubicBezTo>
                    <a:pt x="7692" y="16300"/>
                    <a:pt x="7442" y="16562"/>
                    <a:pt x="7132" y="16562"/>
                  </a:cubicBezTo>
                  <a:cubicBezTo>
                    <a:pt x="6834" y="16562"/>
                    <a:pt x="6560" y="16312"/>
                    <a:pt x="6560" y="16002"/>
                  </a:cubicBezTo>
                  <a:cubicBezTo>
                    <a:pt x="6584" y="15692"/>
                    <a:pt x="6822" y="15431"/>
                    <a:pt x="7132" y="15431"/>
                  </a:cubicBezTo>
                  <a:close/>
                  <a:moveTo>
                    <a:pt x="10871" y="15431"/>
                  </a:moveTo>
                  <a:cubicBezTo>
                    <a:pt x="11168" y="15431"/>
                    <a:pt x="11430" y="15692"/>
                    <a:pt x="11430" y="16002"/>
                  </a:cubicBezTo>
                  <a:cubicBezTo>
                    <a:pt x="11430" y="16300"/>
                    <a:pt x="11180" y="16562"/>
                    <a:pt x="10871" y="16562"/>
                  </a:cubicBezTo>
                  <a:cubicBezTo>
                    <a:pt x="10573" y="16562"/>
                    <a:pt x="10299" y="16312"/>
                    <a:pt x="10299" y="16002"/>
                  </a:cubicBezTo>
                  <a:cubicBezTo>
                    <a:pt x="10299" y="15692"/>
                    <a:pt x="10549" y="15431"/>
                    <a:pt x="10871" y="15431"/>
                  </a:cubicBezTo>
                  <a:close/>
                  <a:moveTo>
                    <a:pt x="14585" y="15431"/>
                  </a:moveTo>
                  <a:cubicBezTo>
                    <a:pt x="14883" y="15431"/>
                    <a:pt x="15157" y="15692"/>
                    <a:pt x="15157" y="16002"/>
                  </a:cubicBezTo>
                  <a:cubicBezTo>
                    <a:pt x="15157" y="16300"/>
                    <a:pt x="14895" y="16562"/>
                    <a:pt x="14585" y="16562"/>
                  </a:cubicBezTo>
                  <a:cubicBezTo>
                    <a:pt x="14288" y="16562"/>
                    <a:pt x="14014" y="16312"/>
                    <a:pt x="14014" y="16002"/>
                  </a:cubicBezTo>
                  <a:cubicBezTo>
                    <a:pt x="14038" y="15692"/>
                    <a:pt x="14276" y="15431"/>
                    <a:pt x="14585" y="15431"/>
                  </a:cubicBezTo>
                  <a:close/>
                  <a:moveTo>
                    <a:pt x="18324" y="15431"/>
                  </a:moveTo>
                  <a:cubicBezTo>
                    <a:pt x="18622" y="15431"/>
                    <a:pt x="18883" y="15692"/>
                    <a:pt x="18883" y="16002"/>
                  </a:cubicBezTo>
                  <a:cubicBezTo>
                    <a:pt x="18883" y="16300"/>
                    <a:pt x="18633" y="16562"/>
                    <a:pt x="18324" y="16562"/>
                  </a:cubicBezTo>
                  <a:cubicBezTo>
                    <a:pt x="18026" y="16562"/>
                    <a:pt x="17752" y="16312"/>
                    <a:pt x="17752" y="16002"/>
                  </a:cubicBezTo>
                  <a:cubicBezTo>
                    <a:pt x="17752" y="15692"/>
                    <a:pt x="18014" y="15431"/>
                    <a:pt x="18324" y="15431"/>
                  </a:cubicBezTo>
                  <a:close/>
                  <a:moveTo>
                    <a:pt x="22039" y="15431"/>
                  </a:moveTo>
                  <a:cubicBezTo>
                    <a:pt x="22336" y="15431"/>
                    <a:pt x="22610" y="15692"/>
                    <a:pt x="22610" y="16002"/>
                  </a:cubicBezTo>
                  <a:cubicBezTo>
                    <a:pt x="22610" y="16300"/>
                    <a:pt x="22360" y="16562"/>
                    <a:pt x="22039" y="16562"/>
                  </a:cubicBezTo>
                  <a:cubicBezTo>
                    <a:pt x="21729" y="16562"/>
                    <a:pt x="21479" y="16312"/>
                    <a:pt x="21479" y="16002"/>
                  </a:cubicBezTo>
                  <a:cubicBezTo>
                    <a:pt x="21491" y="15692"/>
                    <a:pt x="21729" y="15431"/>
                    <a:pt x="22039" y="15431"/>
                  </a:cubicBezTo>
                  <a:close/>
                  <a:moveTo>
                    <a:pt x="25777" y="15431"/>
                  </a:moveTo>
                  <a:cubicBezTo>
                    <a:pt x="26075" y="15431"/>
                    <a:pt x="26349" y="15692"/>
                    <a:pt x="26349" y="16002"/>
                  </a:cubicBezTo>
                  <a:cubicBezTo>
                    <a:pt x="26349" y="16300"/>
                    <a:pt x="26087" y="16562"/>
                    <a:pt x="25777" y="16562"/>
                  </a:cubicBezTo>
                  <a:cubicBezTo>
                    <a:pt x="25468" y="16562"/>
                    <a:pt x="25206" y="16312"/>
                    <a:pt x="25206" y="16002"/>
                  </a:cubicBezTo>
                  <a:cubicBezTo>
                    <a:pt x="25218" y="15692"/>
                    <a:pt x="25468" y="15431"/>
                    <a:pt x="25777" y="15431"/>
                  </a:cubicBezTo>
                  <a:close/>
                  <a:moveTo>
                    <a:pt x="29504" y="15431"/>
                  </a:moveTo>
                  <a:cubicBezTo>
                    <a:pt x="29801" y="15431"/>
                    <a:pt x="30063" y="15692"/>
                    <a:pt x="30063" y="16002"/>
                  </a:cubicBezTo>
                  <a:cubicBezTo>
                    <a:pt x="30063" y="16300"/>
                    <a:pt x="29813" y="16562"/>
                    <a:pt x="29504" y="16562"/>
                  </a:cubicBezTo>
                  <a:cubicBezTo>
                    <a:pt x="29182" y="16562"/>
                    <a:pt x="28932" y="16312"/>
                    <a:pt x="28932" y="16002"/>
                  </a:cubicBezTo>
                  <a:cubicBezTo>
                    <a:pt x="28944" y="15692"/>
                    <a:pt x="29182" y="15431"/>
                    <a:pt x="29504" y="15431"/>
                  </a:cubicBezTo>
                  <a:close/>
                  <a:moveTo>
                    <a:pt x="33230" y="15431"/>
                  </a:moveTo>
                  <a:cubicBezTo>
                    <a:pt x="33528" y="15431"/>
                    <a:pt x="33802" y="15692"/>
                    <a:pt x="33802" y="16002"/>
                  </a:cubicBezTo>
                  <a:cubicBezTo>
                    <a:pt x="33802" y="16300"/>
                    <a:pt x="33552" y="16562"/>
                    <a:pt x="33230" y="16562"/>
                  </a:cubicBezTo>
                  <a:cubicBezTo>
                    <a:pt x="32921" y="16562"/>
                    <a:pt x="32671" y="16312"/>
                    <a:pt x="32671" y="16002"/>
                  </a:cubicBezTo>
                  <a:cubicBezTo>
                    <a:pt x="32671" y="15692"/>
                    <a:pt x="32921" y="15431"/>
                    <a:pt x="33230" y="15431"/>
                  </a:cubicBezTo>
                  <a:close/>
                  <a:moveTo>
                    <a:pt x="36957" y="15431"/>
                  </a:moveTo>
                  <a:cubicBezTo>
                    <a:pt x="37255" y="15431"/>
                    <a:pt x="37517" y="15692"/>
                    <a:pt x="37517" y="16002"/>
                  </a:cubicBezTo>
                  <a:cubicBezTo>
                    <a:pt x="37517" y="16300"/>
                    <a:pt x="37267" y="16562"/>
                    <a:pt x="36957" y="16562"/>
                  </a:cubicBezTo>
                  <a:cubicBezTo>
                    <a:pt x="36648" y="16562"/>
                    <a:pt x="36386" y="16312"/>
                    <a:pt x="36386" y="16002"/>
                  </a:cubicBezTo>
                  <a:cubicBezTo>
                    <a:pt x="36409" y="15692"/>
                    <a:pt x="36648" y="15431"/>
                    <a:pt x="36957" y="15431"/>
                  </a:cubicBezTo>
                  <a:close/>
                  <a:moveTo>
                    <a:pt x="40672" y="15431"/>
                  </a:moveTo>
                  <a:cubicBezTo>
                    <a:pt x="40970" y="15431"/>
                    <a:pt x="41243" y="15692"/>
                    <a:pt x="41243" y="16002"/>
                  </a:cubicBezTo>
                  <a:cubicBezTo>
                    <a:pt x="41243" y="16300"/>
                    <a:pt x="40993" y="16562"/>
                    <a:pt x="40672" y="16562"/>
                  </a:cubicBezTo>
                  <a:cubicBezTo>
                    <a:pt x="40374" y="16562"/>
                    <a:pt x="40112" y="16312"/>
                    <a:pt x="40112" y="16002"/>
                  </a:cubicBezTo>
                  <a:cubicBezTo>
                    <a:pt x="40124" y="15692"/>
                    <a:pt x="40362" y="15431"/>
                    <a:pt x="40672" y="15431"/>
                  </a:cubicBezTo>
                  <a:close/>
                  <a:moveTo>
                    <a:pt x="44410" y="15431"/>
                  </a:moveTo>
                  <a:cubicBezTo>
                    <a:pt x="44708" y="15431"/>
                    <a:pt x="44982" y="15692"/>
                    <a:pt x="44982" y="16002"/>
                  </a:cubicBezTo>
                  <a:cubicBezTo>
                    <a:pt x="44982" y="16300"/>
                    <a:pt x="44720" y="16562"/>
                    <a:pt x="44410" y="16562"/>
                  </a:cubicBezTo>
                  <a:cubicBezTo>
                    <a:pt x="44113" y="16562"/>
                    <a:pt x="43851" y="16312"/>
                    <a:pt x="43851" y="16002"/>
                  </a:cubicBezTo>
                  <a:cubicBezTo>
                    <a:pt x="43851" y="15692"/>
                    <a:pt x="44101" y="15431"/>
                    <a:pt x="44410" y="15431"/>
                  </a:cubicBezTo>
                  <a:close/>
                  <a:moveTo>
                    <a:pt x="48137" y="15431"/>
                  </a:moveTo>
                  <a:cubicBezTo>
                    <a:pt x="48435" y="15431"/>
                    <a:pt x="48697" y="15692"/>
                    <a:pt x="48697" y="16002"/>
                  </a:cubicBezTo>
                  <a:cubicBezTo>
                    <a:pt x="48697" y="16300"/>
                    <a:pt x="48447" y="16562"/>
                    <a:pt x="48137" y="16562"/>
                  </a:cubicBezTo>
                  <a:cubicBezTo>
                    <a:pt x="47839" y="16562"/>
                    <a:pt x="47566" y="16312"/>
                    <a:pt x="47566" y="16002"/>
                  </a:cubicBezTo>
                  <a:cubicBezTo>
                    <a:pt x="47578" y="15692"/>
                    <a:pt x="47839" y="15431"/>
                    <a:pt x="48137" y="15431"/>
                  </a:cubicBezTo>
                  <a:close/>
                  <a:moveTo>
                    <a:pt x="51864" y="15431"/>
                  </a:moveTo>
                  <a:cubicBezTo>
                    <a:pt x="52161" y="15431"/>
                    <a:pt x="52435" y="15692"/>
                    <a:pt x="52435" y="16002"/>
                  </a:cubicBezTo>
                  <a:cubicBezTo>
                    <a:pt x="52435" y="16300"/>
                    <a:pt x="52185" y="16562"/>
                    <a:pt x="51864" y="16562"/>
                  </a:cubicBezTo>
                  <a:cubicBezTo>
                    <a:pt x="51566" y="16562"/>
                    <a:pt x="51304" y="16312"/>
                    <a:pt x="51304" y="16002"/>
                  </a:cubicBezTo>
                  <a:cubicBezTo>
                    <a:pt x="51304" y="15692"/>
                    <a:pt x="51554" y="15431"/>
                    <a:pt x="51864" y="15431"/>
                  </a:cubicBezTo>
                  <a:close/>
                  <a:moveTo>
                    <a:pt x="55602" y="15431"/>
                  </a:moveTo>
                  <a:cubicBezTo>
                    <a:pt x="55900" y="15431"/>
                    <a:pt x="56174" y="15692"/>
                    <a:pt x="56174" y="16002"/>
                  </a:cubicBezTo>
                  <a:cubicBezTo>
                    <a:pt x="56174" y="16300"/>
                    <a:pt x="55912" y="16562"/>
                    <a:pt x="55602" y="16562"/>
                  </a:cubicBezTo>
                  <a:cubicBezTo>
                    <a:pt x="55293" y="16562"/>
                    <a:pt x="55043" y="16312"/>
                    <a:pt x="55043" y="16002"/>
                  </a:cubicBezTo>
                  <a:cubicBezTo>
                    <a:pt x="55043" y="15692"/>
                    <a:pt x="55293" y="15431"/>
                    <a:pt x="55602" y="15431"/>
                  </a:cubicBezTo>
                  <a:close/>
                  <a:moveTo>
                    <a:pt x="59329" y="15431"/>
                  </a:moveTo>
                  <a:cubicBezTo>
                    <a:pt x="59627" y="15431"/>
                    <a:pt x="59889" y="15692"/>
                    <a:pt x="59889" y="16002"/>
                  </a:cubicBezTo>
                  <a:cubicBezTo>
                    <a:pt x="59889" y="16300"/>
                    <a:pt x="59639" y="16562"/>
                    <a:pt x="59329" y="16562"/>
                  </a:cubicBezTo>
                  <a:cubicBezTo>
                    <a:pt x="59008" y="16562"/>
                    <a:pt x="58757" y="16312"/>
                    <a:pt x="58757" y="16002"/>
                  </a:cubicBezTo>
                  <a:cubicBezTo>
                    <a:pt x="58757" y="15692"/>
                    <a:pt x="59008" y="15431"/>
                    <a:pt x="59329" y="15431"/>
                  </a:cubicBezTo>
                  <a:close/>
                  <a:moveTo>
                    <a:pt x="63056" y="15431"/>
                  </a:moveTo>
                  <a:cubicBezTo>
                    <a:pt x="63353" y="15431"/>
                    <a:pt x="63627" y="15692"/>
                    <a:pt x="63627" y="16002"/>
                  </a:cubicBezTo>
                  <a:cubicBezTo>
                    <a:pt x="63627" y="16300"/>
                    <a:pt x="63377" y="16562"/>
                    <a:pt x="63056" y="16562"/>
                  </a:cubicBezTo>
                  <a:cubicBezTo>
                    <a:pt x="62746" y="16562"/>
                    <a:pt x="62496" y="16312"/>
                    <a:pt x="62496" y="16002"/>
                  </a:cubicBezTo>
                  <a:cubicBezTo>
                    <a:pt x="62496" y="15692"/>
                    <a:pt x="62746" y="15431"/>
                    <a:pt x="63056" y="15431"/>
                  </a:cubicBezTo>
                  <a:close/>
                  <a:moveTo>
                    <a:pt x="66782" y="15431"/>
                  </a:moveTo>
                  <a:cubicBezTo>
                    <a:pt x="67080" y="15431"/>
                    <a:pt x="67342" y="15692"/>
                    <a:pt x="67342" y="16002"/>
                  </a:cubicBezTo>
                  <a:cubicBezTo>
                    <a:pt x="67342" y="16300"/>
                    <a:pt x="67092" y="16562"/>
                    <a:pt x="66782" y="16562"/>
                  </a:cubicBezTo>
                  <a:cubicBezTo>
                    <a:pt x="66473" y="16562"/>
                    <a:pt x="66211" y="16312"/>
                    <a:pt x="66211" y="16002"/>
                  </a:cubicBezTo>
                  <a:cubicBezTo>
                    <a:pt x="66235" y="15692"/>
                    <a:pt x="66473" y="15431"/>
                    <a:pt x="66782" y="15431"/>
                  </a:cubicBezTo>
                  <a:close/>
                  <a:moveTo>
                    <a:pt x="70509" y="15431"/>
                  </a:moveTo>
                  <a:cubicBezTo>
                    <a:pt x="70807" y="15431"/>
                    <a:pt x="71080" y="15692"/>
                    <a:pt x="71080" y="16002"/>
                  </a:cubicBezTo>
                  <a:cubicBezTo>
                    <a:pt x="71080" y="16300"/>
                    <a:pt x="70830" y="16562"/>
                    <a:pt x="70509" y="16562"/>
                  </a:cubicBezTo>
                  <a:cubicBezTo>
                    <a:pt x="70199" y="16562"/>
                    <a:pt x="69949" y="16312"/>
                    <a:pt x="69949" y="16002"/>
                  </a:cubicBezTo>
                  <a:cubicBezTo>
                    <a:pt x="69949" y="15692"/>
                    <a:pt x="70199" y="15431"/>
                    <a:pt x="70509" y="15431"/>
                  </a:cubicBezTo>
                  <a:close/>
                  <a:moveTo>
                    <a:pt x="74236" y="15431"/>
                  </a:moveTo>
                  <a:cubicBezTo>
                    <a:pt x="74533" y="15431"/>
                    <a:pt x="74795" y="15692"/>
                    <a:pt x="74795" y="16002"/>
                  </a:cubicBezTo>
                  <a:cubicBezTo>
                    <a:pt x="74795" y="16300"/>
                    <a:pt x="74545" y="16562"/>
                    <a:pt x="74236" y="16562"/>
                  </a:cubicBezTo>
                  <a:cubicBezTo>
                    <a:pt x="73938" y="16562"/>
                    <a:pt x="73676" y="16312"/>
                    <a:pt x="73676" y="16002"/>
                  </a:cubicBezTo>
                  <a:cubicBezTo>
                    <a:pt x="73676" y="15692"/>
                    <a:pt x="73926" y="15431"/>
                    <a:pt x="74236" y="15431"/>
                  </a:cubicBezTo>
                  <a:close/>
                  <a:moveTo>
                    <a:pt x="77855" y="15431"/>
                  </a:moveTo>
                  <a:cubicBezTo>
                    <a:pt x="78153" y="15431"/>
                    <a:pt x="78415" y="15692"/>
                    <a:pt x="78415" y="16002"/>
                  </a:cubicBezTo>
                  <a:cubicBezTo>
                    <a:pt x="78415" y="16300"/>
                    <a:pt x="78165" y="16562"/>
                    <a:pt x="77855" y="16562"/>
                  </a:cubicBezTo>
                  <a:cubicBezTo>
                    <a:pt x="77546" y="16562"/>
                    <a:pt x="77284" y="16312"/>
                    <a:pt x="77284" y="16002"/>
                  </a:cubicBezTo>
                  <a:cubicBezTo>
                    <a:pt x="77284" y="15692"/>
                    <a:pt x="77546" y="15431"/>
                    <a:pt x="77855" y="15431"/>
                  </a:cubicBezTo>
                  <a:close/>
                  <a:moveTo>
                    <a:pt x="81570" y="15431"/>
                  </a:moveTo>
                  <a:cubicBezTo>
                    <a:pt x="81868" y="15431"/>
                    <a:pt x="82141" y="15692"/>
                    <a:pt x="82141" y="16002"/>
                  </a:cubicBezTo>
                  <a:cubicBezTo>
                    <a:pt x="82141" y="16300"/>
                    <a:pt x="81879" y="16562"/>
                    <a:pt x="81570" y="16562"/>
                  </a:cubicBezTo>
                  <a:cubicBezTo>
                    <a:pt x="81260" y="16562"/>
                    <a:pt x="81010" y="16312"/>
                    <a:pt x="81010" y="16002"/>
                  </a:cubicBezTo>
                  <a:cubicBezTo>
                    <a:pt x="81022" y="15692"/>
                    <a:pt x="81260" y="15431"/>
                    <a:pt x="81570" y="15431"/>
                  </a:cubicBezTo>
                  <a:close/>
                  <a:moveTo>
                    <a:pt x="85308" y="15431"/>
                  </a:moveTo>
                  <a:cubicBezTo>
                    <a:pt x="85606" y="15431"/>
                    <a:pt x="85880" y="15692"/>
                    <a:pt x="85880" y="16002"/>
                  </a:cubicBezTo>
                  <a:cubicBezTo>
                    <a:pt x="85880" y="16300"/>
                    <a:pt x="85618" y="16562"/>
                    <a:pt x="85308" y="16562"/>
                  </a:cubicBezTo>
                  <a:cubicBezTo>
                    <a:pt x="84999" y="16562"/>
                    <a:pt x="84749" y="16312"/>
                    <a:pt x="84749" y="16002"/>
                  </a:cubicBezTo>
                  <a:cubicBezTo>
                    <a:pt x="84749" y="15692"/>
                    <a:pt x="84999" y="15431"/>
                    <a:pt x="85308" y="15431"/>
                  </a:cubicBezTo>
                  <a:close/>
                  <a:moveTo>
                    <a:pt x="89035" y="15431"/>
                  </a:moveTo>
                  <a:cubicBezTo>
                    <a:pt x="89333" y="15431"/>
                    <a:pt x="89595" y="15692"/>
                    <a:pt x="89595" y="16002"/>
                  </a:cubicBezTo>
                  <a:cubicBezTo>
                    <a:pt x="89595" y="16300"/>
                    <a:pt x="89345" y="16562"/>
                    <a:pt x="89035" y="16562"/>
                  </a:cubicBezTo>
                  <a:cubicBezTo>
                    <a:pt x="88714" y="16562"/>
                    <a:pt x="88464" y="16312"/>
                    <a:pt x="88464" y="16002"/>
                  </a:cubicBezTo>
                  <a:cubicBezTo>
                    <a:pt x="88475" y="15692"/>
                    <a:pt x="88714" y="15431"/>
                    <a:pt x="89035" y="15431"/>
                  </a:cubicBezTo>
                  <a:close/>
                  <a:moveTo>
                    <a:pt x="92762" y="15431"/>
                  </a:moveTo>
                  <a:cubicBezTo>
                    <a:pt x="93059" y="15431"/>
                    <a:pt x="93333" y="15692"/>
                    <a:pt x="93333" y="16002"/>
                  </a:cubicBezTo>
                  <a:cubicBezTo>
                    <a:pt x="93333" y="16300"/>
                    <a:pt x="93071" y="16562"/>
                    <a:pt x="92762" y="16562"/>
                  </a:cubicBezTo>
                  <a:cubicBezTo>
                    <a:pt x="92452" y="16562"/>
                    <a:pt x="92202" y="16312"/>
                    <a:pt x="92202" y="16002"/>
                  </a:cubicBezTo>
                  <a:cubicBezTo>
                    <a:pt x="92202" y="15692"/>
                    <a:pt x="92452" y="15431"/>
                    <a:pt x="92762" y="15431"/>
                  </a:cubicBezTo>
                  <a:close/>
                  <a:moveTo>
                    <a:pt x="96488" y="15431"/>
                  </a:moveTo>
                  <a:cubicBezTo>
                    <a:pt x="96786" y="15431"/>
                    <a:pt x="97048" y="15692"/>
                    <a:pt x="97048" y="16002"/>
                  </a:cubicBezTo>
                  <a:cubicBezTo>
                    <a:pt x="97048" y="16300"/>
                    <a:pt x="96798" y="16562"/>
                    <a:pt x="96488" y="16562"/>
                  </a:cubicBezTo>
                  <a:cubicBezTo>
                    <a:pt x="96191" y="16562"/>
                    <a:pt x="95917" y="16312"/>
                    <a:pt x="95917" y="16002"/>
                  </a:cubicBezTo>
                  <a:cubicBezTo>
                    <a:pt x="95917" y="15692"/>
                    <a:pt x="96179" y="15431"/>
                    <a:pt x="96488" y="15431"/>
                  </a:cubicBezTo>
                  <a:close/>
                  <a:moveTo>
                    <a:pt x="100203" y="15431"/>
                  </a:moveTo>
                  <a:cubicBezTo>
                    <a:pt x="100501" y="15431"/>
                    <a:pt x="100775" y="15692"/>
                    <a:pt x="100775" y="16002"/>
                  </a:cubicBezTo>
                  <a:cubicBezTo>
                    <a:pt x="100775" y="16300"/>
                    <a:pt x="100513" y="16562"/>
                    <a:pt x="100203" y="16562"/>
                  </a:cubicBezTo>
                  <a:cubicBezTo>
                    <a:pt x="99905" y="16562"/>
                    <a:pt x="99644" y="16312"/>
                    <a:pt x="99644" y="16002"/>
                  </a:cubicBezTo>
                  <a:cubicBezTo>
                    <a:pt x="99655" y="15692"/>
                    <a:pt x="99894" y="15431"/>
                    <a:pt x="100203" y="15431"/>
                  </a:cubicBezTo>
                  <a:close/>
                  <a:moveTo>
                    <a:pt x="103942" y="15431"/>
                  </a:moveTo>
                  <a:cubicBezTo>
                    <a:pt x="104239" y="15431"/>
                    <a:pt x="104513" y="15692"/>
                    <a:pt x="104513" y="16002"/>
                  </a:cubicBezTo>
                  <a:cubicBezTo>
                    <a:pt x="104513" y="16300"/>
                    <a:pt x="104251" y="16562"/>
                    <a:pt x="103942" y="16562"/>
                  </a:cubicBezTo>
                  <a:cubicBezTo>
                    <a:pt x="103644" y="16562"/>
                    <a:pt x="103382" y="16312"/>
                    <a:pt x="103382" y="16002"/>
                  </a:cubicBezTo>
                  <a:cubicBezTo>
                    <a:pt x="103382" y="15692"/>
                    <a:pt x="103632" y="15431"/>
                    <a:pt x="103942" y="15431"/>
                  </a:cubicBezTo>
                  <a:close/>
                  <a:moveTo>
                    <a:pt x="107668" y="15431"/>
                  </a:moveTo>
                  <a:cubicBezTo>
                    <a:pt x="107966" y="15431"/>
                    <a:pt x="108228" y="15692"/>
                    <a:pt x="108228" y="16002"/>
                  </a:cubicBezTo>
                  <a:cubicBezTo>
                    <a:pt x="108228" y="16300"/>
                    <a:pt x="107978" y="16562"/>
                    <a:pt x="107668" y="16562"/>
                  </a:cubicBezTo>
                  <a:cubicBezTo>
                    <a:pt x="107371" y="16562"/>
                    <a:pt x="107097" y="16312"/>
                    <a:pt x="107097" y="16002"/>
                  </a:cubicBezTo>
                  <a:cubicBezTo>
                    <a:pt x="107109" y="15692"/>
                    <a:pt x="107347" y="15431"/>
                    <a:pt x="107668" y="15431"/>
                  </a:cubicBezTo>
                  <a:close/>
                  <a:moveTo>
                    <a:pt x="111395" y="15431"/>
                  </a:moveTo>
                  <a:cubicBezTo>
                    <a:pt x="111693" y="15431"/>
                    <a:pt x="111967" y="15692"/>
                    <a:pt x="111967" y="16002"/>
                  </a:cubicBezTo>
                  <a:cubicBezTo>
                    <a:pt x="111967" y="16300"/>
                    <a:pt x="111705" y="16562"/>
                    <a:pt x="111395" y="16562"/>
                  </a:cubicBezTo>
                  <a:cubicBezTo>
                    <a:pt x="111085" y="16562"/>
                    <a:pt x="110835" y="16312"/>
                    <a:pt x="110835" y="16002"/>
                  </a:cubicBezTo>
                  <a:cubicBezTo>
                    <a:pt x="110835" y="15692"/>
                    <a:pt x="111085" y="15431"/>
                    <a:pt x="111395" y="15431"/>
                  </a:cubicBezTo>
                  <a:close/>
                  <a:moveTo>
                    <a:pt x="115122" y="15431"/>
                  </a:moveTo>
                  <a:cubicBezTo>
                    <a:pt x="115419" y="15431"/>
                    <a:pt x="115681" y="15692"/>
                    <a:pt x="115681" y="16002"/>
                  </a:cubicBezTo>
                  <a:cubicBezTo>
                    <a:pt x="115681" y="16300"/>
                    <a:pt x="115431" y="16562"/>
                    <a:pt x="115122" y="16562"/>
                  </a:cubicBezTo>
                  <a:cubicBezTo>
                    <a:pt x="114812" y="16562"/>
                    <a:pt x="114550" y="16312"/>
                    <a:pt x="114550" y="16002"/>
                  </a:cubicBezTo>
                  <a:cubicBezTo>
                    <a:pt x="114574" y="15692"/>
                    <a:pt x="114812" y="15431"/>
                    <a:pt x="115122" y="15431"/>
                  </a:cubicBezTo>
                  <a:close/>
                  <a:moveTo>
                    <a:pt x="118860" y="15431"/>
                  </a:moveTo>
                  <a:cubicBezTo>
                    <a:pt x="119158" y="15431"/>
                    <a:pt x="119420" y="15692"/>
                    <a:pt x="119420" y="16002"/>
                  </a:cubicBezTo>
                  <a:cubicBezTo>
                    <a:pt x="119420" y="16300"/>
                    <a:pt x="119170" y="16562"/>
                    <a:pt x="118860" y="16562"/>
                  </a:cubicBezTo>
                  <a:cubicBezTo>
                    <a:pt x="118539" y="16562"/>
                    <a:pt x="118289" y="16312"/>
                    <a:pt x="118289" y="16002"/>
                  </a:cubicBezTo>
                  <a:cubicBezTo>
                    <a:pt x="118289" y="15692"/>
                    <a:pt x="118539" y="15431"/>
                    <a:pt x="118860" y="15431"/>
                  </a:cubicBezTo>
                  <a:close/>
                  <a:moveTo>
                    <a:pt x="122575" y="15431"/>
                  </a:moveTo>
                  <a:cubicBezTo>
                    <a:pt x="122873" y="15431"/>
                    <a:pt x="123146" y="15692"/>
                    <a:pt x="123146" y="16002"/>
                  </a:cubicBezTo>
                  <a:cubicBezTo>
                    <a:pt x="123146" y="16300"/>
                    <a:pt x="122885" y="16562"/>
                    <a:pt x="122575" y="16562"/>
                  </a:cubicBezTo>
                  <a:cubicBezTo>
                    <a:pt x="122265" y="16562"/>
                    <a:pt x="122015" y="16312"/>
                    <a:pt x="122015" y="16002"/>
                  </a:cubicBezTo>
                  <a:cubicBezTo>
                    <a:pt x="122027" y="15692"/>
                    <a:pt x="122277" y="15431"/>
                    <a:pt x="122575" y="15431"/>
                  </a:cubicBezTo>
                  <a:close/>
                  <a:moveTo>
                    <a:pt x="126314" y="15431"/>
                  </a:moveTo>
                  <a:cubicBezTo>
                    <a:pt x="126611" y="15431"/>
                    <a:pt x="126873" y="15692"/>
                    <a:pt x="126873" y="16002"/>
                  </a:cubicBezTo>
                  <a:cubicBezTo>
                    <a:pt x="126873" y="16300"/>
                    <a:pt x="126623" y="16562"/>
                    <a:pt x="126314" y="16562"/>
                  </a:cubicBezTo>
                  <a:cubicBezTo>
                    <a:pt x="126004" y="16562"/>
                    <a:pt x="125742" y="16312"/>
                    <a:pt x="125742" y="16002"/>
                  </a:cubicBezTo>
                  <a:cubicBezTo>
                    <a:pt x="125742" y="15692"/>
                    <a:pt x="126004" y="15431"/>
                    <a:pt x="126314" y="15431"/>
                  </a:cubicBezTo>
                  <a:close/>
                  <a:moveTo>
                    <a:pt x="130028" y="15431"/>
                  </a:moveTo>
                  <a:cubicBezTo>
                    <a:pt x="130326" y="15431"/>
                    <a:pt x="130600" y="15692"/>
                    <a:pt x="130600" y="16002"/>
                  </a:cubicBezTo>
                  <a:cubicBezTo>
                    <a:pt x="130600" y="16300"/>
                    <a:pt x="130350" y="16562"/>
                    <a:pt x="130028" y="16562"/>
                  </a:cubicBezTo>
                  <a:cubicBezTo>
                    <a:pt x="129731" y="16562"/>
                    <a:pt x="129469" y="16312"/>
                    <a:pt x="129469" y="16002"/>
                  </a:cubicBezTo>
                  <a:cubicBezTo>
                    <a:pt x="129469" y="15692"/>
                    <a:pt x="129719" y="15431"/>
                    <a:pt x="130028" y="15431"/>
                  </a:cubicBezTo>
                  <a:close/>
                  <a:moveTo>
                    <a:pt x="133767" y="15431"/>
                  </a:moveTo>
                  <a:cubicBezTo>
                    <a:pt x="134065" y="15431"/>
                    <a:pt x="134326" y="15692"/>
                    <a:pt x="134326" y="16002"/>
                  </a:cubicBezTo>
                  <a:cubicBezTo>
                    <a:pt x="134326" y="16300"/>
                    <a:pt x="134076" y="16562"/>
                    <a:pt x="133767" y="16562"/>
                  </a:cubicBezTo>
                  <a:cubicBezTo>
                    <a:pt x="133469" y="16562"/>
                    <a:pt x="133207" y="16312"/>
                    <a:pt x="133207" y="16002"/>
                  </a:cubicBezTo>
                  <a:cubicBezTo>
                    <a:pt x="133207" y="15692"/>
                    <a:pt x="133457" y="15431"/>
                    <a:pt x="133767" y="15431"/>
                  </a:cubicBezTo>
                  <a:close/>
                  <a:moveTo>
                    <a:pt x="1548" y="17300"/>
                  </a:moveTo>
                  <a:cubicBezTo>
                    <a:pt x="1846" y="17300"/>
                    <a:pt x="2119" y="17550"/>
                    <a:pt x="2119" y="17859"/>
                  </a:cubicBezTo>
                  <a:cubicBezTo>
                    <a:pt x="2119" y="18157"/>
                    <a:pt x="1858" y="18431"/>
                    <a:pt x="1548" y="18431"/>
                  </a:cubicBezTo>
                  <a:cubicBezTo>
                    <a:pt x="1238" y="18431"/>
                    <a:pt x="988" y="18169"/>
                    <a:pt x="988" y="17859"/>
                  </a:cubicBezTo>
                  <a:cubicBezTo>
                    <a:pt x="988" y="17550"/>
                    <a:pt x="1238" y="17300"/>
                    <a:pt x="1548" y="17300"/>
                  </a:cubicBezTo>
                  <a:close/>
                  <a:moveTo>
                    <a:pt x="5287" y="17300"/>
                  </a:moveTo>
                  <a:cubicBezTo>
                    <a:pt x="5596" y="17300"/>
                    <a:pt x="5846" y="17550"/>
                    <a:pt x="5846" y="17859"/>
                  </a:cubicBezTo>
                  <a:cubicBezTo>
                    <a:pt x="5846" y="18169"/>
                    <a:pt x="5596" y="18431"/>
                    <a:pt x="5287" y="18431"/>
                  </a:cubicBezTo>
                  <a:cubicBezTo>
                    <a:pt x="4977" y="18431"/>
                    <a:pt x="4715" y="18169"/>
                    <a:pt x="4715" y="17859"/>
                  </a:cubicBezTo>
                  <a:cubicBezTo>
                    <a:pt x="4715" y="17550"/>
                    <a:pt x="4977" y="17300"/>
                    <a:pt x="5287" y="17300"/>
                  </a:cubicBezTo>
                  <a:close/>
                  <a:moveTo>
                    <a:pt x="9001" y="17300"/>
                  </a:moveTo>
                  <a:cubicBezTo>
                    <a:pt x="9299" y="17300"/>
                    <a:pt x="9573" y="17550"/>
                    <a:pt x="9573" y="17859"/>
                  </a:cubicBezTo>
                  <a:cubicBezTo>
                    <a:pt x="9573" y="18157"/>
                    <a:pt x="9323" y="18431"/>
                    <a:pt x="9001" y="18431"/>
                  </a:cubicBezTo>
                  <a:cubicBezTo>
                    <a:pt x="8704" y="18431"/>
                    <a:pt x="8442" y="18169"/>
                    <a:pt x="8442" y="17859"/>
                  </a:cubicBezTo>
                  <a:cubicBezTo>
                    <a:pt x="8442" y="17550"/>
                    <a:pt x="8692" y="17300"/>
                    <a:pt x="9001" y="17300"/>
                  </a:cubicBezTo>
                  <a:close/>
                  <a:moveTo>
                    <a:pt x="12728" y="17300"/>
                  </a:moveTo>
                  <a:cubicBezTo>
                    <a:pt x="13037" y="17300"/>
                    <a:pt x="13288" y="17550"/>
                    <a:pt x="13288" y="17859"/>
                  </a:cubicBezTo>
                  <a:cubicBezTo>
                    <a:pt x="13288" y="18169"/>
                    <a:pt x="13037" y="18431"/>
                    <a:pt x="12728" y="18431"/>
                  </a:cubicBezTo>
                  <a:cubicBezTo>
                    <a:pt x="12418" y="18431"/>
                    <a:pt x="12156" y="18169"/>
                    <a:pt x="12156" y="17859"/>
                  </a:cubicBezTo>
                  <a:cubicBezTo>
                    <a:pt x="12156" y="17550"/>
                    <a:pt x="12418" y="17300"/>
                    <a:pt x="12728" y="17300"/>
                  </a:cubicBezTo>
                  <a:close/>
                  <a:moveTo>
                    <a:pt x="16466" y="17300"/>
                  </a:moveTo>
                  <a:cubicBezTo>
                    <a:pt x="16764" y="17300"/>
                    <a:pt x="17026" y="17550"/>
                    <a:pt x="17026" y="17859"/>
                  </a:cubicBezTo>
                  <a:cubicBezTo>
                    <a:pt x="17026" y="18157"/>
                    <a:pt x="16776" y="18431"/>
                    <a:pt x="16466" y="18431"/>
                  </a:cubicBezTo>
                  <a:cubicBezTo>
                    <a:pt x="16169" y="18431"/>
                    <a:pt x="15895" y="18169"/>
                    <a:pt x="15895" y="17859"/>
                  </a:cubicBezTo>
                  <a:cubicBezTo>
                    <a:pt x="15895" y="17550"/>
                    <a:pt x="16145" y="17300"/>
                    <a:pt x="16466" y="17300"/>
                  </a:cubicBezTo>
                  <a:close/>
                  <a:moveTo>
                    <a:pt x="20181" y="17300"/>
                  </a:moveTo>
                  <a:cubicBezTo>
                    <a:pt x="20491" y="17300"/>
                    <a:pt x="20753" y="17550"/>
                    <a:pt x="20753" y="17859"/>
                  </a:cubicBezTo>
                  <a:cubicBezTo>
                    <a:pt x="20753" y="18169"/>
                    <a:pt x="20491" y="18431"/>
                    <a:pt x="20181" y="18431"/>
                  </a:cubicBezTo>
                  <a:cubicBezTo>
                    <a:pt x="19872" y="18431"/>
                    <a:pt x="19622" y="18169"/>
                    <a:pt x="19622" y="17859"/>
                  </a:cubicBezTo>
                  <a:cubicBezTo>
                    <a:pt x="19622" y="17550"/>
                    <a:pt x="19872" y="17300"/>
                    <a:pt x="20181" y="17300"/>
                  </a:cubicBezTo>
                  <a:close/>
                  <a:moveTo>
                    <a:pt x="23920" y="17300"/>
                  </a:moveTo>
                  <a:cubicBezTo>
                    <a:pt x="24217" y="17300"/>
                    <a:pt x="24479" y="17550"/>
                    <a:pt x="24479" y="17859"/>
                  </a:cubicBezTo>
                  <a:cubicBezTo>
                    <a:pt x="24479" y="18157"/>
                    <a:pt x="24229" y="18431"/>
                    <a:pt x="23920" y="18431"/>
                  </a:cubicBezTo>
                  <a:cubicBezTo>
                    <a:pt x="23610" y="18431"/>
                    <a:pt x="23348" y="18169"/>
                    <a:pt x="23348" y="17859"/>
                  </a:cubicBezTo>
                  <a:cubicBezTo>
                    <a:pt x="23348" y="17550"/>
                    <a:pt x="23610" y="17300"/>
                    <a:pt x="23920" y="17300"/>
                  </a:cubicBezTo>
                  <a:close/>
                  <a:moveTo>
                    <a:pt x="27635" y="17300"/>
                  </a:moveTo>
                  <a:cubicBezTo>
                    <a:pt x="27956" y="17300"/>
                    <a:pt x="28206" y="17550"/>
                    <a:pt x="28206" y="17859"/>
                  </a:cubicBezTo>
                  <a:cubicBezTo>
                    <a:pt x="28206" y="18169"/>
                    <a:pt x="27956" y="18431"/>
                    <a:pt x="27635" y="18431"/>
                  </a:cubicBezTo>
                  <a:cubicBezTo>
                    <a:pt x="27325" y="18431"/>
                    <a:pt x="27075" y="18169"/>
                    <a:pt x="27075" y="17859"/>
                  </a:cubicBezTo>
                  <a:cubicBezTo>
                    <a:pt x="27075" y="17550"/>
                    <a:pt x="27325" y="17300"/>
                    <a:pt x="27635" y="17300"/>
                  </a:cubicBezTo>
                  <a:close/>
                  <a:moveTo>
                    <a:pt x="31373" y="17300"/>
                  </a:moveTo>
                  <a:cubicBezTo>
                    <a:pt x="31671" y="17300"/>
                    <a:pt x="31945" y="17550"/>
                    <a:pt x="31945" y="17859"/>
                  </a:cubicBezTo>
                  <a:cubicBezTo>
                    <a:pt x="31945" y="18157"/>
                    <a:pt x="31683" y="18431"/>
                    <a:pt x="31373" y="18431"/>
                  </a:cubicBezTo>
                  <a:cubicBezTo>
                    <a:pt x="31064" y="18431"/>
                    <a:pt x="30814" y="18169"/>
                    <a:pt x="30814" y="17859"/>
                  </a:cubicBezTo>
                  <a:cubicBezTo>
                    <a:pt x="30814" y="17550"/>
                    <a:pt x="31064" y="17300"/>
                    <a:pt x="31373" y="17300"/>
                  </a:cubicBezTo>
                  <a:close/>
                  <a:moveTo>
                    <a:pt x="35100" y="17300"/>
                  </a:moveTo>
                  <a:cubicBezTo>
                    <a:pt x="35409" y="17300"/>
                    <a:pt x="35659" y="17550"/>
                    <a:pt x="35659" y="17859"/>
                  </a:cubicBezTo>
                  <a:cubicBezTo>
                    <a:pt x="35659" y="18169"/>
                    <a:pt x="35409" y="18431"/>
                    <a:pt x="35100" y="18431"/>
                  </a:cubicBezTo>
                  <a:cubicBezTo>
                    <a:pt x="34778" y="18431"/>
                    <a:pt x="34528" y="18169"/>
                    <a:pt x="34528" y="17859"/>
                  </a:cubicBezTo>
                  <a:cubicBezTo>
                    <a:pt x="34528" y="17550"/>
                    <a:pt x="34778" y="17300"/>
                    <a:pt x="35100" y="17300"/>
                  </a:cubicBezTo>
                  <a:close/>
                  <a:moveTo>
                    <a:pt x="38815" y="17300"/>
                  </a:moveTo>
                  <a:cubicBezTo>
                    <a:pt x="39112" y="17300"/>
                    <a:pt x="39386" y="17550"/>
                    <a:pt x="39386" y="17859"/>
                  </a:cubicBezTo>
                  <a:cubicBezTo>
                    <a:pt x="39386" y="18157"/>
                    <a:pt x="39124" y="18431"/>
                    <a:pt x="38815" y="18431"/>
                  </a:cubicBezTo>
                  <a:cubicBezTo>
                    <a:pt x="38517" y="18431"/>
                    <a:pt x="38255" y="18169"/>
                    <a:pt x="38255" y="17859"/>
                  </a:cubicBezTo>
                  <a:cubicBezTo>
                    <a:pt x="38267" y="17550"/>
                    <a:pt x="38505" y="17300"/>
                    <a:pt x="38815" y="17300"/>
                  </a:cubicBezTo>
                  <a:close/>
                  <a:moveTo>
                    <a:pt x="42553" y="17300"/>
                  </a:moveTo>
                  <a:cubicBezTo>
                    <a:pt x="42863" y="17300"/>
                    <a:pt x="43113" y="17550"/>
                    <a:pt x="43113" y="17859"/>
                  </a:cubicBezTo>
                  <a:cubicBezTo>
                    <a:pt x="43113" y="18169"/>
                    <a:pt x="42863" y="18431"/>
                    <a:pt x="42553" y="18431"/>
                  </a:cubicBezTo>
                  <a:cubicBezTo>
                    <a:pt x="42232" y="18431"/>
                    <a:pt x="41982" y="18169"/>
                    <a:pt x="41982" y="17859"/>
                  </a:cubicBezTo>
                  <a:cubicBezTo>
                    <a:pt x="41982" y="17550"/>
                    <a:pt x="42244" y="17300"/>
                    <a:pt x="42553" y="17300"/>
                  </a:cubicBezTo>
                  <a:close/>
                  <a:moveTo>
                    <a:pt x="46268" y="17300"/>
                  </a:moveTo>
                  <a:cubicBezTo>
                    <a:pt x="46565" y="17300"/>
                    <a:pt x="46839" y="17550"/>
                    <a:pt x="46839" y="17859"/>
                  </a:cubicBezTo>
                  <a:cubicBezTo>
                    <a:pt x="46839" y="18157"/>
                    <a:pt x="46589" y="18431"/>
                    <a:pt x="46268" y="18431"/>
                  </a:cubicBezTo>
                  <a:cubicBezTo>
                    <a:pt x="45970" y="18431"/>
                    <a:pt x="45708" y="18169"/>
                    <a:pt x="45708" y="17859"/>
                  </a:cubicBezTo>
                  <a:cubicBezTo>
                    <a:pt x="45720" y="17550"/>
                    <a:pt x="45958" y="17300"/>
                    <a:pt x="46268" y="17300"/>
                  </a:cubicBezTo>
                  <a:close/>
                  <a:moveTo>
                    <a:pt x="50006" y="17300"/>
                  </a:moveTo>
                  <a:cubicBezTo>
                    <a:pt x="50316" y="17300"/>
                    <a:pt x="50578" y="17550"/>
                    <a:pt x="50578" y="17859"/>
                  </a:cubicBezTo>
                  <a:cubicBezTo>
                    <a:pt x="50578" y="18169"/>
                    <a:pt x="50316" y="18431"/>
                    <a:pt x="50006" y="18431"/>
                  </a:cubicBezTo>
                  <a:cubicBezTo>
                    <a:pt x="49697" y="18431"/>
                    <a:pt x="49447" y="18169"/>
                    <a:pt x="49447" y="17859"/>
                  </a:cubicBezTo>
                  <a:cubicBezTo>
                    <a:pt x="49447" y="17550"/>
                    <a:pt x="49697" y="17300"/>
                    <a:pt x="50006" y="17300"/>
                  </a:cubicBezTo>
                  <a:close/>
                  <a:moveTo>
                    <a:pt x="53733" y="17300"/>
                  </a:moveTo>
                  <a:cubicBezTo>
                    <a:pt x="54031" y="17300"/>
                    <a:pt x="54293" y="17550"/>
                    <a:pt x="54293" y="17859"/>
                  </a:cubicBezTo>
                  <a:cubicBezTo>
                    <a:pt x="54293" y="18157"/>
                    <a:pt x="54043" y="18431"/>
                    <a:pt x="53733" y="18431"/>
                  </a:cubicBezTo>
                  <a:cubicBezTo>
                    <a:pt x="53412" y="18431"/>
                    <a:pt x="53162" y="18169"/>
                    <a:pt x="53162" y="17859"/>
                  </a:cubicBezTo>
                  <a:cubicBezTo>
                    <a:pt x="53173" y="17550"/>
                    <a:pt x="53412" y="17300"/>
                    <a:pt x="53733" y="17300"/>
                  </a:cubicBezTo>
                  <a:close/>
                  <a:moveTo>
                    <a:pt x="57460" y="17300"/>
                  </a:moveTo>
                  <a:cubicBezTo>
                    <a:pt x="57781" y="17300"/>
                    <a:pt x="58031" y="17550"/>
                    <a:pt x="58031" y="17859"/>
                  </a:cubicBezTo>
                  <a:cubicBezTo>
                    <a:pt x="58031" y="18169"/>
                    <a:pt x="57781" y="18431"/>
                    <a:pt x="57460" y="18431"/>
                  </a:cubicBezTo>
                  <a:cubicBezTo>
                    <a:pt x="57150" y="18431"/>
                    <a:pt x="56900" y="18169"/>
                    <a:pt x="56900" y="17859"/>
                  </a:cubicBezTo>
                  <a:cubicBezTo>
                    <a:pt x="56900" y="17550"/>
                    <a:pt x="57150" y="17300"/>
                    <a:pt x="57460" y="17300"/>
                  </a:cubicBezTo>
                  <a:close/>
                  <a:moveTo>
                    <a:pt x="61186" y="17300"/>
                  </a:moveTo>
                  <a:cubicBezTo>
                    <a:pt x="61484" y="17300"/>
                    <a:pt x="61746" y="17550"/>
                    <a:pt x="61746" y="17859"/>
                  </a:cubicBezTo>
                  <a:cubicBezTo>
                    <a:pt x="61746" y="18157"/>
                    <a:pt x="61496" y="18431"/>
                    <a:pt x="61186" y="18431"/>
                  </a:cubicBezTo>
                  <a:cubicBezTo>
                    <a:pt x="60877" y="18431"/>
                    <a:pt x="60615" y="18169"/>
                    <a:pt x="60615" y="17859"/>
                  </a:cubicBezTo>
                  <a:cubicBezTo>
                    <a:pt x="60639" y="17550"/>
                    <a:pt x="60877" y="17300"/>
                    <a:pt x="61186" y="17300"/>
                  </a:cubicBezTo>
                  <a:close/>
                  <a:moveTo>
                    <a:pt x="64925" y="17300"/>
                  </a:moveTo>
                  <a:cubicBezTo>
                    <a:pt x="65234" y="17300"/>
                    <a:pt x="65485" y="17550"/>
                    <a:pt x="65485" y="17859"/>
                  </a:cubicBezTo>
                  <a:cubicBezTo>
                    <a:pt x="65485" y="18169"/>
                    <a:pt x="65234" y="18431"/>
                    <a:pt x="64925" y="18431"/>
                  </a:cubicBezTo>
                  <a:cubicBezTo>
                    <a:pt x="64603" y="18431"/>
                    <a:pt x="64353" y="18169"/>
                    <a:pt x="64353" y="17859"/>
                  </a:cubicBezTo>
                  <a:cubicBezTo>
                    <a:pt x="64353" y="17550"/>
                    <a:pt x="64603" y="17300"/>
                    <a:pt x="64925" y="17300"/>
                  </a:cubicBezTo>
                  <a:close/>
                  <a:moveTo>
                    <a:pt x="68640" y="17300"/>
                  </a:moveTo>
                  <a:cubicBezTo>
                    <a:pt x="68937" y="17300"/>
                    <a:pt x="69211" y="17550"/>
                    <a:pt x="69211" y="17859"/>
                  </a:cubicBezTo>
                  <a:cubicBezTo>
                    <a:pt x="69211" y="18157"/>
                    <a:pt x="68949" y="18431"/>
                    <a:pt x="68640" y="18431"/>
                  </a:cubicBezTo>
                  <a:cubicBezTo>
                    <a:pt x="68330" y="18431"/>
                    <a:pt x="68080" y="18169"/>
                    <a:pt x="68080" y="17859"/>
                  </a:cubicBezTo>
                  <a:cubicBezTo>
                    <a:pt x="68092" y="17550"/>
                    <a:pt x="68330" y="17300"/>
                    <a:pt x="68640" y="17300"/>
                  </a:cubicBezTo>
                  <a:close/>
                  <a:moveTo>
                    <a:pt x="72366" y="17300"/>
                  </a:moveTo>
                  <a:cubicBezTo>
                    <a:pt x="72676" y="17300"/>
                    <a:pt x="72926" y="17550"/>
                    <a:pt x="72926" y="17859"/>
                  </a:cubicBezTo>
                  <a:cubicBezTo>
                    <a:pt x="72926" y="18169"/>
                    <a:pt x="72676" y="18431"/>
                    <a:pt x="72366" y="18431"/>
                  </a:cubicBezTo>
                  <a:cubicBezTo>
                    <a:pt x="72045" y="18431"/>
                    <a:pt x="71795" y="18169"/>
                    <a:pt x="71795" y="17859"/>
                  </a:cubicBezTo>
                  <a:cubicBezTo>
                    <a:pt x="71795" y="17550"/>
                    <a:pt x="72069" y="17300"/>
                    <a:pt x="72366" y="17300"/>
                  </a:cubicBezTo>
                  <a:close/>
                  <a:moveTo>
                    <a:pt x="76093" y="17300"/>
                  </a:moveTo>
                  <a:cubicBezTo>
                    <a:pt x="76391" y="17300"/>
                    <a:pt x="76664" y="17550"/>
                    <a:pt x="76664" y="17859"/>
                  </a:cubicBezTo>
                  <a:cubicBezTo>
                    <a:pt x="76664" y="18157"/>
                    <a:pt x="76403" y="18431"/>
                    <a:pt x="76093" y="18431"/>
                  </a:cubicBezTo>
                  <a:cubicBezTo>
                    <a:pt x="75795" y="18431"/>
                    <a:pt x="75533" y="18169"/>
                    <a:pt x="75533" y="17859"/>
                  </a:cubicBezTo>
                  <a:cubicBezTo>
                    <a:pt x="75533" y="17550"/>
                    <a:pt x="75783" y="17300"/>
                    <a:pt x="76093" y="17300"/>
                  </a:cubicBezTo>
                  <a:close/>
                  <a:moveTo>
                    <a:pt x="79712" y="17300"/>
                  </a:moveTo>
                  <a:cubicBezTo>
                    <a:pt x="80010" y="17300"/>
                    <a:pt x="80284" y="17550"/>
                    <a:pt x="80284" y="17859"/>
                  </a:cubicBezTo>
                  <a:cubicBezTo>
                    <a:pt x="80284" y="18157"/>
                    <a:pt x="80022" y="18431"/>
                    <a:pt x="79712" y="18431"/>
                  </a:cubicBezTo>
                  <a:cubicBezTo>
                    <a:pt x="79403" y="18431"/>
                    <a:pt x="79153" y="18169"/>
                    <a:pt x="79153" y="17859"/>
                  </a:cubicBezTo>
                  <a:cubicBezTo>
                    <a:pt x="79165" y="17550"/>
                    <a:pt x="79403" y="17300"/>
                    <a:pt x="79712" y="17300"/>
                  </a:cubicBezTo>
                  <a:close/>
                  <a:moveTo>
                    <a:pt x="83451" y="17300"/>
                  </a:moveTo>
                  <a:cubicBezTo>
                    <a:pt x="83761" y="17300"/>
                    <a:pt x="84011" y="17550"/>
                    <a:pt x="84011" y="17859"/>
                  </a:cubicBezTo>
                  <a:cubicBezTo>
                    <a:pt x="84011" y="18169"/>
                    <a:pt x="83761" y="18431"/>
                    <a:pt x="83451" y="18431"/>
                  </a:cubicBezTo>
                  <a:cubicBezTo>
                    <a:pt x="83141" y="18431"/>
                    <a:pt x="82880" y="18169"/>
                    <a:pt x="82880" y="17859"/>
                  </a:cubicBezTo>
                  <a:cubicBezTo>
                    <a:pt x="82880" y="17550"/>
                    <a:pt x="83141" y="17300"/>
                    <a:pt x="83451" y="17300"/>
                  </a:cubicBezTo>
                  <a:close/>
                  <a:moveTo>
                    <a:pt x="87166" y="17300"/>
                  </a:moveTo>
                  <a:cubicBezTo>
                    <a:pt x="87463" y="17300"/>
                    <a:pt x="87737" y="17550"/>
                    <a:pt x="87737" y="17859"/>
                  </a:cubicBezTo>
                  <a:cubicBezTo>
                    <a:pt x="87737" y="18157"/>
                    <a:pt x="87475" y="18431"/>
                    <a:pt x="87166" y="18431"/>
                  </a:cubicBezTo>
                  <a:cubicBezTo>
                    <a:pt x="86856" y="18431"/>
                    <a:pt x="86606" y="18169"/>
                    <a:pt x="86606" y="17859"/>
                  </a:cubicBezTo>
                  <a:cubicBezTo>
                    <a:pt x="86618" y="17550"/>
                    <a:pt x="86856" y="17300"/>
                    <a:pt x="87166" y="17300"/>
                  </a:cubicBezTo>
                  <a:close/>
                  <a:moveTo>
                    <a:pt x="90904" y="17300"/>
                  </a:moveTo>
                  <a:cubicBezTo>
                    <a:pt x="91214" y="17300"/>
                    <a:pt x="91464" y="17550"/>
                    <a:pt x="91464" y="17859"/>
                  </a:cubicBezTo>
                  <a:cubicBezTo>
                    <a:pt x="91464" y="18169"/>
                    <a:pt x="91214" y="18431"/>
                    <a:pt x="90904" y="18431"/>
                  </a:cubicBezTo>
                  <a:cubicBezTo>
                    <a:pt x="90595" y="18431"/>
                    <a:pt x="90345" y="18169"/>
                    <a:pt x="90345" y="17859"/>
                  </a:cubicBezTo>
                  <a:cubicBezTo>
                    <a:pt x="90345" y="17550"/>
                    <a:pt x="90595" y="17300"/>
                    <a:pt x="90904" y="17300"/>
                  </a:cubicBezTo>
                  <a:close/>
                  <a:moveTo>
                    <a:pt x="94631" y="17300"/>
                  </a:moveTo>
                  <a:cubicBezTo>
                    <a:pt x="94929" y="17300"/>
                    <a:pt x="95191" y="17550"/>
                    <a:pt x="95191" y="17859"/>
                  </a:cubicBezTo>
                  <a:cubicBezTo>
                    <a:pt x="95191" y="18157"/>
                    <a:pt x="94941" y="18431"/>
                    <a:pt x="94631" y="18431"/>
                  </a:cubicBezTo>
                  <a:cubicBezTo>
                    <a:pt x="94310" y="18431"/>
                    <a:pt x="94060" y="18169"/>
                    <a:pt x="94060" y="17859"/>
                  </a:cubicBezTo>
                  <a:cubicBezTo>
                    <a:pt x="94071" y="17550"/>
                    <a:pt x="94310" y="17300"/>
                    <a:pt x="94631" y="17300"/>
                  </a:cubicBezTo>
                  <a:close/>
                  <a:moveTo>
                    <a:pt x="98346" y="17300"/>
                  </a:moveTo>
                  <a:cubicBezTo>
                    <a:pt x="98655" y="17300"/>
                    <a:pt x="98905" y="17550"/>
                    <a:pt x="98905" y="17859"/>
                  </a:cubicBezTo>
                  <a:cubicBezTo>
                    <a:pt x="98905" y="18169"/>
                    <a:pt x="98655" y="18431"/>
                    <a:pt x="98346" y="18431"/>
                  </a:cubicBezTo>
                  <a:cubicBezTo>
                    <a:pt x="98036" y="18431"/>
                    <a:pt x="97786" y="18169"/>
                    <a:pt x="97786" y="17859"/>
                  </a:cubicBezTo>
                  <a:cubicBezTo>
                    <a:pt x="97786" y="17550"/>
                    <a:pt x="98036" y="17300"/>
                    <a:pt x="98346" y="17300"/>
                  </a:cubicBezTo>
                  <a:close/>
                  <a:moveTo>
                    <a:pt x="102084" y="17300"/>
                  </a:moveTo>
                  <a:cubicBezTo>
                    <a:pt x="102382" y="17300"/>
                    <a:pt x="102644" y="17550"/>
                    <a:pt x="102644" y="17859"/>
                  </a:cubicBezTo>
                  <a:cubicBezTo>
                    <a:pt x="102644" y="18157"/>
                    <a:pt x="102394" y="18431"/>
                    <a:pt x="102084" y="18431"/>
                  </a:cubicBezTo>
                  <a:cubicBezTo>
                    <a:pt x="101787" y="18431"/>
                    <a:pt x="101513" y="18169"/>
                    <a:pt x="101513" y="17859"/>
                  </a:cubicBezTo>
                  <a:cubicBezTo>
                    <a:pt x="101513" y="17550"/>
                    <a:pt x="101775" y="17300"/>
                    <a:pt x="102084" y="17300"/>
                  </a:cubicBezTo>
                  <a:close/>
                  <a:moveTo>
                    <a:pt x="105799" y="17300"/>
                  </a:moveTo>
                  <a:cubicBezTo>
                    <a:pt x="106121" y="17300"/>
                    <a:pt x="106371" y="17550"/>
                    <a:pt x="106371" y="17859"/>
                  </a:cubicBezTo>
                  <a:cubicBezTo>
                    <a:pt x="106371" y="18169"/>
                    <a:pt x="106109" y="18431"/>
                    <a:pt x="105799" y="18431"/>
                  </a:cubicBezTo>
                  <a:cubicBezTo>
                    <a:pt x="105490" y="18431"/>
                    <a:pt x="105239" y="18169"/>
                    <a:pt x="105239" y="17859"/>
                  </a:cubicBezTo>
                  <a:cubicBezTo>
                    <a:pt x="105239" y="17550"/>
                    <a:pt x="105490" y="17300"/>
                    <a:pt x="105799" y="17300"/>
                  </a:cubicBezTo>
                  <a:close/>
                  <a:moveTo>
                    <a:pt x="109538" y="17300"/>
                  </a:moveTo>
                  <a:cubicBezTo>
                    <a:pt x="109835" y="17300"/>
                    <a:pt x="110109" y="17550"/>
                    <a:pt x="110109" y="17859"/>
                  </a:cubicBezTo>
                  <a:cubicBezTo>
                    <a:pt x="110109" y="18157"/>
                    <a:pt x="109847" y="18431"/>
                    <a:pt x="109538" y="18431"/>
                  </a:cubicBezTo>
                  <a:cubicBezTo>
                    <a:pt x="109228" y="18431"/>
                    <a:pt x="108978" y="18169"/>
                    <a:pt x="108978" y="17859"/>
                  </a:cubicBezTo>
                  <a:cubicBezTo>
                    <a:pt x="108978" y="17550"/>
                    <a:pt x="109228" y="17300"/>
                    <a:pt x="109538" y="17300"/>
                  </a:cubicBezTo>
                  <a:close/>
                  <a:moveTo>
                    <a:pt x="113264" y="17300"/>
                  </a:moveTo>
                  <a:cubicBezTo>
                    <a:pt x="113574" y="17300"/>
                    <a:pt x="113824" y="17550"/>
                    <a:pt x="113824" y="17859"/>
                  </a:cubicBezTo>
                  <a:cubicBezTo>
                    <a:pt x="113824" y="18169"/>
                    <a:pt x="113574" y="18431"/>
                    <a:pt x="113264" y="18431"/>
                  </a:cubicBezTo>
                  <a:cubicBezTo>
                    <a:pt x="112943" y="18431"/>
                    <a:pt x="112693" y="18169"/>
                    <a:pt x="112693" y="17859"/>
                  </a:cubicBezTo>
                  <a:cubicBezTo>
                    <a:pt x="112693" y="17550"/>
                    <a:pt x="112943" y="17300"/>
                    <a:pt x="113264" y="17300"/>
                  </a:cubicBezTo>
                  <a:close/>
                  <a:moveTo>
                    <a:pt x="116991" y="17300"/>
                  </a:moveTo>
                  <a:cubicBezTo>
                    <a:pt x="117289" y="17300"/>
                    <a:pt x="117562" y="17550"/>
                    <a:pt x="117562" y="17859"/>
                  </a:cubicBezTo>
                  <a:cubicBezTo>
                    <a:pt x="117562" y="18157"/>
                    <a:pt x="117312" y="18431"/>
                    <a:pt x="116991" y="18431"/>
                  </a:cubicBezTo>
                  <a:cubicBezTo>
                    <a:pt x="116681" y="18431"/>
                    <a:pt x="116431" y="18169"/>
                    <a:pt x="116431" y="17859"/>
                  </a:cubicBezTo>
                  <a:cubicBezTo>
                    <a:pt x="116431" y="17550"/>
                    <a:pt x="116681" y="17300"/>
                    <a:pt x="116991" y="17300"/>
                  </a:cubicBezTo>
                  <a:close/>
                  <a:moveTo>
                    <a:pt x="120718" y="17300"/>
                  </a:moveTo>
                  <a:cubicBezTo>
                    <a:pt x="121027" y="17300"/>
                    <a:pt x="121277" y="17550"/>
                    <a:pt x="121277" y="17859"/>
                  </a:cubicBezTo>
                  <a:cubicBezTo>
                    <a:pt x="121277" y="18169"/>
                    <a:pt x="121027" y="18431"/>
                    <a:pt x="120718" y="18431"/>
                  </a:cubicBezTo>
                  <a:cubicBezTo>
                    <a:pt x="120408" y="18431"/>
                    <a:pt x="120146" y="18169"/>
                    <a:pt x="120146" y="17859"/>
                  </a:cubicBezTo>
                  <a:cubicBezTo>
                    <a:pt x="120146" y="17550"/>
                    <a:pt x="120420" y="17300"/>
                    <a:pt x="120718" y="17300"/>
                  </a:cubicBezTo>
                  <a:close/>
                  <a:moveTo>
                    <a:pt x="124456" y="17300"/>
                  </a:moveTo>
                  <a:cubicBezTo>
                    <a:pt x="124754" y="17300"/>
                    <a:pt x="125016" y="17550"/>
                    <a:pt x="125016" y="17859"/>
                  </a:cubicBezTo>
                  <a:cubicBezTo>
                    <a:pt x="125016" y="18157"/>
                    <a:pt x="124766" y="18431"/>
                    <a:pt x="124456" y="18431"/>
                  </a:cubicBezTo>
                  <a:cubicBezTo>
                    <a:pt x="124135" y="18431"/>
                    <a:pt x="123885" y="18169"/>
                    <a:pt x="123885" y="17859"/>
                  </a:cubicBezTo>
                  <a:cubicBezTo>
                    <a:pt x="123885" y="17550"/>
                    <a:pt x="124135" y="17300"/>
                    <a:pt x="124456" y="17300"/>
                  </a:cubicBezTo>
                  <a:close/>
                  <a:moveTo>
                    <a:pt x="128171" y="17300"/>
                  </a:moveTo>
                  <a:cubicBezTo>
                    <a:pt x="128480" y="17300"/>
                    <a:pt x="128742" y="17550"/>
                    <a:pt x="128742" y="17859"/>
                  </a:cubicBezTo>
                  <a:cubicBezTo>
                    <a:pt x="128742" y="18169"/>
                    <a:pt x="128480" y="18431"/>
                    <a:pt x="128171" y="18431"/>
                  </a:cubicBezTo>
                  <a:cubicBezTo>
                    <a:pt x="127861" y="18431"/>
                    <a:pt x="127611" y="18169"/>
                    <a:pt x="127611" y="17859"/>
                  </a:cubicBezTo>
                  <a:cubicBezTo>
                    <a:pt x="127611" y="17550"/>
                    <a:pt x="127861" y="17300"/>
                    <a:pt x="128171" y="17300"/>
                  </a:cubicBezTo>
                  <a:close/>
                  <a:moveTo>
                    <a:pt x="131898" y="17300"/>
                  </a:moveTo>
                  <a:cubicBezTo>
                    <a:pt x="132195" y="17300"/>
                    <a:pt x="132457" y="17550"/>
                    <a:pt x="132457" y="17859"/>
                  </a:cubicBezTo>
                  <a:cubicBezTo>
                    <a:pt x="132457" y="18157"/>
                    <a:pt x="132207" y="18431"/>
                    <a:pt x="131898" y="18431"/>
                  </a:cubicBezTo>
                  <a:cubicBezTo>
                    <a:pt x="131600" y="18431"/>
                    <a:pt x="131326" y="18169"/>
                    <a:pt x="131326" y="17859"/>
                  </a:cubicBezTo>
                  <a:cubicBezTo>
                    <a:pt x="131338" y="17550"/>
                    <a:pt x="131576" y="17300"/>
                    <a:pt x="131898" y="17300"/>
                  </a:cubicBezTo>
                  <a:close/>
                  <a:moveTo>
                    <a:pt x="135624" y="17300"/>
                  </a:moveTo>
                  <a:cubicBezTo>
                    <a:pt x="135946" y="17300"/>
                    <a:pt x="136196" y="17550"/>
                    <a:pt x="136196" y="17859"/>
                  </a:cubicBezTo>
                  <a:cubicBezTo>
                    <a:pt x="136196" y="18169"/>
                    <a:pt x="135934" y="18431"/>
                    <a:pt x="135624" y="18431"/>
                  </a:cubicBezTo>
                  <a:cubicBezTo>
                    <a:pt x="135315" y="18431"/>
                    <a:pt x="135065" y="18169"/>
                    <a:pt x="135065" y="17859"/>
                  </a:cubicBezTo>
                  <a:cubicBezTo>
                    <a:pt x="135065" y="17550"/>
                    <a:pt x="135315" y="17300"/>
                    <a:pt x="135624" y="17300"/>
                  </a:cubicBezTo>
                  <a:close/>
                  <a:moveTo>
                    <a:pt x="3405" y="19157"/>
                  </a:moveTo>
                  <a:cubicBezTo>
                    <a:pt x="3703" y="19157"/>
                    <a:pt x="3977" y="19407"/>
                    <a:pt x="3977" y="19717"/>
                  </a:cubicBezTo>
                  <a:cubicBezTo>
                    <a:pt x="3977" y="20014"/>
                    <a:pt x="3727" y="20288"/>
                    <a:pt x="3405" y="20288"/>
                  </a:cubicBezTo>
                  <a:cubicBezTo>
                    <a:pt x="3096" y="20288"/>
                    <a:pt x="2846" y="20026"/>
                    <a:pt x="2846" y="19717"/>
                  </a:cubicBezTo>
                  <a:cubicBezTo>
                    <a:pt x="2858" y="19407"/>
                    <a:pt x="3096" y="19157"/>
                    <a:pt x="3405" y="19157"/>
                  </a:cubicBezTo>
                  <a:close/>
                  <a:moveTo>
                    <a:pt x="7132" y="19157"/>
                  </a:moveTo>
                  <a:cubicBezTo>
                    <a:pt x="7430" y="19157"/>
                    <a:pt x="7692" y="19407"/>
                    <a:pt x="7692" y="19717"/>
                  </a:cubicBezTo>
                  <a:cubicBezTo>
                    <a:pt x="7692" y="20014"/>
                    <a:pt x="7442" y="20288"/>
                    <a:pt x="7132" y="20288"/>
                  </a:cubicBezTo>
                  <a:cubicBezTo>
                    <a:pt x="6834" y="20288"/>
                    <a:pt x="6560" y="20026"/>
                    <a:pt x="6560" y="19717"/>
                  </a:cubicBezTo>
                  <a:cubicBezTo>
                    <a:pt x="6560" y="19407"/>
                    <a:pt x="6822" y="19157"/>
                    <a:pt x="7132" y="19157"/>
                  </a:cubicBezTo>
                  <a:close/>
                  <a:moveTo>
                    <a:pt x="10871" y="19157"/>
                  </a:moveTo>
                  <a:cubicBezTo>
                    <a:pt x="11168" y="19157"/>
                    <a:pt x="11430" y="19407"/>
                    <a:pt x="11430" y="19717"/>
                  </a:cubicBezTo>
                  <a:cubicBezTo>
                    <a:pt x="11430" y="20014"/>
                    <a:pt x="11180" y="20288"/>
                    <a:pt x="10871" y="20288"/>
                  </a:cubicBezTo>
                  <a:cubicBezTo>
                    <a:pt x="10573" y="20288"/>
                    <a:pt x="10299" y="20026"/>
                    <a:pt x="10299" y="19717"/>
                  </a:cubicBezTo>
                  <a:cubicBezTo>
                    <a:pt x="10299" y="19407"/>
                    <a:pt x="10549" y="19157"/>
                    <a:pt x="10871" y="19157"/>
                  </a:cubicBezTo>
                  <a:close/>
                  <a:moveTo>
                    <a:pt x="14585" y="19157"/>
                  </a:moveTo>
                  <a:cubicBezTo>
                    <a:pt x="14883" y="19157"/>
                    <a:pt x="15157" y="19407"/>
                    <a:pt x="15157" y="19717"/>
                  </a:cubicBezTo>
                  <a:cubicBezTo>
                    <a:pt x="15157" y="20014"/>
                    <a:pt x="14895" y="20288"/>
                    <a:pt x="14585" y="20288"/>
                  </a:cubicBezTo>
                  <a:cubicBezTo>
                    <a:pt x="14288" y="20288"/>
                    <a:pt x="14014" y="20026"/>
                    <a:pt x="14014" y="19717"/>
                  </a:cubicBezTo>
                  <a:cubicBezTo>
                    <a:pt x="14014" y="19407"/>
                    <a:pt x="14276" y="19157"/>
                    <a:pt x="14585" y="19157"/>
                  </a:cubicBezTo>
                  <a:close/>
                  <a:moveTo>
                    <a:pt x="18324" y="19157"/>
                  </a:moveTo>
                  <a:cubicBezTo>
                    <a:pt x="18622" y="19157"/>
                    <a:pt x="18883" y="19407"/>
                    <a:pt x="18883" y="19717"/>
                  </a:cubicBezTo>
                  <a:cubicBezTo>
                    <a:pt x="18883" y="20014"/>
                    <a:pt x="18633" y="20288"/>
                    <a:pt x="18324" y="20288"/>
                  </a:cubicBezTo>
                  <a:cubicBezTo>
                    <a:pt x="18026" y="20288"/>
                    <a:pt x="17752" y="20026"/>
                    <a:pt x="17752" y="19717"/>
                  </a:cubicBezTo>
                  <a:cubicBezTo>
                    <a:pt x="17752" y="19407"/>
                    <a:pt x="18014" y="19157"/>
                    <a:pt x="18324" y="19157"/>
                  </a:cubicBezTo>
                  <a:close/>
                  <a:moveTo>
                    <a:pt x="22039" y="19157"/>
                  </a:moveTo>
                  <a:cubicBezTo>
                    <a:pt x="22336" y="19157"/>
                    <a:pt x="22610" y="19407"/>
                    <a:pt x="22610" y="19717"/>
                  </a:cubicBezTo>
                  <a:cubicBezTo>
                    <a:pt x="22610" y="20014"/>
                    <a:pt x="22360" y="20288"/>
                    <a:pt x="22039" y="20288"/>
                  </a:cubicBezTo>
                  <a:cubicBezTo>
                    <a:pt x="21729" y="20288"/>
                    <a:pt x="21479" y="20026"/>
                    <a:pt x="21479" y="19717"/>
                  </a:cubicBezTo>
                  <a:cubicBezTo>
                    <a:pt x="21479" y="19407"/>
                    <a:pt x="21729" y="19157"/>
                    <a:pt x="22039" y="19157"/>
                  </a:cubicBezTo>
                  <a:close/>
                  <a:moveTo>
                    <a:pt x="25777" y="19157"/>
                  </a:moveTo>
                  <a:cubicBezTo>
                    <a:pt x="26075" y="19157"/>
                    <a:pt x="26349" y="19407"/>
                    <a:pt x="26349" y="19717"/>
                  </a:cubicBezTo>
                  <a:cubicBezTo>
                    <a:pt x="26349" y="20014"/>
                    <a:pt x="26087" y="20288"/>
                    <a:pt x="25777" y="20288"/>
                  </a:cubicBezTo>
                  <a:cubicBezTo>
                    <a:pt x="25468" y="20288"/>
                    <a:pt x="25206" y="20026"/>
                    <a:pt x="25206" y="19717"/>
                  </a:cubicBezTo>
                  <a:cubicBezTo>
                    <a:pt x="25206" y="19407"/>
                    <a:pt x="25468" y="19157"/>
                    <a:pt x="25777" y="19157"/>
                  </a:cubicBezTo>
                  <a:close/>
                  <a:moveTo>
                    <a:pt x="29504" y="19157"/>
                  </a:moveTo>
                  <a:cubicBezTo>
                    <a:pt x="29801" y="19157"/>
                    <a:pt x="30063" y="19407"/>
                    <a:pt x="30063" y="19717"/>
                  </a:cubicBezTo>
                  <a:cubicBezTo>
                    <a:pt x="30063" y="20014"/>
                    <a:pt x="29813" y="20288"/>
                    <a:pt x="29504" y="20288"/>
                  </a:cubicBezTo>
                  <a:cubicBezTo>
                    <a:pt x="29182" y="20288"/>
                    <a:pt x="28932" y="20026"/>
                    <a:pt x="28932" y="19717"/>
                  </a:cubicBezTo>
                  <a:cubicBezTo>
                    <a:pt x="28932" y="19407"/>
                    <a:pt x="29182" y="19157"/>
                    <a:pt x="29504" y="19157"/>
                  </a:cubicBezTo>
                  <a:close/>
                  <a:moveTo>
                    <a:pt x="33230" y="19157"/>
                  </a:moveTo>
                  <a:cubicBezTo>
                    <a:pt x="33528" y="19157"/>
                    <a:pt x="33802" y="19407"/>
                    <a:pt x="33802" y="19717"/>
                  </a:cubicBezTo>
                  <a:cubicBezTo>
                    <a:pt x="33802" y="20014"/>
                    <a:pt x="33552" y="20288"/>
                    <a:pt x="33230" y="20288"/>
                  </a:cubicBezTo>
                  <a:cubicBezTo>
                    <a:pt x="32921" y="20288"/>
                    <a:pt x="32671" y="20026"/>
                    <a:pt x="32671" y="19717"/>
                  </a:cubicBezTo>
                  <a:cubicBezTo>
                    <a:pt x="32671" y="19407"/>
                    <a:pt x="32921" y="19157"/>
                    <a:pt x="33230" y="19157"/>
                  </a:cubicBezTo>
                  <a:close/>
                  <a:moveTo>
                    <a:pt x="36957" y="19157"/>
                  </a:moveTo>
                  <a:cubicBezTo>
                    <a:pt x="37255" y="19157"/>
                    <a:pt x="37517" y="19407"/>
                    <a:pt x="37517" y="19717"/>
                  </a:cubicBezTo>
                  <a:cubicBezTo>
                    <a:pt x="37517" y="20014"/>
                    <a:pt x="37267" y="20288"/>
                    <a:pt x="36957" y="20288"/>
                  </a:cubicBezTo>
                  <a:cubicBezTo>
                    <a:pt x="36648" y="20288"/>
                    <a:pt x="36386" y="20026"/>
                    <a:pt x="36386" y="19717"/>
                  </a:cubicBezTo>
                  <a:cubicBezTo>
                    <a:pt x="36409" y="19407"/>
                    <a:pt x="36648" y="19157"/>
                    <a:pt x="36957" y="19157"/>
                  </a:cubicBezTo>
                  <a:close/>
                  <a:moveTo>
                    <a:pt x="40672" y="19157"/>
                  </a:moveTo>
                  <a:cubicBezTo>
                    <a:pt x="40970" y="19157"/>
                    <a:pt x="41243" y="19407"/>
                    <a:pt x="41243" y="19717"/>
                  </a:cubicBezTo>
                  <a:cubicBezTo>
                    <a:pt x="41243" y="20014"/>
                    <a:pt x="40993" y="20288"/>
                    <a:pt x="40672" y="20288"/>
                  </a:cubicBezTo>
                  <a:cubicBezTo>
                    <a:pt x="40374" y="20288"/>
                    <a:pt x="40112" y="20026"/>
                    <a:pt x="40112" y="19717"/>
                  </a:cubicBezTo>
                  <a:cubicBezTo>
                    <a:pt x="40112" y="19407"/>
                    <a:pt x="40362" y="19157"/>
                    <a:pt x="40672" y="19157"/>
                  </a:cubicBezTo>
                  <a:close/>
                  <a:moveTo>
                    <a:pt x="44410" y="19157"/>
                  </a:moveTo>
                  <a:cubicBezTo>
                    <a:pt x="44708" y="19157"/>
                    <a:pt x="44982" y="19407"/>
                    <a:pt x="44982" y="19717"/>
                  </a:cubicBezTo>
                  <a:cubicBezTo>
                    <a:pt x="44982" y="20014"/>
                    <a:pt x="44720" y="20288"/>
                    <a:pt x="44410" y="20288"/>
                  </a:cubicBezTo>
                  <a:cubicBezTo>
                    <a:pt x="44113" y="20288"/>
                    <a:pt x="43851" y="20026"/>
                    <a:pt x="43851" y="19717"/>
                  </a:cubicBezTo>
                  <a:cubicBezTo>
                    <a:pt x="43851" y="19407"/>
                    <a:pt x="44101" y="19157"/>
                    <a:pt x="44410" y="19157"/>
                  </a:cubicBezTo>
                  <a:close/>
                  <a:moveTo>
                    <a:pt x="48137" y="19157"/>
                  </a:moveTo>
                  <a:cubicBezTo>
                    <a:pt x="48435" y="19157"/>
                    <a:pt x="48697" y="19407"/>
                    <a:pt x="48697" y="19717"/>
                  </a:cubicBezTo>
                  <a:cubicBezTo>
                    <a:pt x="48697" y="20014"/>
                    <a:pt x="48447" y="20288"/>
                    <a:pt x="48137" y="20288"/>
                  </a:cubicBezTo>
                  <a:cubicBezTo>
                    <a:pt x="47839" y="20288"/>
                    <a:pt x="47566" y="20026"/>
                    <a:pt x="47566" y="19717"/>
                  </a:cubicBezTo>
                  <a:cubicBezTo>
                    <a:pt x="47566" y="19407"/>
                    <a:pt x="47839" y="19157"/>
                    <a:pt x="48137" y="19157"/>
                  </a:cubicBezTo>
                  <a:close/>
                  <a:moveTo>
                    <a:pt x="51864" y="19157"/>
                  </a:moveTo>
                  <a:cubicBezTo>
                    <a:pt x="52161" y="19157"/>
                    <a:pt x="52435" y="19407"/>
                    <a:pt x="52435" y="19717"/>
                  </a:cubicBezTo>
                  <a:cubicBezTo>
                    <a:pt x="52435" y="20014"/>
                    <a:pt x="52185" y="20288"/>
                    <a:pt x="51864" y="20288"/>
                  </a:cubicBezTo>
                  <a:cubicBezTo>
                    <a:pt x="51566" y="20288"/>
                    <a:pt x="51304" y="20026"/>
                    <a:pt x="51304" y="19717"/>
                  </a:cubicBezTo>
                  <a:cubicBezTo>
                    <a:pt x="51304" y="19407"/>
                    <a:pt x="51554" y="19157"/>
                    <a:pt x="51864" y="19157"/>
                  </a:cubicBezTo>
                  <a:close/>
                  <a:moveTo>
                    <a:pt x="55602" y="19157"/>
                  </a:moveTo>
                  <a:cubicBezTo>
                    <a:pt x="55900" y="19157"/>
                    <a:pt x="56174" y="19407"/>
                    <a:pt x="56174" y="19717"/>
                  </a:cubicBezTo>
                  <a:cubicBezTo>
                    <a:pt x="56174" y="20014"/>
                    <a:pt x="55912" y="20288"/>
                    <a:pt x="55602" y="20288"/>
                  </a:cubicBezTo>
                  <a:cubicBezTo>
                    <a:pt x="55293" y="20288"/>
                    <a:pt x="55043" y="20026"/>
                    <a:pt x="55043" y="19717"/>
                  </a:cubicBezTo>
                  <a:cubicBezTo>
                    <a:pt x="55043" y="19407"/>
                    <a:pt x="55293" y="19157"/>
                    <a:pt x="55602" y="19157"/>
                  </a:cubicBezTo>
                  <a:close/>
                  <a:moveTo>
                    <a:pt x="59329" y="19157"/>
                  </a:moveTo>
                  <a:cubicBezTo>
                    <a:pt x="59627" y="19157"/>
                    <a:pt x="59889" y="19407"/>
                    <a:pt x="59889" y="19717"/>
                  </a:cubicBezTo>
                  <a:cubicBezTo>
                    <a:pt x="59889" y="20014"/>
                    <a:pt x="59639" y="20288"/>
                    <a:pt x="59329" y="20288"/>
                  </a:cubicBezTo>
                  <a:cubicBezTo>
                    <a:pt x="59008" y="20288"/>
                    <a:pt x="58757" y="20026"/>
                    <a:pt x="58757" y="19717"/>
                  </a:cubicBezTo>
                  <a:cubicBezTo>
                    <a:pt x="58757" y="19407"/>
                    <a:pt x="59008" y="19157"/>
                    <a:pt x="59329" y="19157"/>
                  </a:cubicBezTo>
                  <a:close/>
                  <a:moveTo>
                    <a:pt x="63056" y="19157"/>
                  </a:moveTo>
                  <a:cubicBezTo>
                    <a:pt x="63353" y="19157"/>
                    <a:pt x="63627" y="19407"/>
                    <a:pt x="63627" y="19717"/>
                  </a:cubicBezTo>
                  <a:cubicBezTo>
                    <a:pt x="63627" y="20014"/>
                    <a:pt x="63377" y="20288"/>
                    <a:pt x="63056" y="20288"/>
                  </a:cubicBezTo>
                  <a:cubicBezTo>
                    <a:pt x="62746" y="20288"/>
                    <a:pt x="62496" y="20026"/>
                    <a:pt x="62496" y="19717"/>
                  </a:cubicBezTo>
                  <a:cubicBezTo>
                    <a:pt x="62496" y="19407"/>
                    <a:pt x="62746" y="19157"/>
                    <a:pt x="63056" y="19157"/>
                  </a:cubicBezTo>
                  <a:close/>
                  <a:moveTo>
                    <a:pt x="66782" y="19157"/>
                  </a:moveTo>
                  <a:cubicBezTo>
                    <a:pt x="67080" y="19157"/>
                    <a:pt x="67342" y="19407"/>
                    <a:pt x="67342" y="19717"/>
                  </a:cubicBezTo>
                  <a:cubicBezTo>
                    <a:pt x="67342" y="20014"/>
                    <a:pt x="67092" y="20288"/>
                    <a:pt x="66782" y="20288"/>
                  </a:cubicBezTo>
                  <a:cubicBezTo>
                    <a:pt x="66473" y="20288"/>
                    <a:pt x="66211" y="20026"/>
                    <a:pt x="66211" y="19717"/>
                  </a:cubicBezTo>
                  <a:cubicBezTo>
                    <a:pt x="66211" y="19407"/>
                    <a:pt x="66473" y="19157"/>
                    <a:pt x="66782" y="19157"/>
                  </a:cubicBezTo>
                  <a:close/>
                  <a:moveTo>
                    <a:pt x="70509" y="19157"/>
                  </a:moveTo>
                  <a:cubicBezTo>
                    <a:pt x="70807" y="19157"/>
                    <a:pt x="71080" y="19407"/>
                    <a:pt x="71080" y="19717"/>
                  </a:cubicBezTo>
                  <a:cubicBezTo>
                    <a:pt x="71080" y="20014"/>
                    <a:pt x="70830" y="20288"/>
                    <a:pt x="70509" y="20288"/>
                  </a:cubicBezTo>
                  <a:cubicBezTo>
                    <a:pt x="70199" y="20288"/>
                    <a:pt x="69949" y="20026"/>
                    <a:pt x="69949" y="19717"/>
                  </a:cubicBezTo>
                  <a:cubicBezTo>
                    <a:pt x="69949" y="19407"/>
                    <a:pt x="70199" y="19157"/>
                    <a:pt x="70509" y="19157"/>
                  </a:cubicBezTo>
                  <a:close/>
                  <a:moveTo>
                    <a:pt x="74236" y="19157"/>
                  </a:moveTo>
                  <a:cubicBezTo>
                    <a:pt x="74533" y="19157"/>
                    <a:pt x="74795" y="19407"/>
                    <a:pt x="74795" y="19717"/>
                  </a:cubicBezTo>
                  <a:cubicBezTo>
                    <a:pt x="74795" y="20014"/>
                    <a:pt x="74545" y="20288"/>
                    <a:pt x="74236" y="20288"/>
                  </a:cubicBezTo>
                  <a:cubicBezTo>
                    <a:pt x="73938" y="20288"/>
                    <a:pt x="73676" y="20026"/>
                    <a:pt x="73676" y="19717"/>
                  </a:cubicBezTo>
                  <a:cubicBezTo>
                    <a:pt x="73676" y="19407"/>
                    <a:pt x="73926" y="19157"/>
                    <a:pt x="74236" y="19157"/>
                  </a:cubicBezTo>
                  <a:close/>
                  <a:moveTo>
                    <a:pt x="77855" y="19157"/>
                  </a:moveTo>
                  <a:cubicBezTo>
                    <a:pt x="78153" y="19157"/>
                    <a:pt x="78415" y="19407"/>
                    <a:pt x="78415" y="19717"/>
                  </a:cubicBezTo>
                  <a:cubicBezTo>
                    <a:pt x="78415" y="20014"/>
                    <a:pt x="78165" y="20288"/>
                    <a:pt x="77855" y="20288"/>
                  </a:cubicBezTo>
                  <a:cubicBezTo>
                    <a:pt x="77546" y="20288"/>
                    <a:pt x="77284" y="20026"/>
                    <a:pt x="77284" y="19717"/>
                  </a:cubicBezTo>
                  <a:cubicBezTo>
                    <a:pt x="77284" y="19407"/>
                    <a:pt x="77546" y="19157"/>
                    <a:pt x="77855" y="19157"/>
                  </a:cubicBezTo>
                  <a:close/>
                  <a:moveTo>
                    <a:pt x="81570" y="19157"/>
                  </a:moveTo>
                  <a:cubicBezTo>
                    <a:pt x="81868" y="19157"/>
                    <a:pt x="82141" y="19407"/>
                    <a:pt x="82141" y="19717"/>
                  </a:cubicBezTo>
                  <a:cubicBezTo>
                    <a:pt x="82141" y="20014"/>
                    <a:pt x="81879" y="20288"/>
                    <a:pt x="81570" y="20288"/>
                  </a:cubicBezTo>
                  <a:cubicBezTo>
                    <a:pt x="81260" y="20288"/>
                    <a:pt x="81010" y="20026"/>
                    <a:pt x="81010" y="19717"/>
                  </a:cubicBezTo>
                  <a:cubicBezTo>
                    <a:pt x="81010" y="19407"/>
                    <a:pt x="81260" y="19157"/>
                    <a:pt x="81570" y="19157"/>
                  </a:cubicBezTo>
                  <a:close/>
                  <a:moveTo>
                    <a:pt x="85308" y="19157"/>
                  </a:moveTo>
                  <a:cubicBezTo>
                    <a:pt x="85606" y="19157"/>
                    <a:pt x="85880" y="19407"/>
                    <a:pt x="85880" y="19717"/>
                  </a:cubicBezTo>
                  <a:cubicBezTo>
                    <a:pt x="85880" y="20014"/>
                    <a:pt x="85618" y="20288"/>
                    <a:pt x="85308" y="20288"/>
                  </a:cubicBezTo>
                  <a:cubicBezTo>
                    <a:pt x="84999" y="20288"/>
                    <a:pt x="84749" y="20026"/>
                    <a:pt x="84749" y="19717"/>
                  </a:cubicBezTo>
                  <a:cubicBezTo>
                    <a:pt x="84749" y="19407"/>
                    <a:pt x="84999" y="19157"/>
                    <a:pt x="85308" y="19157"/>
                  </a:cubicBezTo>
                  <a:close/>
                  <a:moveTo>
                    <a:pt x="89035" y="19157"/>
                  </a:moveTo>
                  <a:cubicBezTo>
                    <a:pt x="89333" y="19157"/>
                    <a:pt x="89595" y="19407"/>
                    <a:pt x="89595" y="19717"/>
                  </a:cubicBezTo>
                  <a:cubicBezTo>
                    <a:pt x="89595" y="20014"/>
                    <a:pt x="89345" y="20288"/>
                    <a:pt x="89035" y="20288"/>
                  </a:cubicBezTo>
                  <a:cubicBezTo>
                    <a:pt x="88714" y="20288"/>
                    <a:pt x="88464" y="20026"/>
                    <a:pt x="88464" y="19717"/>
                  </a:cubicBezTo>
                  <a:cubicBezTo>
                    <a:pt x="88464" y="19407"/>
                    <a:pt x="88714" y="19157"/>
                    <a:pt x="89035" y="19157"/>
                  </a:cubicBezTo>
                  <a:close/>
                  <a:moveTo>
                    <a:pt x="92762" y="19157"/>
                  </a:moveTo>
                  <a:cubicBezTo>
                    <a:pt x="93059" y="19157"/>
                    <a:pt x="93333" y="19407"/>
                    <a:pt x="93333" y="19717"/>
                  </a:cubicBezTo>
                  <a:cubicBezTo>
                    <a:pt x="93333" y="20014"/>
                    <a:pt x="93071" y="20288"/>
                    <a:pt x="92762" y="20288"/>
                  </a:cubicBezTo>
                  <a:cubicBezTo>
                    <a:pt x="92452" y="20288"/>
                    <a:pt x="92202" y="20026"/>
                    <a:pt x="92202" y="19717"/>
                  </a:cubicBezTo>
                  <a:cubicBezTo>
                    <a:pt x="92202" y="19407"/>
                    <a:pt x="92452" y="19157"/>
                    <a:pt x="92762" y="19157"/>
                  </a:cubicBezTo>
                  <a:close/>
                  <a:moveTo>
                    <a:pt x="96488" y="19157"/>
                  </a:moveTo>
                  <a:cubicBezTo>
                    <a:pt x="96786" y="19157"/>
                    <a:pt x="97048" y="19407"/>
                    <a:pt x="97048" y="19717"/>
                  </a:cubicBezTo>
                  <a:cubicBezTo>
                    <a:pt x="97048" y="20014"/>
                    <a:pt x="96798" y="20288"/>
                    <a:pt x="96488" y="20288"/>
                  </a:cubicBezTo>
                  <a:cubicBezTo>
                    <a:pt x="96191" y="20288"/>
                    <a:pt x="95917" y="20026"/>
                    <a:pt x="95917" y="19717"/>
                  </a:cubicBezTo>
                  <a:cubicBezTo>
                    <a:pt x="95917" y="19407"/>
                    <a:pt x="96179" y="19157"/>
                    <a:pt x="96488" y="19157"/>
                  </a:cubicBezTo>
                  <a:close/>
                  <a:moveTo>
                    <a:pt x="100203" y="19157"/>
                  </a:moveTo>
                  <a:cubicBezTo>
                    <a:pt x="100501" y="19157"/>
                    <a:pt x="100775" y="19407"/>
                    <a:pt x="100775" y="19717"/>
                  </a:cubicBezTo>
                  <a:cubicBezTo>
                    <a:pt x="100775" y="20014"/>
                    <a:pt x="100513" y="20288"/>
                    <a:pt x="100203" y="20288"/>
                  </a:cubicBezTo>
                  <a:cubicBezTo>
                    <a:pt x="99905" y="20288"/>
                    <a:pt x="99644" y="20026"/>
                    <a:pt x="99644" y="19717"/>
                  </a:cubicBezTo>
                  <a:cubicBezTo>
                    <a:pt x="99644" y="19407"/>
                    <a:pt x="99894" y="19157"/>
                    <a:pt x="100203" y="19157"/>
                  </a:cubicBezTo>
                  <a:close/>
                  <a:moveTo>
                    <a:pt x="103942" y="19157"/>
                  </a:moveTo>
                  <a:cubicBezTo>
                    <a:pt x="104239" y="19157"/>
                    <a:pt x="104513" y="19407"/>
                    <a:pt x="104513" y="19717"/>
                  </a:cubicBezTo>
                  <a:cubicBezTo>
                    <a:pt x="104513" y="20014"/>
                    <a:pt x="104251" y="20288"/>
                    <a:pt x="103942" y="20288"/>
                  </a:cubicBezTo>
                  <a:cubicBezTo>
                    <a:pt x="103644" y="20288"/>
                    <a:pt x="103382" y="20026"/>
                    <a:pt x="103382" y="19717"/>
                  </a:cubicBezTo>
                  <a:cubicBezTo>
                    <a:pt x="103382" y="19407"/>
                    <a:pt x="103632" y="19157"/>
                    <a:pt x="103942" y="19157"/>
                  </a:cubicBezTo>
                  <a:close/>
                  <a:moveTo>
                    <a:pt x="107668" y="19157"/>
                  </a:moveTo>
                  <a:cubicBezTo>
                    <a:pt x="107966" y="19157"/>
                    <a:pt x="108228" y="19407"/>
                    <a:pt x="108228" y="19717"/>
                  </a:cubicBezTo>
                  <a:cubicBezTo>
                    <a:pt x="108228" y="20014"/>
                    <a:pt x="107978" y="20288"/>
                    <a:pt x="107668" y="20288"/>
                  </a:cubicBezTo>
                  <a:cubicBezTo>
                    <a:pt x="107371" y="20288"/>
                    <a:pt x="107097" y="20026"/>
                    <a:pt x="107097" y="19717"/>
                  </a:cubicBezTo>
                  <a:cubicBezTo>
                    <a:pt x="107097" y="19407"/>
                    <a:pt x="107347" y="19157"/>
                    <a:pt x="107668" y="19157"/>
                  </a:cubicBezTo>
                  <a:close/>
                  <a:moveTo>
                    <a:pt x="111395" y="19157"/>
                  </a:moveTo>
                  <a:cubicBezTo>
                    <a:pt x="111693" y="19157"/>
                    <a:pt x="111967" y="19407"/>
                    <a:pt x="111967" y="19717"/>
                  </a:cubicBezTo>
                  <a:cubicBezTo>
                    <a:pt x="111967" y="20014"/>
                    <a:pt x="111705" y="20288"/>
                    <a:pt x="111395" y="20288"/>
                  </a:cubicBezTo>
                  <a:cubicBezTo>
                    <a:pt x="111085" y="20288"/>
                    <a:pt x="110835" y="20026"/>
                    <a:pt x="110835" y="19717"/>
                  </a:cubicBezTo>
                  <a:cubicBezTo>
                    <a:pt x="110835" y="19407"/>
                    <a:pt x="111085" y="19157"/>
                    <a:pt x="111395" y="19157"/>
                  </a:cubicBezTo>
                  <a:close/>
                  <a:moveTo>
                    <a:pt x="115122" y="19157"/>
                  </a:moveTo>
                  <a:cubicBezTo>
                    <a:pt x="115419" y="19157"/>
                    <a:pt x="115681" y="19407"/>
                    <a:pt x="115681" y="19717"/>
                  </a:cubicBezTo>
                  <a:cubicBezTo>
                    <a:pt x="115681" y="20014"/>
                    <a:pt x="115431" y="20288"/>
                    <a:pt x="115122" y="20288"/>
                  </a:cubicBezTo>
                  <a:cubicBezTo>
                    <a:pt x="114812" y="20288"/>
                    <a:pt x="114550" y="20026"/>
                    <a:pt x="114550" y="19717"/>
                  </a:cubicBezTo>
                  <a:cubicBezTo>
                    <a:pt x="114550" y="19407"/>
                    <a:pt x="114812" y="19157"/>
                    <a:pt x="115122" y="19157"/>
                  </a:cubicBezTo>
                  <a:close/>
                  <a:moveTo>
                    <a:pt x="118860" y="19157"/>
                  </a:moveTo>
                  <a:cubicBezTo>
                    <a:pt x="119158" y="19157"/>
                    <a:pt x="119420" y="19407"/>
                    <a:pt x="119420" y="19717"/>
                  </a:cubicBezTo>
                  <a:cubicBezTo>
                    <a:pt x="119420" y="20014"/>
                    <a:pt x="119170" y="20288"/>
                    <a:pt x="118860" y="20288"/>
                  </a:cubicBezTo>
                  <a:cubicBezTo>
                    <a:pt x="118539" y="20288"/>
                    <a:pt x="118289" y="20026"/>
                    <a:pt x="118289" y="19717"/>
                  </a:cubicBezTo>
                  <a:cubicBezTo>
                    <a:pt x="118289" y="19407"/>
                    <a:pt x="118539" y="19157"/>
                    <a:pt x="118860" y="19157"/>
                  </a:cubicBezTo>
                  <a:close/>
                  <a:moveTo>
                    <a:pt x="122575" y="19157"/>
                  </a:moveTo>
                  <a:cubicBezTo>
                    <a:pt x="122873" y="19157"/>
                    <a:pt x="123146" y="19407"/>
                    <a:pt x="123146" y="19717"/>
                  </a:cubicBezTo>
                  <a:cubicBezTo>
                    <a:pt x="123146" y="20014"/>
                    <a:pt x="122885" y="20288"/>
                    <a:pt x="122575" y="20288"/>
                  </a:cubicBezTo>
                  <a:cubicBezTo>
                    <a:pt x="122265" y="20288"/>
                    <a:pt x="122015" y="20026"/>
                    <a:pt x="122015" y="19717"/>
                  </a:cubicBezTo>
                  <a:cubicBezTo>
                    <a:pt x="122027" y="19407"/>
                    <a:pt x="122277" y="19157"/>
                    <a:pt x="122575" y="19157"/>
                  </a:cubicBezTo>
                  <a:close/>
                  <a:moveTo>
                    <a:pt x="126314" y="19157"/>
                  </a:moveTo>
                  <a:cubicBezTo>
                    <a:pt x="126611" y="19157"/>
                    <a:pt x="126873" y="19407"/>
                    <a:pt x="126873" y="19717"/>
                  </a:cubicBezTo>
                  <a:cubicBezTo>
                    <a:pt x="126873" y="20014"/>
                    <a:pt x="126623" y="20288"/>
                    <a:pt x="126314" y="20288"/>
                  </a:cubicBezTo>
                  <a:cubicBezTo>
                    <a:pt x="126004" y="20288"/>
                    <a:pt x="125742" y="20026"/>
                    <a:pt x="125742" y="19717"/>
                  </a:cubicBezTo>
                  <a:cubicBezTo>
                    <a:pt x="125742" y="19407"/>
                    <a:pt x="126004" y="19157"/>
                    <a:pt x="126314" y="19157"/>
                  </a:cubicBezTo>
                  <a:close/>
                  <a:moveTo>
                    <a:pt x="130028" y="19157"/>
                  </a:moveTo>
                  <a:cubicBezTo>
                    <a:pt x="130326" y="19157"/>
                    <a:pt x="130600" y="19407"/>
                    <a:pt x="130600" y="19717"/>
                  </a:cubicBezTo>
                  <a:cubicBezTo>
                    <a:pt x="130600" y="20014"/>
                    <a:pt x="130350" y="20288"/>
                    <a:pt x="130028" y="20288"/>
                  </a:cubicBezTo>
                  <a:cubicBezTo>
                    <a:pt x="129731" y="20288"/>
                    <a:pt x="129469" y="20026"/>
                    <a:pt x="129469" y="19717"/>
                  </a:cubicBezTo>
                  <a:cubicBezTo>
                    <a:pt x="129469" y="19407"/>
                    <a:pt x="129719" y="19157"/>
                    <a:pt x="130028" y="19157"/>
                  </a:cubicBezTo>
                  <a:close/>
                  <a:moveTo>
                    <a:pt x="133767" y="19157"/>
                  </a:moveTo>
                  <a:cubicBezTo>
                    <a:pt x="134065" y="19157"/>
                    <a:pt x="134326" y="19407"/>
                    <a:pt x="134326" y="19717"/>
                  </a:cubicBezTo>
                  <a:cubicBezTo>
                    <a:pt x="134326" y="20014"/>
                    <a:pt x="134076" y="20288"/>
                    <a:pt x="133767" y="20288"/>
                  </a:cubicBezTo>
                  <a:cubicBezTo>
                    <a:pt x="133469" y="20288"/>
                    <a:pt x="133207" y="20026"/>
                    <a:pt x="133207" y="19717"/>
                  </a:cubicBezTo>
                  <a:cubicBezTo>
                    <a:pt x="133207" y="19407"/>
                    <a:pt x="133457" y="19157"/>
                    <a:pt x="133767" y="19157"/>
                  </a:cubicBezTo>
                  <a:close/>
                  <a:moveTo>
                    <a:pt x="137494" y="19157"/>
                  </a:moveTo>
                  <a:cubicBezTo>
                    <a:pt x="137791" y="19157"/>
                    <a:pt x="138053" y="19407"/>
                    <a:pt x="138053" y="19717"/>
                  </a:cubicBezTo>
                  <a:cubicBezTo>
                    <a:pt x="138053" y="20014"/>
                    <a:pt x="137803" y="20288"/>
                    <a:pt x="137494" y="20288"/>
                  </a:cubicBezTo>
                  <a:cubicBezTo>
                    <a:pt x="137196" y="20288"/>
                    <a:pt x="136922" y="20026"/>
                    <a:pt x="136922" y="19717"/>
                  </a:cubicBezTo>
                  <a:cubicBezTo>
                    <a:pt x="136934" y="19407"/>
                    <a:pt x="137172" y="19157"/>
                    <a:pt x="137494" y="19157"/>
                  </a:cubicBezTo>
                  <a:close/>
                  <a:moveTo>
                    <a:pt x="1548" y="21026"/>
                  </a:moveTo>
                  <a:cubicBezTo>
                    <a:pt x="1846" y="21026"/>
                    <a:pt x="2119" y="21288"/>
                    <a:pt x="2119" y="21598"/>
                  </a:cubicBezTo>
                  <a:cubicBezTo>
                    <a:pt x="2119" y="21896"/>
                    <a:pt x="1858" y="22158"/>
                    <a:pt x="1548" y="22158"/>
                  </a:cubicBezTo>
                  <a:cubicBezTo>
                    <a:pt x="1238" y="22158"/>
                    <a:pt x="988" y="21908"/>
                    <a:pt x="988" y="21598"/>
                  </a:cubicBezTo>
                  <a:cubicBezTo>
                    <a:pt x="988" y="21288"/>
                    <a:pt x="1238" y="21026"/>
                    <a:pt x="1548" y="21026"/>
                  </a:cubicBezTo>
                  <a:close/>
                  <a:moveTo>
                    <a:pt x="5287" y="21026"/>
                  </a:moveTo>
                  <a:cubicBezTo>
                    <a:pt x="5596" y="21026"/>
                    <a:pt x="5846" y="21288"/>
                    <a:pt x="5846" y="21598"/>
                  </a:cubicBezTo>
                  <a:cubicBezTo>
                    <a:pt x="5846" y="21908"/>
                    <a:pt x="5596" y="22158"/>
                    <a:pt x="5287" y="22158"/>
                  </a:cubicBezTo>
                  <a:cubicBezTo>
                    <a:pt x="4977" y="22158"/>
                    <a:pt x="4715" y="21908"/>
                    <a:pt x="4715" y="21598"/>
                  </a:cubicBezTo>
                  <a:cubicBezTo>
                    <a:pt x="4715" y="21288"/>
                    <a:pt x="4977" y="21026"/>
                    <a:pt x="5287" y="21026"/>
                  </a:cubicBezTo>
                  <a:close/>
                  <a:moveTo>
                    <a:pt x="9001" y="21026"/>
                  </a:moveTo>
                  <a:cubicBezTo>
                    <a:pt x="9299" y="21026"/>
                    <a:pt x="9573" y="21288"/>
                    <a:pt x="9573" y="21598"/>
                  </a:cubicBezTo>
                  <a:cubicBezTo>
                    <a:pt x="9573" y="21896"/>
                    <a:pt x="9323" y="22158"/>
                    <a:pt x="9001" y="22158"/>
                  </a:cubicBezTo>
                  <a:cubicBezTo>
                    <a:pt x="8704" y="22158"/>
                    <a:pt x="8442" y="21908"/>
                    <a:pt x="8442" y="21598"/>
                  </a:cubicBezTo>
                  <a:cubicBezTo>
                    <a:pt x="8442" y="21288"/>
                    <a:pt x="8692" y="21026"/>
                    <a:pt x="9001" y="21026"/>
                  </a:cubicBezTo>
                  <a:close/>
                  <a:moveTo>
                    <a:pt x="12728" y="21026"/>
                  </a:moveTo>
                  <a:cubicBezTo>
                    <a:pt x="13037" y="21026"/>
                    <a:pt x="13288" y="21288"/>
                    <a:pt x="13288" y="21598"/>
                  </a:cubicBezTo>
                  <a:cubicBezTo>
                    <a:pt x="13288" y="21908"/>
                    <a:pt x="13037" y="22158"/>
                    <a:pt x="12728" y="22158"/>
                  </a:cubicBezTo>
                  <a:cubicBezTo>
                    <a:pt x="12418" y="22158"/>
                    <a:pt x="12156" y="21908"/>
                    <a:pt x="12156" y="21598"/>
                  </a:cubicBezTo>
                  <a:cubicBezTo>
                    <a:pt x="12156" y="21288"/>
                    <a:pt x="12418" y="21026"/>
                    <a:pt x="12728" y="21026"/>
                  </a:cubicBezTo>
                  <a:close/>
                  <a:moveTo>
                    <a:pt x="16466" y="21026"/>
                  </a:moveTo>
                  <a:cubicBezTo>
                    <a:pt x="16764" y="21026"/>
                    <a:pt x="17026" y="21288"/>
                    <a:pt x="17026" y="21598"/>
                  </a:cubicBezTo>
                  <a:cubicBezTo>
                    <a:pt x="17026" y="21896"/>
                    <a:pt x="16776" y="22158"/>
                    <a:pt x="16466" y="22158"/>
                  </a:cubicBezTo>
                  <a:cubicBezTo>
                    <a:pt x="16169" y="22158"/>
                    <a:pt x="15895" y="21908"/>
                    <a:pt x="15895" y="21598"/>
                  </a:cubicBezTo>
                  <a:cubicBezTo>
                    <a:pt x="15895" y="21288"/>
                    <a:pt x="16145" y="21026"/>
                    <a:pt x="16466" y="21026"/>
                  </a:cubicBezTo>
                  <a:close/>
                  <a:moveTo>
                    <a:pt x="20181" y="21026"/>
                  </a:moveTo>
                  <a:cubicBezTo>
                    <a:pt x="20491" y="21026"/>
                    <a:pt x="20753" y="21288"/>
                    <a:pt x="20753" y="21598"/>
                  </a:cubicBezTo>
                  <a:cubicBezTo>
                    <a:pt x="20753" y="21908"/>
                    <a:pt x="20491" y="22158"/>
                    <a:pt x="20181" y="22158"/>
                  </a:cubicBezTo>
                  <a:cubicBezTo>
                    <a:pt x="19872" y="22158"/>
                    <a:pt x="19622" y="21908"/>
                    <a:pt x="19622" y="21598"/>
                  </a:cubicBezTo>
                  <a:cubicBezTo>
                    <a:pt x="19622" y="21288"/>
                    <a:pt x="19872" y="21026"/>
                    <a:pt x="20181" y="21026"/>
                  </a:cubicBezTo>
                  <a:close/>
                  <a:moveTo>
                    <a:pt x="23920" y="21026"/>
                  </a:moveTo>
                  <a:cubicBezTo>
                    <a:pt x="24217" y="21026"/>
                    <a:pt x="24479" y="21288"/>
                    <a:pt x="24479" y="21598"/>
                  </a:cubicBezTo>
                  <a:cubicBezTo>
                    <a:pt x="24479" y="21896"/>
                    <a:pt x="24229" y="22158"/>
                    <a:pt x="23920" y="22158"/>
                  </a:cubicBezTo>
                  <a:cubicBezTo>
                    <a:pt x="23610" y="22158"/>
                    <a:pt x="23348" y="21908"/>
                    <a:pt x="23348" y="21598"/>
                  </a:cubicBezTo>
                  <a:cubicBezTo>
                    <a:pt x="23348" y="21288"/>
                    <a:pt x="23610" y="21026"/>
                    <a:pt x="23920" y="21026"/>
                  </a:cubicBezTo>
                  <a:close/>
                  <a:moveTo>
                    <a:pt x="27635" y="21026"/>
                  </a:moveTo>
                  <a:cubicBezTo>
                    <a:pt x="27956" y="21026"/>
                    <a:pt x="28206" y="21288"/>
                    <a:pt x="28206" y="21598"/>
                  </a:cubicBezTo>
                  <a:cubicBezTo>
                    <a:pt x="28206" y="21908"/>
                    <a:pt x="27956" y="22158"/>
                    <a:pt x="27635" y="22158"/>
                  </a:cubicBezTo>
                  <a:cubicBezTo>
                    <a:pt x="27325" y="22158"/>
                    <a:pt x="27075" y="21908"/>
                    <a:pt x="27075" y="21598"/>
                  </a:cubicBezTo>
                  <a:cubicBezTo>
                    <a:pt x="27075" y="21288"/>
                    <a:pt x="27325" y="21026"/>
                    <a:pt x="27635" y="21026"/>
                  </a:cubicBezTo>
                  <a:close/>
                  <a:moveTo>
                    <a:pt x="31373" y="21026"/>
                  </a:moveTo>
                  <a:cubicBezTo>
                    <a:pt x="31671" y="21026"/>
                    <a:pt x="31945" y="21288"/>
                    <a:pt x="31945" y="21598"/>
                  </a:cubicBezTo>
                  <a:cubicBezTo>
                    <a:pt x="31945" y="21896"/>
                    <a:pt x="31683" y="22158"/>
                    <a:pt x="31373" y="22158"/>
                  </a:cubicBezTo>
                  <a:cubicBezTo>
                    <a:pt x="31064" y="22158"/>
                    <a:pt x="30814" y="21908"/>
                    <a:pt x="30814" y="21598"/>
                  </a:cubicBezTo>
                  <a:cubicBezTo>
                    <a:pt x="30814" y="21288"/>
                    <a:pt x="31064" y="21026"/>
                    <a:pt x="31373" y="21026"/>
                  </a:cubicBezTo>
                  <a:close/>
                  <a:moveTo>
                    <a:pt x="35100" y="21026"/>
                  </a:moveTo>
                  <a:cubicBezTo>
                    <a:pt x="35409" y="21026"/>
                    <a:pt x="35659" y="21288"/>
                    <a:pt x="35659" y="21598"/>
                  </a:cubicBezTo>
                  <a:cubicBezTo>
                    <a:pt x="35659" y="21908"/>
                    <a:pt x="35409" y="22158"/>
                    <a:pt x="35100" y="22158"/>
                  </a:cubicBezTo>
                  <a:cubicBezTo>
                    <a:pt x="34778" y="22158"/>
                    <a:pt x="34528" y="21908"/>
                    <a:pt x="34528" y="21598"/>
                  </a:cubicBezTo>
                  <a:cubicBezTo>
                    <a:pt x="34528" y="21288"/>
                    <a:pt x="34778" y="21026"/>
                    <a:pt x="35100" y="21026"/>
                  </a:cubicBezTo>
                  <a:close/>
                  <a:moveTo>
                    <a:pt x="38815" y="21026"/>
                  </a:moveTo>
                  <a:cubicBezTo>
                    <a:pt x="39112" y="21026"/>
                    <a:pt x="39386" y="21288"/>
                    <a:pt x="39386" y="21598"/>
                  </a:cubicBezTo>
                  <a:cubicBezTo>
                    <a:pt x="39386" y="21896"/>
                    <a:pt x="39124" y="22158"/>
                    <a:pt x="38815" y="22158"/>
                  </a:cubicBezTo>
                  <a:cubicBezTo>
                    <a:pt x="38517" y="22158"/>
                    <a:pt x="38255" y="21908"/>
                    <a:pt x="38255" y="21598"/>
                  </a:cubicBezTo>
                  <a:cubicBezTo>
                    <a:pt x="38267" y="21288"/>
                    <a:pt x="38505" y="21026"/>
                    <a:pt x="38815" y="21026"/>
                  </a:cubicBezTo>
                  <a:close/>
                  <a:moveTo>
                    <a:pt x="42553" y="21026"/>
                  </a:moveTo>
                  <a:cubicBezTo>
                    <a:pt x="42863" y="21026"/>
                    <a:pt x="43113" y="21288"/>
                    <a:pt x="43113" y="21598"/>
                  </a:cubicBezTo>
                  <a:cubicBezTo>
                    <a:pt x="43113" y="21908"/>
                    <a:pt x="42863" y="22158"/>
                    <a:pt x="42553" y="22158"/>
                  </a:cubicBezTo>
                  <a:cubicBezTo>
                    <a:pt x="42232" y="22158"/>
                    <a:pt x="41982" y="21908"/>
                    <a:pt x="41982" y="21598"/>
                  </a:cubicBezTo>
                  <a:cubicBezTo>
                    <a:pt x="41982" y="21288"/>
                    <a:pt x="42244" y="21026"/>
                    <a:pt x="42553" y="21026"/>
                  </a:cubicBezTo>
                  <a:close/>
                  <a:moveTo>
                    <a:pt x="46268" y="21026"/>
                  </a:moveTo>
                  <a:cubicBezTo>
                    <a:pt x="46565" y="21026"/>
                    <a:pt x="46839" y="21288"/>
                    <a:pt x="46839" y="21598"/>
                  </a:cubicBezTo>
                  <a:cubicBezTo>
                    <a:pt x="46839" y="21896"/>
                    <a:pt x="46589" y="22158"/>
                    <a:pt x="46268" y="22158"/>
                  </a:cubicBezTo>
                  <a:cubicBezTo>
                    <a:pt x="45970" y="22158"/>
                    <a:pt x="45708" y="21908"/>
                    <a:pt x="45708" y="21598"/>
                  </a:cubicBezTo>
                  <a:cubicBezTo>
                    <a:pt x="45720" y="21288"/>
                    <a:pt x="45958" y="21026"/>
                    <a:pt x="46268" y="21026"/>
                  </a:cubicBezTo>
                  <a:close/>
                  <a:moveTo>
                    <a:pt x="50006" y="21026"/>
                  </a:moveTo>
                  <a:cubicBezTo>
                    <a:pt x="50316" y="21026"/>
                    <a:pt x="50578" y="21288"/>
                    <a:pt x="50578" y="21598"/>
                  </a:cubicBezTo>
                  <a:cubicBezTo>
                    <a:pt x="50578" y="21908"/>
                    <a:pt x="50316" y="22158"/>
                    <a:pt x="50006" y="22158"/>
                  </a:cubicBezTo>
                  <a:cubicBezTo>
                    <a:pt x="49697" y="22158"/>
                    <a:pt x="49447" y="21908"/>
                    <a:pt x="49447" y="21598"/>
                  </a:cubicBezTo>
                  <a:cubicBezTo>
                    <a:pt x="49447" y="21288"/>
                    <a:pt x="49697" y="21026"/>
                    <a:pt x="50006" y="21026"/>
                  </a:cubicBezTo>
                  <a:close/>
                  <a:moveTo>
                    <a:pt x="53733" y="21026"/>
                  </a:moveTo>
                  <a:cubicBezTo>
                    <a:pt x="54031" y="21026"/>
                    <a:pt x="54293" y="21288"/>
                    <a:pt x="54293" y="21598"/>
                  </a:cubicBezTo>
                  <a:cubicBezTo>
                    <a:pt x="54293" y="21896"/>
                    <a:pt x="54043" y="22158"/>
                    <a:pt x="53733" y="22158"/>
                  </a:cubicBezTo>
                  <a:cubicBezTo>
                    <a:pt x="53412" y="22158"/>
                    <a:pt x="53162" y="21908"/>
                    <a:pt x="53162" y="21598"/>
                  </a:cubicBezTo>
                  <a:cubicBezTo>
                    <a:pt x="53173" y="21288"/>
                    <a:pt x="53412" y="21026"/>
                    <a:pt x="53733" y="21026"/>
                  </a:cubicBezTo>
                  <a:close/>
                  <a:moveTo>
                    <a:pt x="57460" y="21026"/>
                  </a:moveTo>
                  <a:cubicBezTo>
                    <a:pt x="57781" y="21026"/>
                    <a:pt x="58031" y="21288"/>
                    <a:pt x="58031" y="21598"/>
                  </a:cubicBezTo>
                  <a:cubicBezTo>
                    <a:pt x="58031" y="21908"/>
                    <a:pt x="57781" y="22158"/>
                    <a:pt x="57460" y="22158"/>
                  </a:cubicBezTo>
                  <a:cubicBezTo>
                    <a:pt x="57150" y="22158"/>
                    <a:pt x="56900" y="21908"/>
                    <a:pt x="56900" y="21598"/>
                  </a:cubicBezTo>
                  <a:cubicBezTo>
                    <a:pt x="56900" y="21288"/>
                    <a:pt x="57150" y="21026"/>
                    <a:pt x="57460" y="21026"/>
                  </a:cubicBezTo>
                  <a:close/>
                  <a:moveTo>
                    <a:pt x="61186" y="21026"/>
                  </a:moveTo>
                  <a:cubicBezTo>
                    <a:pt x="61484" y="21026"/>
                    <a:pt x="61746" y="21288"/>
                    <a:pt x="61746" y="21598"/>
                  </a:cubicBezTo>
                  <a:cubicBezTo>
                    <a:pt x="61746" y="21896"/>
                    <a:pt x="61496" y="22158"/>
                    <a:pt x="61186" y="22158"/>
                  </a:cubicBezTo>
                  <a:cubicBezTo>
                    <a:pt x="60877" y="22158"/>
                    <a:pt x="60615" y="21908"/>
                    <a:pt x="60615" y="21598"/>
                  </a:cubicBezTo>
                  <a:cubicBezTo>
                    <a:pt x="60639" y="21288"/>
                    <a:pt x="60877" y="21026"/>
                    <a:pt x="61186" y="21026"/>
                  </a:cubicBezTo>
                  <a:close/>
                  <a:moveTo>
                    <a:pt x="64925" y="21026"/>
                  </a:moveTo>
                  <a:cubicBezTo>
                    <a:pt x="65234" y="21026"/>
                    <a:pt x="65485" y="21288"/>
                    <a:pt x="65485" y="21598"/>
                  </a:cubicBezTo>
                  <a:cubicBezTo>
                    <a:pt x="65485" y="21908"/>
                    <a:pt x="65234" y="22158"/>
                    <a:pt x="64925" y="22158"/>
                  </a:cubicBezTo>
                  <a:cubicBezTo>
                    <a:pt x="64603" y="22158"/>
                    <a:pt x="64353" y="21908"/>
                    <a:pt x="64353" y="21598"/>
                  </a:cubicBezTo>
                  <a:cubicBezTo>
                    <a:pt x="64353" y="21288"/>
                    <a:pt x="64603" y="21026"/>
                    <a:pt x="64925" y="21026"/>
                  </a:cubicBezTo>
                  <a:close/>
                  <a:moveTo>
                    <a:pt x="68640" y="21026"/>
                  </a:moveTo>
                  <a:cubicBezTo>
                    <a:pt x="68937" y="21026"/>
                    <a:pt x="69211" y="21288"/>
                    <a:pt x="69211" y="21598"/>
                  </a:cubicBezTo>
                  <a:cubicBezTo>
                    <a:pt x="69211" y="21896"/>
                    <a:pt x="68949" y="22158"/>
                    <a:pt x="68640" y="22158"/>
                  </a:cubicBezTo>
                  <a:cubicBezTo>
                    <a:pt x="68330" y="22158"/>
                    <a:pt x="68080" y="21908"/>
                    <a:pt x="68080" y="21598"/>
                  </a:cubicBezTo>
                  <a:cubicBezTo>
                    <a:pt x="68092" y="21288"/>
                    <a:pt x="68330" y="21026"/>
                    <a:pt x="68640" y="21026"/>
                  </a:cubicBezTo>
                  <a:close/>
                  <a:moveTo>
                    <a:pt x="72366" y="21026"/>
                  </a:moveTo>
                  <a:cubicBezTo>
                    <a:pt x="72676" y="21026"/>
                    <a:pt x="72926" y="21288"/>
                    <a:pt x="72926" y="21598"/>
                  </a:cubicBezTo>
                  <a:cubicBezTo>
                    <a:pt x="72926" y="21908"/>
                    <a:pt x="72676" y="22158"/>
                    <a:pt x="72366" y="22158"/>
                  </a:cubicBezTo>
                  <a:cubicBezTo>
                    <a:pt x="72045" y="22158"/>
                    <a:pt x="71795" y="21908"/>
                    <a:pt x="71795" y="21598"/>
                  </a:cubicBezTo>
                  <a:cubicBezTo>
                    <a:pt x="71795" y="21288"/>
                    <a:pt x="72069" y="21026"/>
                    <a:pt x="72366" y="21026"/>
                  </a:cubicBezTo>
                  <a:close/>
                  <a:moveTo>
                    <a:pt x="76093" y="21026"/>
                  </a:moveTo>
                  <a:cubicBezTo>
                    <a:pt x="76391" y="21026"/>
                    <a:pt x="76664" y="21288"/>
                    <a:pt x="76664" y="21598"/>
                  </a:cubicBezTo>
                  <a:cubicBezTo>
                    <a:pt x="76664" y="21896"/>
                    <a:pt x="76403" y="22158"/>
                    <a:pt x="76093" y="22158"/>
                  </a:cubicBezTo>
                  <a:cubicBezTo>
                    <a:pt x="75795" y="22158"/>
                    <a:pt x="75533" y="21908"/>
                    <a:pt x="75533" y="21598"/>
                  </a:cubicBezTo>
                  <a:cubicBezTo>
                    <a:pt x="75533" y="21288"/>
                    <a:pt x="75783" y="21026"/>
                    <a:pt x="76093" y="21026"/>
                  </a:cubicBezTo>
                  <a:close/>
                  <a:moveTo>
                    <a:pt x="79712" y="21026"/>
                  </a:moveTo>
                  <a:cubicBezTo>
                    <a:pt x="80010" y="21026"/>
                    <a:pt x="80284" y="21288"/>
                    <a:pt x="80284" y="21598"/>
                  </a:cubicBezTo>
                  <a:cubicBezTo>
                    <a:pt x="80284" y="21896"/>
                    <a:pt x="80022" y="22158"/>
                    <a:pt x="79712" y="22158"/>
                  </a:cubicBezTo>
                  <a:cubicBezTo>
                    <a:pt x="79403" y="22158"/>
                    <a:pt x="79153" y="21908"/>
                    <a:pt x="79153" y="21598"/>
                  </a:cubicBezTo>
                  <a:cubicBezTo>
                    <a:pt x="79165" y="21288"/>
                    <a:pt x="79403" y="21026"/>
                    <a:pt x="79712" y="21026"/>
                  </a:cubicBezTo>
                  <a:close/>
                  <a:moveTo>
                    <a:pt x="83451" y="21026"/>
                  </a:moveTo>
                  <a:cubicBezTo>
                    <a:pt x="83761" y="21026"/>
                    <a:pt x="84011" y="21288"/>
                    <a:pt x="84011" y="21598"/>
                  </a:cubicBezTo>
                  <a:cubicBezTo>
                    <a:pt x="84011" y="21908"/>
                    <a:pt x="83761" y="22158"/>
                    <a:pt x="83451" y="22158"/>
                  </a:cubicBezTo>
                  <a:cubicBezTo>
                    <a:pt x="83141" y="22158"/>
                    <a:pt x="82880" y="21908"/>
                    <a:pt x="82880" y="21598"/>
                  </a:cubicBezTo>
                  <a:cubicBezTo>
                    <a:pt x="82880" y="21288"/>
                    <a:pt x="83141" y="21026"/>
                    <a:pt x="83451" y="21026"/>
                  </a:cubicBezTo>
                  <a:close/>
                  <a:moveTo>
                    <a:pt x="87166" y="21026"/>
                  </a:moveTo>
                  <a:cubicBezTo>
                    <a:pt x="87463" y="21026"/>
                    <a:pt x="87737" y="21288"/>
                    <a:pt x="87737" y="21598"/>
                  </a:cubicBezTo>
                  <a:cubicBezTo>
                    <a:pt x="87737" y="21896"/>
                    <a:pt x="87475" y="22158"/>
                    <a:pt x="87166" y="22158"/>
                  </a:cubicBezTo>
                  <a:cubicBezTo>
                    <a:pt x="86856" y="22158"/>
                    <a:pt x="86606" y="21908"/>
                    <a:pt x="86606" y="21598"/>
                  </a:cubicBezTo>
                  <a:cubicBezTo>
                    <a:pt x="86618" y="21288"/>
                    <a:pt x="86856" y="21026"/>
                    <a:pt x="87166" y="21026"/>
                  </a:cubicBezTo>
                  <a:close/>
                  <a:moveTo>
                    <a:pt x="90904" y="21026"/>
                  </a:moveTo>
                  <a:cubicBezTo>
                    <a:pt x="91214" y="21026"/>
                    <a:pt x="91464" y="21288"/>
                    <a:pt x="91464" y="21598"/>
                  </a:cubicBezTo>
                  <a:cubicBezTo>
                    <a:pt x="91464" y="21908"/>
                    <a:pt x="91214" y="22158"/>
                    <a:pt x="90904" y="22158"/>
                  </a:cubicBezTo>
                  <a:cubicBezTo>
                    <a:pt x="90595" y="22158"/>
                    <a:pt x="90345" y="21908"/>
                    <a:pt x="90345" y="21598"/>
                  </a:cubicBezTo>
                  <a:cubicBezTo>
                    <a:pt x="90345" y="21288"/>
                    <a:pt x="90595" y="21026"/>
                    <a:pt x="90904" y="21026"/>
                  </a:cubicBezTo>
                  <a:close/>
                  <a:moveTo>
                    <a:pt x="94631" y="21026"/>
                  </a:moveTo>
                  <a:cubicBezTo>
                    <a:pt x="94929" y="21026"/>
                    <a:pt x="95191" y="21288"/>
                    <a:pt x="95191" y="21598"/>
                  </a:cubicBezTo>
                  <a:cubicBezTo>
                    <a:pt x="95191" y="21896"/>
                    <a:pt x="94941" y="22158"/>
                    <a:pt x="94631" y="22158"/>
                  </a:cubicBezTo>
                  <a:cubicBezTo>
                    <a:pt x="94310" y="22158"/>
                    <a:pt x="94060" y="21908"/>
                    <a:pt x="94060" y="21598"/>
                  </a:cubicBezTo>
                  <a:cubicBezTo>
                    <a:pt x="94071" y="21288"/>
                    <a:pt x="94310" y="21026"/>
                    <a:pt x="94631" y="21026"/>
                  </a:cubicBezTo>
                  <a:close/>
                  <a:moveTo>
                    <a:pt x="98346" y="21026"/>
                  </a:moveTo>
                  <a:cubicBezTo>
                    <a:pt x="98655" y="21026"/>
                    <a:pt x="98905" y="21288"/>
                    <a:pt x="98905" y="21598"/>
                  </a:cubicBezTo>
                  <a:cubicBezTo>
                    <a:pt x="98905" y="21908"/>
                    <a:pt x="98655" y="22158"/>
                    <a:pt x="98346" y="22158"/>
                  </a:cubicBezTo>
                  <a:cubicBezTo>
                    <a:pt x="98036" y="22158"/>
                    <a:pt x="97786" y="21908"/>
                    <a:pt x="97786" y="21598"/>
                  </a:cubicBezTo>
                  <a:cubicBezTo>
                    <a:pt x="97786" y="21288"/>
                    <a:pt x="98036" y="21026"/>
                    <a:pt x="98346" y="21026"/>
                  </a:cubicBezTo>
                  <a:close/>
                  <a:moveTo>
                    <a:pt x="102084" y="21026"/>
                  </a:moveTo>
                  <a:cubicBezTo>
                    <a:pt x="102382" y="21026"/>
                    <a:pt x="102644" y="21288"/>
                    <a:pt x="102644" y="21598"/>
                  </a:cubicBezTo>
                  <a:cubicBezTo>
                    <a:pt x="102644" y="21896"/>
                    <a:pt x="102394" y="22158"/>
                    <a:pt x="102084" y="22158"/>
                  </a:cubicBezTo>
                  <a:cubicBezTo>
                    <a:pt x="101787" y="22158"/>
                    <a:pt x="101513" y="21908"/>
                    <a:pt x="101513" y="21598"/>
                  </a:cubicBezTo>
                  <a:cubicBezTo>
                    <a:pt x="101513" y="21288"/>
                    <a:pt x="101775" y="21026"/>
                    <a:pt x="102084" y="21026"/>
                  </a:cubicBezTo>
                  <a:close/>
                  <a:moveTo>
                    <a:pt x="105799" y="21026"/>
                  </a:moveTo>
                  <a:cubicBezTo>
                    <a:pt x="106121" y="21026"/>
                    <a:pt x="106371" y="21288"/>
                    <a:pt x="106371" y="21598"/>
                  </a:cubicBezTo>
                  <a:cubicBezTo>
                    <a:pt x="106371" y="21908"/>
                    <a:pt x="106109" y="22158"/>
                    <a:pt x="105799" y="22158"/>
                  </a:cubicBezTo>
                  <a:cubicBezTo>
                    <a:pt x="105490" y="22158"/>
                    <a:pt x="105239" y="21908"/>
                    <a:pt x="105239" y="21598"/>
                  </a:cubicBezTo>
                  <a:cubicBezTo>
                    <a:pt x="105239" y="21288"/>
                    <a:pt x="105490" y="21026"/>
                    <a:pt x="105799" y="21026"/>
                  </a:cubicBezTo>
                  <a:close/>
                  <a:moveTo>
                    <a:pt x="109538" y="21026"/>
                  </a:moveTo>
                  <a:cubicBezTo>
                    <a:pt x="109835" y="21026"/>
                    <a:pt x="110109" y="21288"/>
                    <a:pt x="110109" y="21598"/>
                  </a:cubicBezTo>
                  <a:cubicBezTo>
                    <a:pt x="110109" y="21896"/>
                    <a:pt x="109847" y="22158"/>
                    <a:pt x="109538" y="22158"/>
                  </a:cubicBezTo>
                  <a:cubicBezTo>
                    <a:pt x="109228" y="22158"/>
                    <a:pt x="108978" y="21908"/>
                    <a:pt x="108978" y="21598"/>
                  </a:cubicBezTo>
                  <a:cubicBezTo>
                    <a:pt x="108978" y="21288"/>
                    <a:pt x="109228" y="21026"/>
                    <a:pt x="109538" y="21026"/>
                  </a:cubicBezTo>
                  <a:close/>
                  <a:moveTo>
                    <a:pt x="113264" y="21026"/>
                  </a:moveTo>
                  <a:cubicBezTo>
                    <a:pt x="113574" y="21026"/>
                    <a:pt x="113824" y="21288"/>
                    <a:pt x="113824" y="21598"/>
                  </a:cubicBezTo>
                  <a:cubicBezTo>
                    <a:pt x="113824" y="21908"/>
                    <a:pt x="113574" y="22158"/>
                    <a:pt x="113264" y="22158"/>
                  </a:cubicBezTo>
                  <a:cubicBezTo>
                    <a:pt x="112943" y="22158"/>
                    <a:pt x="112693" y="21908"/>
                    <a:pt x="112693" y="21598"/>
                  </a:cubicBezTo>
                  <a:cubicBezTo>
                    <a:pt x="112693" y="21288"/>
                    <a:pt x="112943" y="21026"/>
                    <a:pt x="113264" y="21026"/>
                  </a:cubicBezTo>
                  <a:close/>
                  <a:moveTo>
                    <a:pt x="116991" y="21026"/>
                  </a:moveTo>
                  <a:cubicBezTo>
                    <a:pt x="117289" y="21026"/>
                    <a:pt x="117562" y="21288"/>
                    <a:pt x="117562" y="21598"/>
                  </a:cubicBezTo>
                  <a:cubicBezTo>
                    <a:pt x="117562" y="21896"/>
                    <a:pt x="117312" y="22158"/>
                    <a:pt x="116991" y="22158"/>
                  </a:cubicBezTo>
                  <a:cubicBezTo>
                    <a:pt x="116681" y="22158"/>
                    <a:pt x="116431" y="21908"/>
                    <a:pt x="116431" y="21598"/>
                  </a:cubicBezTo>
                  <a:cubicBezTo>
                    <a:pt x="116431" y="21288"/>
                    <a:pt x="116681" y="21026"/>
                    <a:pt x="116991" y="21026"/>
                  </a:cubicBezTo>
                  <a:close/>
                  <a:moveTo>
                    <a:pt x="120718" y="21026"/>
                  </a:moveTo>
                  <a:cubicBezTo>
                    <a:pt x="121027" y="21026"/>
                    <a:pt x="121277" y="21288"/>
                    <a:pt x="121277" y="21598"/>
                  </a:cubicBezTo>
                  <a:cubicBezTo>
                    <a:pt x="121277" y="21908"/>
                    <a:pt x="121027" y="22158"/>
                    <a:pt x="120718" y="22158"/>
                  </a:cubicBezTo>
                  <a:cubicBezTo>
                    <a:pt x="120408" y="22158"/>
                    <a:pt x="120146" y="21908"/>
                    <a:pt x="120146" y="21598"/>
                  </a:cubicBezTo>
                  <a:cubicBezTo>
                    <a:pt x="120146" y="21288"/>
                    <a:pt x="120420" y="21026"/>
                    <a:pt x="120718" y="21026"/>
                  </a:cubicBezTo>
                  <a:close/>
                  <a:moveTo>
                    <a:pt x="124456" y="21026"/>
                  </a:moveTo>
                  <a:cubicBezTo>
                    <a:pt x="124754" y="21026"/>
                    <a:pt x="125016" y="21288"/>
                    <a:pt x="125016" y="21598"/>
                  </a:cubicBezTo>
                  <a:cubicBezTo>
                    <a:pt x="125016" y="21896"/>
                    <a:pt x="124766" y="22158"/>
                    <a:pt x="124456" y="22158"/>
                  </a:cubicBezTo>
                  <a:cubicBezTo>
                    <a:pt x="124135" y="22158"/>
                    <a:pt x="123885" y="21908"/>
                    <a:pt x="123885" y="21598"/>
                  </a:cubicBezTo>
                  <a:cubicBezTo>
                    <a:pt x="123885" y="21288"/>
                    <a:pt x="124135" y="21026"/>
                    <a:pt x="124456" y="21026"/>
                  </a:cubicBezTo>
                  <a:close/>
                  <a:moveTo>
                    <a:pt x="128171" y="21026"/>
                  </a:moveTo>
                  <a:cubicBezTo>
                    <a:pt x="128480" y="21026"/>
                    <a:pt x="128742" y="21288"/>
                    <a:pt x="128742" y="21598"/>
                  </a:cubicBezTo>
                  <a:cubicBezTo>
                    <a:pt x="128742" y="21908"/>
                    <a:pt x="128480" y="22158"/>
                    <a:pt x="128171" y="22158"/>
                  </a:cubicBezTo>
                  <a:cubicBezTo>
                    <a:pt x="127861" y="22158"/>
                    <a:pt x="127611" y="21908"/>
                    <a:pt x="127611" y="21598"/>
                  </a:cubicBezTo>
                  <a:cubicBezTo>
                    <a:pt x="127611" y="21288"/>
                    <a:pt x="127861" y="21026"/>
                    <a:pt x="128171" y="21026"/>
                  </a:cubicBezTo>
                  <a:close/>
                  <a:moveTo>
                    <a:pt x="131898" y="21026"/>
                  </a:moveTo>
                  <a:cubicBezTo>
                    <a:pt x="132195" y="21026"/>
                    <a:pt x="132457" y="21288"/>
                    <a:pt x="132457" y="21598"/>
                  </a:cubicBezTo>
                  <a:cubicBezTo>
                    <a:pt x="132457" y="21896"/>
                    <a:pt x="132207" y="22158"/>
                    <a:pt x="131898" y="22158"/>
                  </a:cubicBezTo>
                  <a:cubicBezTo>
                    <a:pt x="131600" y="22158"/>
                    <a:pt x="131326" y="21908"/>
                    <a:pt x="131326" y="21598"/>
                  </a:cubicBezTo>
                  <a:cubicBezTo>
                    <a:pt x="131338" y="21288"/>
                    <a:pt x="131576" y="21026"/>
                    <a:pt x="131898" y="21026"/>
                  </a:cubicBezTo>
                  <a:close/>
                  <a:moveTo>
                    <a:pt x="135624" y="21026"/>
                  </a:moveTo>
                  <a:cubicBezTo>
                    <a:pt x="135946" y="21026"/>
                    <a:pt x="136196" y="21288"/>
                    <a:pt x="136196" y="21598"/>
                  </a:cubicBezTo>
                  <a:cubicBezTo>
                    <a:pt x="136196" y="21908"/>
                    <a:pt x="135934" y="22158"/>
                    <a:pt x="135624" y="22158"/>
                  </a:cubicBezTo>
                  <a:cubicBezTo>
                    <a:pt x="135315" y="22158"/>
                    <a:pt x="135065" y="21908"/>
                    <a:pt x="135065" y="21598"/>
                  </a:cubicBezTo>
                  <a:cubicBezTo>
                    <a:pt x="135065" y="21288"/>
                    <a:pt x="135315" y="21026"/>
                    <a:pt x="135624" y="21026"/>
                  </a:cubicBezTo>
                  <a:close/>
                  <a:moveTo>
                    <a:pt x="3405" y="22896"/>
                  </a:moveTo>
                  <a:cubicBezTo>
                    <a:pt x="3703" y="22896"/>
                    <a:pt x="3977" y="23146"/>
                    <a:pt x="3977" y="23455"/>
                  </a:cubicBezTo>
                  <a:cubicBezTo>
                    <a:pt x="3977" y="23765"/>
                    <a:pt x="3727" y="24015"/>
                    <a:pt x="3405" y="24015"/>
                  </a:cubicBezTo>
                  <a:cubicBezTo>
                    <a:pt x="3096" y="24015"/>
                    <a:pt x="2846" y="23765"/>
                    <a:pt x="2846" y="23455"/>
                  </a:cubicBezTo>
                  <a:cubicBezTo>
                    <a:pt x="2858" y="23146"/>
                    <a:pt x="3096" y="22896"/>
                    <a:pt x="3405" y="22896"/>
                  </a:cubicBezTo>
                  <a:close/>
                  <a:moveTo>
                    <a:pt x="7132" y="22896"/>
                  </a:moveTo>
                  <a:cubicBezTo>
                    <a:pt x="7430" y="22896"/>
                    <a:pt x="7692" y="23146"/>
                    <a:pt x="7692" y="23455"/>
                  </a:cubicBezTo>
                  <a:cubicBezTo>
                    <a:pt x="7692" y="23765"/>
                    <a:pt x="7442" y="24015"/>
                    <a:pt x="7132" y="24015"/>
                  </a:cubicBezTo>
                  <a:cubicBezTo>
                    <a:pt x="6834" y="24015"/>
                    <a:pt x="6560" y="23765"/>
                    <a:pt x="6560" y="23455"/>
                  </a:cubicBezTo>
                  <a:cubicBezTo>
                    <a:pt x="6584" y="23146"/>
                    <a:pt x="6822" y="22896"/>
                    <a:pt x="7132" y="22896"/>
                  </a:cubicBezTo>
                  <a:close/>
                  <a:moveTo>
                    <a:pt x="10871" y="22896"/>
                  </a:moveTo>
                  <a:cubicBezTo>
                    <a:pt x="11168" y="22896"/>
                    <a:pt x="11430" y="23146"/>
                    <a:pt x="11430" y="23455"/>
                  </a:cubicBezTo>
                  <a:cubicBezTo>
                    <a:pt x="11430" y="23765"/>
                    <a:pt x="11180" y="24015"/>
                    <a:pt x="10871" y="24015"/>
                  </a:cubicBezTo>
                  <a:cubicBezTo>
                    <a:pt x="10573" y="24015"/>
                    <a:pt x="10299" y="23765"/>
                    <a:pt x="10299" y="23455"/>
                  </a:cubicBezTo>
                  <a:cubicBezTo>
                    <a:pt x="10299" y="23146"/>
                    <a:pt x="10549" y="22896"/>
                    <a:pt x="10871" y="22896"/>
                  </a:cubicBezTo>
                  <a:close/>
                  <a:moveTo>
                    <a:pt x="14585" y="22896"/>
                  </a:moveTo>
                  <a:cubicBezTo>
                    <a:pt x="14883" y="22896"/>
                    <a:pt x="15157" y="23146"/>
                    <a:pt x="15157" y="23455"/>
                  </a:cubicBezTo>
                  <a:cubicBezTo>
                    <a:pt x="15157" y="23765"/>
                    <a:pt x="14895" y="24015"/>
                    <a:pt x="14585" y="24015"/>
                  </a:cubicBezTo>
                  <a:cubicBezTo>
                    <a:pt x="14288" y="24015"/>
                    <a:pt x="14014" y="23765"/>
                    <a:pt x="14014" y="23455"/>
                  </a:cubicBezTo>
                  <a:cubicBezTo>
                    <a:pt x="14038" y="23146"/>
                    <a:pt x="14276" y="22896"/>
                    <a:pt x="14585" y="22896"/>
                  </a:cubicBezTo>
                  <a:close/>
                  <a:moveTo>
                    <a:pt x="18324" y="22896"/>
                  </a:moveTo>
                  <a:cubicBezTo>
                    <a:pt x="18622" y="22896"/>
                    <a:pt x="18883" y="23146"/>
                    <a:pt x="18883" y="23455"/>
                  </a:cubicBezTo>
                  <a:cubicBezTo>
                    <a:pt x="18883" y="23765"/>
                    <a:pt x="18633" y="24015"/>
                    <a:pt x="18324" y="24015"/>
                  </a:cubicBezTo>
                  <a:cubicBezTo>
                    <a:pt x="18026" y="24015"/>
                    <a:pt x="17752" y="23765"/>
                    <a:pt x="17752" y="23455"/>
                  </a:cubicBezTo>
                  <a:cubicBezTo>
                    <a:pt x="17752" y="23146"/>
                    <a:pt x="18014" y="22896"/>
                    <a:pt x="18324" y="22896"/>
                  </a:cubicBezTo>
                  <a:close/>
                  <a:moveTo>
                    <a:pt x="22039" y="22896"/>
                  </a:moveTo>
                  <a:cubicBezTo>
                    <a:pt x="22336" y="22896"/>
                    <a:pt x="22610" y="23146"/>
                    <a:pt x="22610" y="23455"/>
                  </a:cubicBezTo>
                  <a:cubicBezTo>
                    <a:pt x="22610" y="23765"/>
                    <a:pt x="22360" y="24015"/>
                    <a:pt x="22039" y="24015"/>
                  </a:cubicBezTo>
                  <a:cubicBezTo>
                    <a:pt x="21729" y="24015"/>
                    <a:pt x="21479" y="23765"/>
                    <a:pt x="21479" y="23455"/>
                  </a:cubicBezTo>
                  <a:cubicBezTo>
                    <a:pt x="21491" y="23146"/>
                    <a:pt x="21729" y="22896"/>
                    <a:pt x="22039" y="22896"/>
                  </a:cubicBezTo>
                  <a:close/>
                  <a:moveTo>
                    <a:pt x="25777" y="22896"/>
                  </a:moveTo>
                  <a:cubicBezTo>
                    <a:pt x="26075" y="22896"/>
                    <a:pt x="26349" y="23146"/>
                    <a:pt x="26349" y="23455"/>
                  </a:cubicBezTo>
                  <a:cubicBezTo>
                    <a:pt x="26349" y="23765"/>
                    <a:pt x="26087" y="24015"/>
                    <a:pt x="25777" y="24015"/>
                  </a:cubicBezTo>
                  <a:cubicBezTo>
                    <a:pt x="25468" y="24015"/>
                    <a:pt x="25206" y="23765"/>
                    <a:pt x="25206" y="23455"/>
                  </a:cubicBezTo>
                  <a:cubicBezTo>
                    <a:pt x="25218" y="23146"/>
                    <a:pt x="25468" y="22896"/>
                    <a:pt x="25777" y="22896"/>
                  </a:cubicBezTo>
                  <a:close/>
                  <a:moveTo>
                    <a:pt x="29504" y="22896"/>
                  </a:moveTo>
                  <a:cubicBezTo>
                    <a:pt x="29801" y="22896"/>
                    <a:pt x="30063" y="23146"/>
                    <a:pt x="30063" y="23455"/>
                  </a:cubicBezTo>
                  <a:cubicBezTo>
                    <a:pt x="30063" y="23765"/>
                    <a:pt x="29813" y="24015"/>
                    <a:pt x="29504" y="24015"/>
                  </a:cubicBezTo>
                  <a:cubicBezTo>
                    <a:pt x="29182" y="24015"/>
                    <a:pt x="28932" y="23765"/>
                    <a:pt x="28932" y="23455"/>
                  </a:cubicBezTo>
                  <a:cubicBezTo>
                    <a:pt x="28944" y="23146"/>
                    <a:pt x="29182" y="22896"/>
                    <a:pt x="29504" y="22896"/>
                  </a:cubicBezTo>
                  <a:close/>
                  <a:moveTo>
                    <a:pt x="33230" y="22896"/>
                  </a:moveTo>
                  <a:cubicBezTo>
                    <a:pt x="33528" y="22896"/>
                    <a:pt x="33802" y="23146"/>
                    <a:pt x="33802" y="23455"/>
                  </a:cubicBezTo>
                  <a:cubicBezTo>
                    <a:pt x="33802" y="23765"/>
                    <a:pt x="33552" y="24015"/>
                    <a:pt x="33230" y="24015"/>
                  </a:cubicBezTo>
                  <a:cubicBezTo>
                    <a:pt x="32921" y="24015"/>
                    <a:pt x="32671" y="23765"/>
                    <a:pt x="32671" y="23455"/>
                  </a:cubicBezTo>
                  <a:cubicBezTo>
                    <a:pt x="32671" y="23146"/>
                    <a:pt x="32921" y="22896"/>
                    <a:pt x="33230" y="22896"/>
                  </a:cubicBezTo>
                  <a:close/>
                  <a:moveTo>
                    <a:pt x="36957" y="22896"/>
                  </a:moveTo>
                  <a:cubicBezTo>
                    <a:pt x="37255" y="22896"/>
                    <a:pt x="37517" y="23146"/>
                    <a:pt x="37517" y="23455"/>
                  </a:cubicBezTo>
                  <a:cubicBezTo>
                    <a:pt x="37517" y="23765"/>
                    <a:pt x="37267" y="24015"/>
                    <a:pt x="36957" y="24015"/>
                  </a:cubicBezTo>
                  <a:cubicBezTo>
                    <a:pt x="36648" y="24015"/>
                    <a:pt x="36386" y="23765"/>
                    <a:pt x="36386" y="23455"/>
                  </a:cubicBezTo>
                  <a:cubicBezTo>
                    <a:pt x="36409" y="23146"/>
                    <a:pt x="36648" y="22896"/>
                    <a:pt x="36957" y="22896"/>
                  </a:cubicBezTo>
                  <a:close/>
                  <a:moveTo>
                    <a:pt x="40672" y="22896"/>
                  </a:moveTo>
                  <a:cubicBezTo>
                    <a:pt x="40970" y="22896"/>
                    <a:pt x="41243" y="23146"/>
                    <a:pt x="41243" y="23455"/>
                  </a:cubicBezTo>
                  <a:cubicBezTo>
                    <a:pt x="41243" y="23765"/>
                    <a:pt x="40993" y="24015"/>
                    <a:pt x="40672" y="24015"/>
                  </a:cubicBezTo>
                  <a:cubicBezTo>
                    <a:pt x="40374" y="24015"/>
                    <a:pt x="40112" y="23765"/>
                    <a:pt x="40112" y="23455"/>
                  </a:cubicBezTo>
                  <a:cubicBezTo>
                    <a:pt x="40124" y="23146"/>
                    <a:pt x="40362" y="22896"/>
                    <a:pt x="40672" y="22896"/>
                  </a:cubicBezTo>
                  <a:close/>
                  <a:moveTo>
                    <a:pt x="44410" y="22896"/>
                  </a:moveTo>
                  <a:cubicBezTo>
                    <a:pt x="44708" y="22896"/>
                    <a:pt x="44982" y="23146"/>
                    <a:pt x="44982" y="23455"/>
                  </a:cubicBezTo>
                  <a:cubicBezTo>
                    <a:pt x="44982" y="23765"/>
                    <a:pt x="44720" y="24015"/>
                    <a:pt x="44410" y="24015"/>
                  </a:cubicBezTo>
                  <a:cubicBezTo>
                    <a:pt x="44113" y="24015"/>
                    <a:pt x="43851" y="23765"/>
                    <a:pt x="43851" y="23455"/>
                  </a:cubicBezTo>
                  <a:cubicBezTo>
                    <a:pt x="43851" y="23146"/>
                    <a:pt x="44101" y="22896"/>
                    <a:pt x="44410" y="22896"/>
                  </a:cubicBezTo>
                  <a:close/>
                  <a:moveTo>
                    <a:pt x="48137" y="22896"/>
                  </a:moveTo>
                  <a:cubicBezTo>
                    <a:pt x="48435" y="22896"/>
                    <a:pt x="48697" y="23146"/>
                    <a:pt x="48697" y="23455"/>
                  </a:cubicBezTo>
                  <a:cubicBezTo>
                    <a:pt x="48697" y="23765"/>
                    <a:pt x="48447" y="24015"/>
                    <a:pt x="48137" y="24015"/>
                  </a:cubicBezTo>
                  <a:cubicBezTo>
                    <a:pt x="47839" y="24015"/>
                    <a:pt x="47566" y="23765"/>
                    <a:pt x="47566" y="23455"/>
                  </a:cubicBezTo>
                  <a:cubicBezTo>
                    <a:pt x="47578" y="23146"/>
                    <a:pt x="47839" y="22896"/>
                    <a:pt x="48137" y="22896"/>
                  </a:cubicBezTo>
                  <a:close/>
                  <a:moveTo>
                    <a:pt x="51864" y="22896"/>
                  </a:moveTo>
                  <a:cubicBezTo>
                    <a:pt x="52161" y="22896"/>
                    <a:pt x="52435" y="23146"/>
                    <a:pt x="52435" y="23455"/>
                  </a:cubicBezTo>
                  <a:cubicBezTo>
                    <a:pt x="52435" y="23765"/>
                    <a:pt x="52185" y="24015"/>
                    <a:pt x="51864" y="24015"/>
                  </a:cubicBezTo>
                  <a:cubicBezTo>
                    <a:pt x="51566" y="24015"/>
                    <a:pt x="51304" y="23765"/>
                    <a:pt x="51304" y="23455"/>
                  </a:cubicBezTo>
                  <a:cubicBezTo>
                    <a:pt x="51304" y="23146"/>
                    <a:pt x="51554" y="22896"/>
                    <a:pt x="51864" y="22896"/>
                  </a:cubicBezTo>
                  <a:close/>
                  <a:moveTo>
                    <a:pt x="55602" y="22896"/>
                  </a:moveTo>
                  <a:cubicBezTo>
                    <a:pt x="55900" y="22896"/>
                    <a:pt x="56174" y="23146"/>
                    <a:pt x="56174" y="23455"/>
                  </a:cubicBezTo>
                  <a:cubicBezTo>
                    <a:pt x="56174" y="23765"/>
                    <a:pt x="55912" y="24015"/>
                    <a:pt x="55602" y="24015"/>
                  </a:cubicBezTo>
                  <a:cubicBezTo>
                    <a:pt x="55293" y="24015"/>
                    <a:pt x="55043" y="23765"/>
                    <a:pt x="55043" y="23455"/>
                  </a:cubicBezTo>
                  <a:cubicBezTo>
                    <a:pt x="55043" y="23146"/>
                    <a:pt x="55293" y="22896"/>
                    <a:pt x="55602" y="22896"/>
                  </a:cubicBezTo>
                  <a:close/>
                  <a:moveTo>
                    <a:pt x="59329" y="22896"/>
                  </a:moveTo>
                  <a:cubicBezTo>
                    <a:pt x="59627" y="22896"/>
                    <a:pt x="59889" y="23146"/>
                    <a:pt x="59889" y="23455"/>
                  </a:cubicBezTo>
                  <a:cubicBezTo>
                    <a:pt x="59889" y="23765"/>
                    <a:pt x="59639" y="24015"/>
                    <a:pt x="59329" y="24015"/>
                  </a:cubicBezTo>
                  <a:cubicBezTo>
                    <a:pt x="59008" y="24015"/>
                    <a:pt x="58757" y="23765"/>
                    <a:pt x="58757" y="23455"/>
                  </a:cubicBezTo>
                  <a:cubicBezTo>
                    <a:pt x="58757" y="23146"/>
                    <a:pt x="59008" y="22896"/>
                    <a:pt x="59329" y="22896"/>
                  </a:cubicBezTo>
                  <a:close/>
                  <a:moveTo>
                    <a:pt x="63056" y="22896"/>
                  </a:moveTo>
                  <a:cubicBezTo>
                    <a:pt x="63353" y="22896"/>
                    <a:pt x="63627" y="23146"/>
                    <a:pt x="63627" y="23455"/>
                  </a:cubicBezTo>
                  <a:cubicBezTo>
                    <a:pt x="63627" y="23765"/>
                    <a:pt x="63377" y="24015"/>
                    <a:pt x="63056" y="24015"/>
                  </a:cubicBezTo>
                  <a:cubicBezTo>
                    <a:pt x="62746" y="24015"/>
                    <a:pt x="62496" y="23765"/>
                    <a:pt x="62496" y="23455"/>
                  </a:cubicBezTo>
                  <a:cubicBezTo>
                    <a:pt x="62496" y="23146"/>
                    <a:pt x="62746" y="22896"/>
                    <a:pt x="63056" y="22896"/>
                  </a:cubicBezTo>
                  <a:close/>
                  <a:moveTo>
                    <a:pt x="66782" y="22896"/>
                  </a:moveTo>
                  <a:cubicBezTo>
                    <a:pt x="67080" y="22896"/>
                    <a:pt x="67342" y="23146"/>
                    <a:pt x="67342" y="23455"/>
                  </a:cubicBezTo>
                  <a:cubicBezTo>
                    <a:pt x="67342" y="23765"/>
                    <a:pt x="67092" y="24015"/>
                    <a:pt x="66782" y="24015"/>
                  </a:cubicBezTo>
                  <a:cubicBezTo>
                    <a:pt x="66473" y="24015"/>
                    <a:pt x="66211" y="23765"/>
                    <a:pt x="66211" y="23455"/>
                  </a:cubicBezTo>
                  <a:cubicBezTo>
                    <a:pt x="66235" y="23146"/>
                    <a:pt x="66473" y="22896"/>
                    <a:pt x="66782" y="22896"/>
                  </a:cubicBezTo>
                  <a:close/>
                  <a:moveTo>
                    <a:pt x="70509" y="22896"/>
                  </a:moveTo>
                  <a:cubicBezTo>
                    <a:pt x="70807" y="22896"/>
                    <a:pt x="71080" y="23146"/>
                    <a:pt x="71080" y="23455"/>
                  </a:cubicBezTo>
                  <a:cubicBezTo>
                    <a:pt x="71080" y="23765"/>
                    <a:pt x="70830" y="24015"/>
                    <a:pt x="70509" y="24015"/>
                  </a:cubicBezTo>
                  <a:cubicBezTo>
                    <a:pt x="70199" y="24015"/>
                    <a:pt x="69949" y="23765"/>
                    <a:pt x="69949" y="23455"/>
                  </a:cubicBezTo>
                  <a:cubicBezTo>
                    <a:pt x="69949" y="23146"/>
                    <a:pt x="70199" y="22896"/>
                    <a:pt x="70509" y="22896"/>
                  </a:cubicBezTo>
                  <a:close/>
                  <a:moveTo>
                    <a:pt x="74236" y="22896"/>
                  </a:moveTo>
                  <a:cubicBezTo>
                    <a:pt x="74533" y="22896"/>
                    <a:pt x="74795" y="23146"/>
                    <a:pt x="74795" y="23455"/>
                  </a:cubicBezTo>
                  <a:cubicBezTo>
                    <a:pt x="74795" y="23765"/>
                    <a:pt x="74545" y="24015"/>
                    <a:pt x="74236" y="24015"/>
                  </a:cubicBezTo>
                  <a:cubicBezTo>
                    <a:pt x="73938" y="24015"/>
                    <a:pt x="73676" y="23765"/>
                    <a:pt x="73676" y="23455"/>
                  </a:cubicBezTo>
                  <a:cubicBezTo>
                    <a:pt x="73676" y="23146"/>
                    <a:pt x="73926" y="22896"/>
                    <a:pt x="74236" y="22896"/>
                  </a:cubicBezTo>
                  <a:close/>
                  <a:moveTo>
                    <a:pt x="77855" y="22896"/>
                  </a:moveTo>
                  <a:cubicBezTo>
                    <a:pt x="78153" y="22896"/>
                    <a:pt x="78415" y="23146"/>
                    <a:pt x="78415" y="23455"/>
                  </a:cubicBezTo>
                  <a:cubicBezTo>
                    <a:pt x="78415" y="23765"/>
                    <a:pt x="78165" y="24015"/>
                    <a:pt x="77855" y="24015"/>
                  </a:cubicBezTo>
                  <a:cubicBezTo>
                    <a:pt x="77546" y="24015"/>
                    <a:pt x="77284" y="23765"/>
                    <a:pt x="77284" y="23455"/>
                  </a:cubicBezTo>
                  <a:cubicBezTo>
                    <a:pt x="77284" y="23146"/>
                    <a:pt x="77546" y="22896"/>
                    <a:pt x="77855" y="22896"/>
                  </a:cubicBezTo>
                  <a:close/>
                  <a:moveTo>
                    <a:pt x="81570" y="22896"/>
                  </a:moveTo>
                  <a:cubicBezTo>
                    <a:pt x="81868" y="22896"/>
                    <a:pt x="82141" y="23146"/>
                    <a:pt x="82141" y="23455"/>
                  </a:cubicBezTo>
                  <a:cubicBezTo>
                    <a:pt x="82141" y="23765"/>
                    <a:pt x="81879" y="24015"/>
                    <a:pt x="81570" y="24015"/>
                  </a:cubicBezTo>
                  <a:cubicBezTo>
                    <a:pt x="81260" y="24015"/>
                    <a:pt x="81010" y="23765"/>
                    <a:pt x="81010" y="23455"/>
                  </a:cubicBezTo>
                  <a:cubicBezTo>
                    <a:pt x="81022" y="23146"/>
                    <a:pt x="81260" y="22896"/>
                    <a:pt x="81570" y="22896"/>
                  </a:cubicBezTo>
                  <a:close/>
                  <a:moveTo>
                    <a:pt x="85308" y="22896"/>
                  </a:moveTo>
                  <a:cubicBezTo>
                    <a:pt x="85606" y="22896"/>
                    <a:pt x="85880" y="23146"/>
                    <a:pt x="85880" y="23455"/>
                  </a:cubicBezTo>
                  <a:cubicBezTo>
                    <a:pt x="85880" y="23765"/>
                    <a:pt x="85618" y="24015"/>
                    <a:pt x="85308" y="24015"/>
                  </a:cubicBezTo>
                  <a:cubicBezTo>
                    <a:pt x="84999" y="24015"/>
                    <a:pt x="84749" y="23765"/>
                    <a:pt x="84749" y="23455"/>
                  </a:cubicBezTo>
                  <a:cubicBezTo>
                    <a:pt x="84749" y="23146"/>
                    <a:pt x="84999" y="22896"/>
                    <a:pt x="85308" y="22896"/>
                  </a:cubicBezTo>
                  <a:close/>
                  <a:moveTo>
                    <a:pt x="89035" y="22896"/>
                  </a:moveTo>
                  <a:cubicBezTo>
                    <a:pt x="89333" y="22896"/>
                    <a:pt x="89595" y="23146"/>
                    <a:pt x="89595" y="23455"/>
                  </a:cubicBezTo>
                  <a:cubicBezTo>
                    <a:pt x="89595" y="23765"/>
                    <a:pt x="89345" y="24015"/>
                    <a:pt x="89035" y="24015"/>
                  </a:cubicBezTo>
                  <a:cubicBezTo>
                    <a:pt x="88714" y="24015"/>
                    <a:pt x="88464" y="23765"/>
                    <a:pt x="88464" y="23455"/>
                  </a:cubicBezTo>
                  <a:cubicBezTo>
                    <a:pt x="88475" y="23146"/>
                    <a:pt x="88714" y="22896"/>
                    <a:pt x="89035" y="22896"/>
                  </a:cubicBezTo>
                  <a:close/>
                  <a:moveTo>
                    <a:pt x="92762" y="22896"/>
                  </a:moveTo>
                  <a:cubicBezTo>
                    <a:pt x="93059" y="22896"/>
                    <a:pt x="93333" y="23146"/>
                    <a:pt x="93333" y="23455"/>
                  </a:cubicBezTo>
                  <a:cubicBezTo>
                    <a:pt x="93333" y="23765"/>
                    <a:pt x="93071" y="24015"/>
                    <a:pt x="92762" y="24015"/>
                  </a:cubicBezTo>
                  <a:cubicBezTo>
                    <a:pt x="92452" y="24015"/>
                    <a:pt x="92202" y="23765"/>
                    <a:pt x="92202" y="23455"/>
                  </a:cubicBezTo>
                  <a:cubicBezTo>
                    <a:pt x="92202" y="23146"/>
                    <a:pt x="92452" y="22896"/>
                    <a:pt x="92762" y="22896"/>
                  </a:cubicBezTo>
                  <a:close/>
                  <a:moveTo>
                    <a:pt x="96488" y="22896"/>
                  </a:moveTo>
                  <a:cubicBezTo>
                    <a:pt x="96786" y="22896"/>
                    <a:pt x="97048" y="23146"/>
                    <a:pt x="97048" y="23455"/>
                  </a:cubicBezTo>
                  <a:cubicBezTo>
                    <a:pt x="97048" y="23765"/>
                    <a:pt x="96798" y="24015"/>
                    <a:pt x="96488" y="24015"/>
                  </a:cubicBezTo>
                  <a:cubicBezTo>
                    <a:pt x="96191" y="24015"/>
                    <a:pt x="95917" y="23765"/>
                    <a:pt x="95917" y="23455"/>
                  </a:cubicBezTo>
                  <a:cubicBezTo>
                    <a:pt x="95917" y="23146"/>
                    <a:pt x="96179" y="22896"/>
                    <a:pt x="96488" y="22896"/>
                  </a:cubicBezTo>
                  <a:close/>
                  <a:moveTo>
                    <a:pt x="100203" y="22896"/>
                  </a:moveTo>
                  <a:cubicBezTo>
                    <a:pt x="100501" y="22896"/>
                    <a:pt x="100775" y="23146"/>
                    <a:pt x="100775" y="23455"/>
                  </a:cubicBezTo>
                  <a:cubicBezTo>
                    <a:pt x="100775" y="23765"/>
                    <a:pt x="100513" y="24015"/>
                    <a:pt x="100203" y="24015"/>
                  </a:cubicBezTo>
                  <a:cubicBezTo>
                    <a:pt x="99905" y="24015"/>
                    <a:pt x="99644" y="23765"/>
                    <a:pt x="99644" y="23455"/>
                  </a:cubicBezTo>
                  <a:cubicBezTo>
                    <a:pt x="99655" y="23146"/>
                    <a:pt x="99894" y="22896"/>
                    <a:pt x="100203" y="22896"/>
                  </a:cubicBezTo>
                  <a:close/>
                  <a:moveTo>
                    <a:pt x="103942" y="22896"/>
                  </a:moveTo>
                  <a:cubicBezTo>
                    <a:pt x="104239" y="22896"/>
                    <a:pt x="104513" y="23146"/>
                    <a:pt x="104513" y="23455"/>
                  </a:cubicBezTo>
                  <a:cubicBezTo>
                    <a:pt x="104513" y="23765"/>
                    <a:pt x="104251" y="24015"/>
                    <a:pt x="103942" y="24015"/>
                  </a:cubicBezTo>
                  <a:cubicBezTo>
                    <a:pt x="103644" y="24015"/>
                    <a:pt x="103382" y="23765"/>
                    <a:pt x="103382" y="23455"/>
                  </a:cubicBezTo>
                  <a:cubicBezTo>
                    <a:pt x="103382" y="23146"/>
                    <a:pt x="103632" y="22896"/>
                    <a:pt x="103942" y="22896"/>
                  </a:cubicBezTo>
                  <a:close/>
                  <a:moveTo>
                    <a:pt x="107668" y="22896"/>
                  </a:moveTo>
                  <a:cubicBezTo>
                    <a:pt x="107966" y="22896"/>
                    <a:pt x="108228" y="23146"/>
                    <a:pt x="108228" y="23455"/>
                  </a:cubicBezTo>
                  <a:cubicBezTo>
                    <a:pt x="108228" y="23765"/>
                    <a:pt x="107978" y="24015"/>
                    <a:pt x="107668" y="24015"/>
                  </a:cubicBezTo>
                  <a:cubicBezTo>
                    <a:pt x="107371" y="24015"/>
                    <a:pt x="107097" y="23765"/>
                    <a:pt x="107097" y="23455"/>
                  </a:cubicBezTo>
                  <a:cubicBezTo>
                    <a:pt x="107109" y="23146"/>
                    <a:pt x="107347" y="22896"/>
                    <a:pt x="107668" y="22896"/>
                  </a:cubicBezTo>
                  <a:close/>
                  <a:moveTo>
                    <a:pt x="111395" y="22896"/>
                  </a:moveTo>
                  <a:cubicBezTo>
                    <a:pt x="111693" y="22896"/>
                    <a:pt x="111967" y="23146"/>
                    <a:pt x="111967" y="23455"/>
                  </a:cubicBezTo>
                  <a:cubicBezTo>
                    <a:pt x="111967" y="23765"/>
                    <a:pt x="111705" y="24015"/>
                    <a:pt x="111395" y="24015"/>
                  </a:cubicBezTo>
                  <a:cubicBezTo>
                    <a:pt x="111085" y="24015"/>
                    <a:pt x="110835" y="23765"/>
                    <a:pt x="110835" y="23455"/>
                  </a:cubicBezTo>
                  <a:cubicBezTo>
                    <a:pt x="110835" y="23146"/>
                    <a:pt x="111085" y="22896"/>
                    <a:pt x="111395" y="22896"/>
                  </a:cubicBezTo>
                  <a:close/>
                  <a:moveTo>
                    <a:pt x="115122" y="22896"/>
                  </a:moveTo>
                  <a:cubicBezTo>
                    <a:pt x="115419" y="22896"/>
                    <a:pt x="115681" y="23146"/>
                    <a:pt x="115681" y="23455"/>
                  </a:cubicBezTo>
                  <a:cubicBezTo>
                    <a:pt x="115681" y="23765"/>
                    <a:pt x="115431" y="24015"/>
                    <a:pt x="115122" y="24015"/>
                  </a:cubicBezTo>
                  <a:cubicBezTo>
                    <a:pt x="114812" y="24015"/>
                    <a:pt x="114550" y="23765"/>
                    <a:pt x="114550" y="23455"/>
                  </a:cubicBezTo>
                  <a:cubicBezTo>
                    <a:pt x="114574" y="23146"/>
                    <a:pt x="114812" y="22896"/>
                    <a:pt x="115122" y="22896"/>
                  </a:cubicBezTo>
                  <a:close/>
                  <a:moveTo>
                    <a:pt x="118860" y="22896"/>
                  </a:moveTo>
                  <a:cubicBezTo>
                    <a:pt x="119158" y="22896"/>
                    <a:pt x="119420" y="23146"/>
                    <a:pt x="119420" y="23455"/>
                  </a:cubicBezTo>
                  <a:cubicBezTo>
                    <a:pt x="119420" y="23765"/>
                    <a:pt x="119170" y="24015"/>
                    <a:pt x="118860" y="24015"/>
                  </a:cubicBezTo>
                  <a:cubicBezTo>
                    <a:pt x="118539" y="24015"/>
                    <a:pt x="118289" y="23765"/>
                    <a:pt x="118289" y="23455"/>
                  </a:cubicBezTo>
                  <a:cubicBezTo>
                    <a:pt x="118289" y="23146"/>
                    <a:pt x="118539" y="22896"/>
                    <a:pt x="118860" y="22896"/>
                  </a:cubicBezTo>
                  <a:close/>
                  <a:moveTo>
                    <a:pt x="122575" y="22896"/>
                  </a:moveTo>
                  <a:cubicBezTo>
                    <a:pt x="122873" y="22896"/>
                    <a:pt x="123146" y="23146"/>
                    <a:pt x="123146" y="23455"/>
                  </a:cubicBezTo>
                  <a:cubicBezTo>
                    <a:pt x="123146" y="23765"/>
                    <a:pt x="122885" y="24015"/>
                    <a:pt x="122575" y="24015"/>
                  </a:cubicBezTo>
                  <a:cubicBezTo>
                    <a:pt x="122265" y="24015"/>
                    <a:pt x="122015" y="23765"/>
                    <a:pt x="122015" y="23455"/>
                  </a:cubicBezTo>
                  <a:cubicBezTo>
                    <a:pt x="122027" y="23146"/>
                    <a:pt x="122277" y="22896"/>
                    <a:pt x="122575" y="22896"/>
                  </a:cubicBezTo>
                  <a:close/>
                  <a:moveTo>
                    <a:pt x="126314" y="22896"/>
                  </a:moveTo>
                  <a:cubicBezTo>
                    <a:pt x="126611" y="22896"/>
                    <a:pt x="126873" y="23146"/>
                    <a:pt x="126873" y="23455"/>
                  </a:cubicBezTo>
                  <a:cubicBezTo>
                    <a:pt x="126873" y="23765"/>
                    <a:pt x="126623" y="24015"/>
                    <a:pt x="126314" y="24015"/>
                  </a:cubicBezTo>
                  <a:cubicBezTo>
                    <a:pt x="126004" y="24015"/>
                    <a:pt x="125742" y="23765"/>
                    <a:pt x="125742" y="23455"/>
                  </a:cubicBezTo>
                  <a:cubicBezTo>
                    <a:pt x="125742" y="23146"/>
                    <a:pt x="126004" y="22896"/>
                    <a:pt x="126314" y="22896"/>
                  </a:cubicBezTo>
                  <a:close/>
                  <a:moveTo>
                    <a:pt x="130028" y="22896"/>
                  </a:moveTo>
                  <a:cubicBezTo>
                    <a:pt x="130326" y="22896"/>
                    <a:pt x="130600" y="23146"/>
                    <a:pt x="130600" y="23455"/>
                  </a:cubicBezTo>
                  <a:cubicBezTo>
                    <a:pt x="130600" y="23765"/>
                    <a:pt x="130350" y="24015"/>
                    <a:pt x="130028" y="24015"/>
                  </a:cubicBezTo>
                  <a:cubicBezTo>
                    <a:pt x="129731" y="24015"/>
                    <a:pt x="129469" y="23765"/>
                    <a:pt x="129469" y="23455"/>
                  </a:cubicBezTo>
                  <a:cubicBezTo>
                    <a:pt x="129469" y="23146"/>
                    <a:pt x="129719" y="22896"/>
                    <a:pt x="130028" y="22896"/>
                  </a:cubicBezTo>
                  <a:close/>
                  <a:moveTo>
                    <a:pt x="133767" y="22896"/>
                  </a:moveTo>
                  <a:cubicBezTo>
                    <a:pt x="134065" y="22896"/>
                    <a:pt x="134326" y="23146"/>
                    <a:pt x="134326" y="23455"/>
                  </a:cubicBezTo>
                  <a:cubicBezTo>
                    <a:pt x="134326" y="23765"/>
                    <a:pt x="134076" y="24015"/>
                    <a:pt x="133767" y="24015"/>
                  </a:cubicBezTo>
                  <a:cubicBezTo>
                    <a:pt x="133469" y="24015"/>
                    <a:pt x="133207" y="23765"/>
                    <a:pt x="133207" y="23455"/>
                  </a:cubicBezTo>
                  <a:cubicBezTo>
                    <a:pt x="133207" y="23146"/>
                    <a:pt x="133457" y="22896"/>
                    <a:pt x="133767" y="22896"/>
                  </a:cubicBezTo>
                  <a:close/>
                  <a:moveTo>
                    <a:pt x="137494" y="22896"/>
                  </a:moveTo>
                  <a:cubicBezTo>
                    <a:pt x="137791" y="22896"/>
                    <a:pt x="138053" y="23146"/>
                    <a:pt x="138053" y="23455"/>
                  </a:cubicBezTo>
                  <a:cubicBezTo>
                    <a:pt x="138053" y="23765"/>
                    <a:pt x="137803" y="24015"/>
                    <a:pt x="137494" y="24015"/>
                  </a:cubicBezTo>
                  <a:cubicBezTo>
                    <a:pt x="137196" y="24015"/>
                    <a:pt x="136922" y="23765"/>
                    <a:pt x="136922" y="23455"/>
                  </a:cubicBezTo>
                  <a:cubicBezTo>
                    <a:pt x="136934" y="23146"/>
                    <a:pt x="137172" y="22896"/>
                    <a:pt x="137494" y="22896"/>
                  </a:cubicBezTo>
                  <a:close/>
                  <a:moveTo>
                    <a:pt x="1548" y="24753"/>
                  </a:moveTo>
                  <a:cubicBezTo>
                    <a:pt x="1846" y="24753"/>
                    <a:pt x="2119" y="25003"/>
                    <a:pt x="2119" y="25313"/>
                  </a:cubicBezTo>
                  <a:cubicBezTo>
                    <a:pt x="2119" y="25610"/>
                    <a:pt x="1858" y="25884"/>
                    <a:pt x="1548" y="25884"/>
                  </a:cubicBezTo>
                  <a:cubicBezTo>
                    <a:pt x="1238" y="25884"/>
                    <a:pt x="988" y="25622"/>
                    <a:pt x="988" y="25313"/>
                  </a:cubicBezTo>
                  <a:cubicBezTo>
                    <a:pt x="988" y="25003"/>
                    <a:pt x="1238" y="24753"/>
                    <a:pt x="1548" y="24753"/>
                  </a:cubicBezTo>
                  <a:close/>
                  <a:moveTo>
                    <a:pt x="5287" y="24753"/>
                  </a:moveTo>
                  <a:cubicBezTo>
                    <a:pt x="5596" y="24753"/>
                    <a:pt x="5846" y="25003"/>
                    <a:pt x="5846" y="25313"/>
                  </a:cubicBezTo>
                  <a:cubicBezTo>
                    <a:pt x="5846" y="25622"/>
                    <a:pt x="5596" y="25884"/>
                    <a:pt x="5287" y="25884"/>
                  </a:cubicBezTo>
                  <a:cubicBezTo>
                    <a:pt x="4977" y="25884"/>
                    <a:pt x="4715" y="25622"/>
                    <a:pt x="4715" y="25313"/>
                  </a:cubicBezTo>
                  <a:cubicBezTo>
                    <a:pt x="4715" y="25003"/>
                    <a:pt x="4977" y="24753"/>
                    <a:pt x="5287" y="24753"/>
                  </a:cubicBezTo>
                  <a:close/>
                  <a:moveTo>
                    <a:pt x="9001" y="24753"/>
                  </a:moveTo>
                  <a:cubicBezTo>
                    <a:pt x="9299" y="24753"/>
                    <a:pt x="9573" y="25003"/>
                    <a:pt x="9573" y="25313"/>
                  </a:cubicBezTo>
                  <a:cubicBezTo>
                    <a:pt x="9573" y="25610"/>
                    <a:pt x="9323" y="25884"/>
                    <a:pt x="9001" y="25884"/>
                  </a:cubicBezTo>
                  <a:cubicBezTo>
                    <a:pt x="8704" y="25884"/>
                    <a:pt x="8442" y="25622"/>
                    <a:pt x="8442" y="25313"/>
                  </a:cubicBezTo>
                  <a:cubicBezTo>
                    <a:pt x="8442" y="25003"/>
                    <a:pt x="8692" y="24753"/>
                    <a:pt x="9001" y="24753"/>
                  </a:cubicBezTo>
                  <a:close/>
                  <a:moveTo>
                    <a:pt x="12728" y="24753"/>
                  </a:moveTo>
                  <a:cubicBezTo>
                    <a:pt x="13037" y="24753"/>
                    <a:pt x="13288" y="25003"/>
                    <a:pt x="13288" y="25313"/>
                  </a:cubicBezTo>
                  <a:cubicBezTo>
                    <a:pt x="13288" y="25622"/>
                    <a:pt x="13037" y="25884"/>
                    <a:pt x="12728" y="25884"/>
                  </a:cubicBezTo>
                  <a:cubicBezTo>
                    <a:pt x="12418" y="25884"/>
                    <a:pt x="12156" y="25622"/>
                    <a:pt x="12156" y="25313"/>
                  </a:cubicBezTo>
                  <a:cubicBezTo>
                    <a:pt x="12180" y="25003"/>
                    <a:pt x="12418" y="24753"/>
                    <a:pt x="12728" y="24753"/>
                  </a:cubicBezTo>
                  <a:close/>
                  <a:moveTo>
                    <a:pt x="16466" y="24753"/>
                  </a:moveTo>
                  <a:cubicBezTo>
                    <a:pt x="16764" y="24753"/>
                    <a:pt x="17026" y="25003"/>
                    <a:pt x="17026" y="25313"/>
                  </a:cubicBezTo>
                  <a:cubicBezTo>
                    <a:pt x="17026" y="25610"/>
                    <a:pt x="16776" y="25884"/>
                    <a:pt x="16466" y="25884"/>
                  </a:cubicBezTo>
                  <a:cubicBezTo>
                    <a:pt x="16169" y="25884"/>
                    <a:pt x="15895" y="25622"/>
                    <a:pt x="15895" y="25313"/>
                  </a:cubicBezTo>
                  <a:cubicBezTo>
                    <a:pt x="15895" y="25003"/>
                    <a:pt x="16145" y="24753"/>
                    <a:pt x="16466" y="24753"/>
                  </a:cubicBezTo>
                  <a:close/>
                  <a:moveTo>
                    <a:pt x="20181" y="24753"/>
                  </a:moveTo>
                  <a:cubicBezTo>
                    <a:pt x="20491" y="24753"/>
                    <a:pt x="20753" y="25003"/>
                    <a:pt x="20753" y="25313"/>
                  </a:cubicBezTo>
                  <a:cubicBezTo>
                    <a:pt x="20753" y="25622"/>
                    <a:pt x="20491" y="25884"/>
                    <a:pt x="20181" y="25884"/>
                  </a:cubicBezTo>
                  <a:cubicBezTo>
                    <a:pt x="19872" y="25884"/>
                    <a:pt x="19622" y="25622"/>
                    <a:pt x="19622" y="25313"/>
                  </a:cubicBezTo>
                  <a:cubicBezTo>
                    <a:pt x="19634" y="25003"/>
                    <a:pt x="19872" y="24753"/>
                    <a:pt x="20181" y="24753"/>
                  </a:cubicBezTo>
                  <a:close/>
                  <a:moveTo>
                    <a:pt x="23920" y="24753"/>
                  </a:moveTo>
                  <a:cubicBezTo>
                    <a:pt x="24217" y="24753"/>
                    <a:pt x="24479" y="25003"/>
                    <a:pt x="24479" y="25313"/>
                  </a:cubicBezTo>
                  <a:cubicBezTo>
                    <a:pt x="24479" y="25610"/>
                    <a:pt x="24229" y="25884"/>
                    <a:pt x="23920" y="25884"/>
                  </a:cubicBezTo>
                  <a:cubicBezTo>
                    <a:pt x="23610" y="25884"/>
                    <a:pt x="23348" y="25622"/>
                    <a:pt x="23348" y="25313"/>
                  </a:cubicBezTo>
                  <a:cubicBezTo>
                    <a:pt x="23348" y="25003"/>
                    <a:pt x="23610" y="24753"/>
                    <a:pt x="23920" y="24753"/>
                  </a:cubicBezTo>
                  <a:close/>
                  <a:moveTo>
                    <a:pt x="27635" y="24753"/>
                  </a:moveTo>
                  <a:cubicBezTo>
                    <a:pt x="27956" y="24753"/>
                    <a:pt x="28206" y="25003"/>
                    <a:pt x="28206" y="25313"/>
                  </a:cubicBezTo>
                  <a:cubicBezTo>
                    <a:pt x="28206" y="25622"/>
                    <a:pt x="27956" y="25884"/>
                    <a:pt x="27635" y="25884"/>
                  </a:cubicBezTo>
                  <a:cubicBezTo>
                    <a:pt x="27325" y="25884"/>
                    <a:pt x="27075" y="25622"/>
                    <a:pt x="27075" y="25313"/>
                  </a:cubicBezTo>
                  <a:cubicBezTo>
                    <a:pt x="27087" y="25003"/>
                    <a:pt x="27325" y="24753"/>
                    <a:pt x="27635" y="24753"/>
                  </a:cubicBezTo>
                  <a:close/>
                  <a:moveTo>
                    <a:pt x="31373" y="24753"/>
                  </a:moveTo>
                  <a:cubicBezTo>
                    <a:pt x="31671" y="24753"/>
                    <a:pt x="31945" y="25003"/>
                    <a:pt x="31945" y="25313"/>
                  </a:cubicBezTo>
                  <a:cubicBezTo>
                    <a:pt x="31945" y="25610"/>
                    <a:pt x="31683" y="25884"/>
                    <a:pt x="31373" y="25884"/>
                  </a:cubicBezTo>
                  <a:cubicBezTo>
                    <a:pt x="31064" y="25884"/>
                    <a:pt x="30814" y="25622"/>
                    <a:pt x="30814" y="25313"/>
                  </a:cubicBezTo>
                  <a:cubicBezTo>
                    <a:pt x="30814" y="25003"/>
                    <a:pt x="31064" y="24753"/>
                    <a:pt x="31373" y="24753"/>
                  </a:cubicBezTo>
                  <a:close/>
                  <a:moveTo>
                    <a:pt x="35100" y="24753"/>
                  </a:moveTo>
                  <a:cubicBezTo>
                    <a:pt x="35409" y="24753"/>
                    <a:pt x="35659" y="25003"/>
                    <a:pt x="35659" y="25313"/>
                  </a:cubicBezTo>
                  <a:cubicBezTo>
                    <a:pt x="35659" y="25622"/>
                    <a:pt x="35409" y="25884"/>
                    <a:pt x="35100" y="25884"/>
                  </a:cubicBezTo>
                  <a:cubicBezTo>
                    <a:pt x="34778" y="25884"/>
                    <a:pt x="34528" y="25622"/>
                    <a:pt x="34528" y="25313"/>
                  </a:cubicBezTo>
                  <a:cubicBezTo>
                    <a:pt x="34540" y="25003"/>
                    <a:pt x="34778" y="24753"/>
                    <a:pt x="35100" y="24753"/>
                  </a:cubicBezTo>
                  <a:close/>
                  <a:moveTo>
                    <a:pt x="38815" y="24753"/>
                  </a:moveTo>
                  <a:cubicBezTo>
                    <a:pt x="39112" y="24753"/>
                    <a:pt x="39386" y="25003"/>
                    <a:pt x="39386" y="25313"/>
                  </a:cubicBezTo>
                  <a:cubicBezTo>
                    <a:pt x="39386" y="25610"/>
                    <a:pt x="39124" y="25884"/>
                    <a:pt x="38815" y="25884"/>
                  </a:cubicBezTo>
                  <a:cubicBezTo>
                    <a:pt x="38517" y="25884"/>
                    <a:pt x="38255" y="25622"/>
                    <a:pt x="38255" y="25313"/>
                  </a:cubicBezTo>
                  <a:cubicBezTo>
                    <a:pt x="38255" y="25003"/>
                    <a:pt x="38505" y="24753"/>
                    <a:pt x="38815" y="24753"/>
                  </a:cubicBezTo>
                  <a:close/>
                  <a:moveTo>
                    <a:pt x="42553" y="24753"/>
                  </a:moveTo>
                  <a:cubicBezTo>
                    <a:pt x="42863" y="24753"/>
                    <a:pt x="43113" y="25003"/>
                    <a:pt x="43113" y="25313"/>
                  </a:cubicBezTo>
                  <a:cubicBezTo>
                    <a:pt x="43113" y="25622"/>
                    <a:pt x="42863" y="25884"/>
                    <a:pt x="42553" y="25884"/>
                  </a:cubicBezTo>
                  <a:cubicBezTo>
                    <a:pt x="42232" y="25884"/>
                    <a:pt x="41982" y="25622"/>
                    <a:pt x="41982" y="25313"/>
                  </a:cubicBezTo>
                  <a:cubicBezTo>
                    <a:pt x="41982" y="25003"/>
                    <a:pt x="42244" y="24753"/>
                    <a:pt x="42553" y="24753"/>
                  </a:cubicBezTo>
                  <a:close/>
                  <a:moveTo>
                    <a:pt x="46268" y="24753"/>
                  </a:moveTo>
                  <a:cubicBezTo>
                    <a:pt x="46565" y="24753"/>
                    <a:pt x="46839" y="25003"/>
                    <a:pt x="46839" y="25313"/>
                  </a:cubicBezTo>
                  <a:cubicBezTo>
                    <a:pt x="46839" y="25610"/>
                    <a:pt x="46589" y="25884"/>
                    <a:pt x="46268" y="25884"/>
                  </a:cubicBezTo>
                  <a:cubicBezTo>
                    <a:pt x="45970" y="25884"/>
                    <a:pt x="45708" y="25622"/>
                    <a:pt x="45708" y="25313"/>
                  </a:cubicBezTo>
                  <a:cubicBezTo>
                    <a:pt x="45708" y="25003"/>
                    <a:pt x="45958" y="24753"/>
                    <a:pt x="46268" y="24753"/>
                  </a:cubicBezTo>
                  <a:close/>
                  <a:moveTo>
                    <a:pt x="50006" y="24753"/>
                  </a:moveTo>
                  <a:cubicBezTo>
                    <a:pt x="50316" y="24753"/>
                    <a:pt x="50578" y="25003"/>
                    <a:pt x="50578" y="25313"/>
                  </a:cubicBezTo>
                  <a:cubicBezTo>
                    <a:pt x="50578" y="25622"/>
                    <a:pt x="50316" y="25884"/>
                    <a:pt x="50006" y="25884"/>
                  </a:cubicBezTo>
                  <a:cubicBezTo>
                    <a:pt x="49697" y="25884"/>
                    <a:pt x="49447" y="25622"/>
                    <a:pt x="49447" y="25313"/>
                  </a:cubicBezTo>
                  <a:cubicBezTo>
                    <a:pt x="49447" y="25003"/>
                    <a:pt x="49697" y="24753"/>
                    <a:pt x="50006" y="24753"/>
                  </a:cubicBezTo>
                  <a:close/>
                  <a:moveTo>
                    <a:pt x="53733" y="24753"/>
                  </a:moveTo>
                  <a:cubicBezTo>
                    <a:pt x="54031" y="24753"/>
                    <a:pt x="54293" y="25003"/>
                    <a:pt x="54293" y="25313"/>
                  </a:cubicBezTo>
                  <a:cubicBezTo>
                    <a:pt x="54293" y="25610"/>
                    <a:pt x="54043" y="25884"/>
                    <a:pt x="53733" y="25884"/>
                  </a:cubicBezTo>
                  <a:cubicBezTo>
                    <a:pt x="53412" y="25884"/>
                    <a:pt x="53162" y="25622"/>
                    <a:pt x="53162" y="25313"/>
                  </a:cubicBezTo>
                  <a:cubicBezTo>
                    <a:pt x="53162" y="25003"/>
                    <a:pt x="53412" y="24753"/>
                    <a:pt x="53733" y="24753"/>
                  </a:cubicBezTo>
                  <a:close/>
                  <a:moveTo>
                    <a:pt x="57460" y="24753"/>
                  </a:moveTo>
                  <a:cubicBezTo>
                    <a:pt x="57781" y="24753"/>
                    <a:pt x="58031" y="25003"/>
                    <a:pt x="58031" y="25313"/>
                  </a:cubicBezTo>
                  <a:cubicBezTo>
                    <a:pt x="58031" y="25622"/>
                    <a:pt x="57781" y="25884"/>
                    <a:pt x="57460" y="25884"/>
                  </a:cubicBezTo>
                  <a:cubicBezTo>
                    <a:pt x="57150" y="25884"/>
                    <a:pt x="56900" y="25622"/>
                    <a:pt x="56900" y="25313"/>
                  </a:cubicBezTo>
                  <a:cubicBezTo>
                    <a:pt x="56900" y="25003"/>
                    <a:pt x="57150" y="24753"/>
                    <a:pt x="57460" y="24753"/>
                  </a:cubicBezTo>
                  <a:close/>
                  <a:moveTo>
                    <a:pt x="61186" y="24753"/>
                  </a:moveTo>
                  <a:cubicBezTo>
                    <a:pt x="61484" y="24753"/>
                    <a:pt x="61746" y="25003"/>
                    <a:pt x="61746" y="25313"/>
                  </a:cubicBezTo>
                  <a:cubicBezTo>
                    <a:pt x="61746" y="25610"/>
                    <a:pt x="61496" y="25884"/>
                    <a:pt x="61186" y="25884"/>
                  </a:cubicBezTo>
                  <a:cubicBezTo>
                    <a:pt x="60877" y="25884"/>
                    <a:pt x="60615" y="25622"/>
                    <a:pt x="60615" y="25313"/>
                  </a:cubicBezTo>
                  <a:cubicBezTo>
                    <a:pt x="60615" y="25003"/>
                    <a:pt x="60877" y="24753"/>
                    <a:pt x="61186" y="24753"/>
                  </a:cubicBezTo>
                  <a:close/>
                  <a:moveTo>
                    <a:pt x="64925" y="24753"/>
                  </a:moveTo>
                  <a:cubicBezTo>
                    <a:pt x="65234" y="24753"/>
                    <a:pt x="65485" y="25003"/>
                    <a:pt x="65485" y="25313"/>
                  </a:cubicBezTo>
                  <a:cubicBezTo>
                    <a:pt x="65485" y="25622"/>
                    <a:pt x="65234" y="25884"/>
                    <a:pt x="64925" y="25884"/>
                  </a:cubicBezTo>
                  <a:cubicBezTo>
                    <a:pt x="64603" y="25884"/>
                    <a:pt x="64353" y="25622"/>
                    <a:pt x="64353" y="25313"/>
                  </a:cubicBezTo>
                  <a:cubicBezTo>
                    <a:pt x="64353" y="25003"/>
                    <a:pt x="64603" y="24753"/>
                    <a:pt x="64925" y="24753"/>
                  </a:cubicBezTo>
                  <a:close/>
                  <a:moveTo>
                    <a:pt x="68640" y="24753"/>
                  </a:moveTo>
                  <a:cubicBezTo>
                    <a:pt x="68937" y="24753"/>
                    <a:pt x="69211" y="25003"/>
                    <a:pt x="69211" y="25313"/>
                  </a:cubicBezTo>
                  <a:cubicBezTo>
                    <a:pt x="69211" y="25610"/>
                    <a:pt x="68949" y="25884"/>
                    <a:pt x="68640" y="25884"/>
                  </a:cubicBezTo>
                  <a:cubicBezTo>
                    <a:pt x="68330" y="25884"/>
                    <a:pt x="68080" y="25622"/>
                    <a:pt x="68080" y="25313"/>
                  </a:cubicBezTo>
                  <a:cubicBezTo>
                    <a:pt x="68092" y="25003"/>
                    <a:pt x="68330" y="24753"/>
                    <a:pt x="68640" y="24753"/>
                  </a:cubicBezTo>
                  <a:close/>
                  <a:moveTo>
                    <a:pt x="72366" y="24753"/>
                  </a:moveTo>
                  <a:cubicBezTo>
                    <a:pt x="72676" y="24753"/>
                    <a:pt x="72926" y="25003"/>
                    <a:pt x="72926" y="25313"/>
                  </a:cubicBezTo>
                  <a:cubicBezTo>
                    <a:pt x="72926" y="25622"/>
                    <a:pt x="72676" y="25884"/>
                    <a:pt x="72366" y="25884"/>
                  </a:cubicBezTo>
                  <a:cubicBezTo>
                    <a:pt x="72045" y="25884"/>
                    <a:pt x="71795" y="25622"/>
                    <a:pt x="71795" y="25313"/>
                  </a:cubicBezTo>
                  <a:cubicBezTo>
                    <a:pt x="71807" y="25003"/>
                    <a:pt x="72069" y="24753"/>
                    <a:pt x="72366" y="24753"/>
                  </a:cubicBezTo>
                  <a:close/>
                  <a:moveTo>
                    <a:pt x="76093" y="24753"/>
                  </a:moveTo>
                  <a:cubicBezTo>
                    <a:pt x="76391" y="24753"/>
                    <a:pt x="76664" y="25003"/>
                    <a:pt x="76664" y="25313"/>
                  </a:cubicBezTo>
                  <a:cubicBezTo>
                    <a:pt x="76664" y="25610"/>
                    <a:pt x="76403" y="25884"/>
                    <a:pt x="76093" y="25884"/>
                  </a:cubicBezTo>
                  <a:cubicBezTo>
                    <a:pt x="75795" y="25884"/>
                    <a:pt x="75533" y="25622"/>
                    <a:pt x="75533" y="25313"/>
                  </a:cubicBezTo>
                  <a:cubicBezTo>
                    <a:pt x="75533" y="25003"/>
                    <a:pt x="75783" y="24753"/>
                    <a:pt x="76093" y="24753"/>
                  </a:cubicBezTo>
                  <a:close/>
                  <a:moveTo>
                    <a:pt x="79712" y="24753"/>
                  </a:moveTo>
                  <a:cubicBezTo>
                    <a:pt x="80010" y="24753"/>
                    <a:pt x="80284" y="25003"/>
                    <a:pt x="80284" y="25313"/>
                  </a:cubicBezTo>
                  <a:cubicBezTo>
                    <a:pt x="80284" y="25610"/>
                    <a:pt x="80022" y="25884"/>
                    <a:pt x="79712" y="25884"/>
                  </a:cubicBezTo>
                  <a:cubicBezTo>
                    <a:pt x="79403" y="25884"/>
                    <a:pt x="79153" y="25622"/>
                    <a:pt x="79153" y="25313"/>
                  </a:cubicBezTo>
                  <a:cubicBezTo>
                    <a:pt x="79153" y="25003"/>
                    <a:pt x="79403" y="24753"/>
                    <a:pt x="79712" y="24753"/>
                  </a:cubicBezTo>
                  <a:close/>
                  <a:moveTo>
                    <a:pt x="83451" y="24753"/>
                  </a:moveTo>
                  <a:cubicBezTo>
                    <a:pt x="83761" y="24753"/>
                    <a:pt x="84011" y="25003"/>
                    <a:pt x="84011" y="25313"/>
                  </a:cubicBezTo>
                  <a:cubicBezTo>
                    <a:pt x="84011" y="25622"/>
                    <a:pt x="83761" y="25884"/>
                    <a:pt x="83451" y="25884"/>
                  </a:cubicBezTo>
                  <a:cubicBezTo>
                    <a:pt x="83141" y="25884"/>
                    <a:pt x="82880" y="25622"/>
                    <a:pt x="82880" y="25313"/>
                  </a:cubicBezTo>
                  <a:cubicBezTo>
                    <a:pt x="82880" y="25003"/>
                    <a:pt x="83141" y="24753"/>
                    <a:pt x="83451" y="24753"/>
                  </a:cubicBezTo>
                  <a:close/>
                  <a:moveTo>
                    <a:pt x="87166" y="24753"/>
                  </a:moveTo>
                  <a:cubicBezTo>
                    <a:pt x="87463" y="24753"/>
                    <a:pt x="87737" y="25003"/>
                    <a:pt x="87737" y="25313"/>
                  </a:cubicBezTo>
                  <a:cubicBezTo>
                    <a:pt x="87737" y="25610"/>
                    <a:pt x="87475" y="25884"/>
                    <a:pt x="87166" y="25884"/>
                  </a:cubicBezTo>
                  <a:cubicBezTo>
                    <a:pt x="86856" y="25884"/>
                    <a:pt x="86606" y="25622"/>
                    <a:pt x="86606" y="25313"/>
                  </a:cubicBezTo>
                  <a:cubicBezTo>
                    <a:pt x="86606" y="25003"/>
                    <a:pt x="86856" y="24753"/>
                    <a:pt x="87166" y="24753"/>
                  </a:cubicBezTo>
                  <a:close/>
                  <a:moveTo>
                    <a:pt x="90904" y="24753"/>
                  </a:moveTo>
                  <a:cubicBezTo>
                    <a:pt x="91214" y="24753"/>
                    <a:pt x="91464" y="25003"/>
                    <a:pt x="91464" y="25313"/>
                  </a:cubicBezTo>
                  <a:cubicBezTo>
                    <a:pt x="91464" y="25622"/>
                    <a:pt x="91214" y="25884"/>
                    <a:pt x="90904" y="25884"/>
                  </a:cubicBezTo>
                  <a:cubicBezTo>
                    <a:pt x="90595" y="25884"/>
                    <a:pt x="90345" y="25622"/>
                    <a:pt x="90345" y="25313"/>
                  </a:cubicBezTo>
                  <a:cubicBezTo>
                    <a:pt x="90345" y="25003"/>
                    <a:pt x="90595" y="24753"/>
                    <a:pt x="90904" y="24753"/>
                  </a:cubicBezTo>
                  <a:close/>
                  <a:moveTo>
                    <a:pt x="94631" y="24753"/>
                  </a:moveTo>
                  <a:cubicBezTo>
                    <a:pt x="94929" y="24753"/>
                    <a:pt x="95191" y="25003"/>
                    <a:pt x="95191" y="25313"/>
                  </a:cubicBezTo>
                  <a:cubicBezTo>
                    <a:pt x="95191" y="25610"/>
                    <a:pt x="94941" y="25884"/>
                    <a:pt x="94631" y="25884"/>
                  </a:cubicBezTo>
                  <a:cubicBezTo>
                    <a:pt x="94310" y="25884"/>
                    <a:pt x="94060" y="25622"/>
                    <a:pt x="94060" y="25313"/>
                  </a:cubicBezTo>
                  <a:cubicBezTo>
                    <a:pt x="94071" y="25003"/>
                    <a:pt x="94310" y="24753"/>
                    <a:pt x="94631" y="24753"/>
                  </a:cubicBezTo>
                  <a:close/>
                  <a:moveTo>
                    <a:pt x="98346" y="24753"/>
                  </a:moveTo>
                  <a:cubicBezTo>
                    <a:pt x="98655" y="24753"/>
                    <a:pt x="98905" y="25003"/>
                    <a:pt x="98905" y="25313"/>
                  </a:cubicBezTo>
                  <a:cubicBezTo>
                    <a:pt x="98905" y="25622"/>
                    <a:pt x="98655" y="25884"/>
                    <a:pt x="98346" y="25884"/>
                  </a:cubicBezTo>
                  <a:cubicBezTo>
                    <a:pt x="98036" y="25884"/>
                    <a:pt x="97786" y="25622"/>
                    <a:pt x="97786" y="25313"/>
                  </a:cubicBezTo>
                  <a:cubicBezTo>
                    <a:pt x="97798" y="25003"/>
                    <a:pt x="98036" y="24753"/>
                    <a:pt x="98346" y="24753"/>
                  </a:cubicBezTo>
                  <a:close/>
                  <a:moveTo>
                    <a:pt x="102084" y="24753"/>
                  </a:moveTo>
                  <a:cubicBezTo>
                    <a:pt x="102382" y="24753"/>
                    <a:pt x="102644" y="25003"/>
                    <a:pt x="102644" y="25313"/>
                  </a:cubicBezTo>
                  <a:cubicBezTo>
                    <a:pt x="102644" y="25610"/>
                    <a:pt x="102394" y="25884"/>
                    <a:pt x="102084" y="25884"/>
                  </a:cubicBezTo>
                  <a:cubicBezTo>
                    <a:pt x="101787" y="25884"/>
                    <a:pt x="101513" y="25622"/>
                    <a:pt x="101513" y="25313"/>
                  </a:cubicBezTo>
                  <a:cubicBezTo>
                    <a:pt x="101513" y="25003"/>
                    <a:pt x="101775" y="24753"/>
                    <a:pt x="102084" y="24753"/>
                  </a:cubicBezTo>
                  <a:close/>
                  <a:moveTo>
                    <a:pt x="105799" y="24753"/>
                  </a:moveTo>
                  <a:cubicBezTo>
                    <a:pt x="106121" y="24753"/>
                    <a:pt x="106371" y="25003"/>
                    <a:pt x="106371" y="25313"/>
                  </a:cubicBezTo>
                  <a:cubicBezTo>
                    <a:pt x="106371" y="25622"/>
                    <a:pt x="106109" y="25884"/>
                    <a:pt x="105799" y="25884"/>
                  </a:cubicBezTo>
                  <a:cubicBezTo>
                    <a:pt x="105490" y="25884"/>
                    <a:pt x="105239" y="25622"/>
                    <a:pt x="105239" y="25313"/>
                  </a:cubicBezTo>
                  <a:cubicBezTo>
                    <a:pt x="105251" y="25003"/>
                    <a:pt x="105490" y="24753"/>
                    <a:pt x="105799" y="24753"/>
                  </a:cubicBezTo>
                  <a:close/>
                  <a:moveTo>
                    <a:pt x="109538" y="24753"/>
                  </a:moveTo>
                  <a:cubicBezTo>
                    <a:pt x="109835" y="24753"/>
                    <a:pt x="110109" y="25003"/>
                    <a:pt x="110109" y="25313"/>
                  </a:cubicBezTo>
                  <a:cubicBezTo>
                    <a:pt x="110109" y="25610"/>
                    <a:pt x="109847" y="25884"/>
                    <a:pt x="109538" y="25884"/>
                  </a:cubicBezTo>
                  <a:cubicBezTo>
                    <a:pt x="109228" y="25884"/>
                    <a:pt x="108978" y="25622"/>
                    <a:pt x="108978" y="25313"/>
                  </a:cubicBezTo>
                  <a:cubicBezTo>
                    <a:pt x="108978" y="25003"/>
                    <a:pt x="109228" y="24753"/>
                    <a:pt x="109538" y="24753"/>
                  </a:cubicBezTo>
                  <a:close/>
                  <a:moveTo>
                    <a:pt x="113264" y="24753"/>
                  </a:moveTo>
                  <a:cubicBezTo>
                    <a:pt x="113574" y="24753"/>
                    <a:pt x="113824" y="25003"/>
                    <a:pt x="113824" y="25313"/>
                  </a:cubicBezTo>
                  <a:cubicBezTo>
                    <a:pt x="113824" y="25622"/>
                    <a:pt x="113574" y="25884"/>
                    <a:pt x="113264" y="25884"/>
                  </a:cubicBezTo>
                  <a:cubicBezTo>
                    <a:pt x="112943" y="25884"/>
                    <a:pt x="112693" y="25622"/>
                    <a:pt x="112693" y="25313"/>
                  </a:cubicBezTo>
                  <a:cubicBezTo>
                    <a:pt x="112705" y="25003"/>
                    <a:pt x="112943" y="24753"/>
                    <a:pt x="113264" y="24753"/>
                  </a:cubicBezTo>
                  <a:close/>
                  <a:moveTo>
                    <a:pt x="116991" y="24753"/>
                  </a:moveTo>
                  <a:cubicBezTo>
                    <a:pt x="117289" y="24753"/>
                    <a:pt x="117562" y="25003"/>
                    <a:pt x="117562" y="25313"/>
                  </a:cubicBezTo>
                  <a:cubicBezTo>
                    <a:pt x="117562" y="25610"/>
                    <a:pt x="117312" y="25884"/>
                    <a:pt x="116991" y="25884"/>
                  </a:cubicBezTo>
                  <a:cubicBezTo>
                    <a:pt x="116681" y="25884"/>
                    <a:pt x="116431" y="25622"/>
                    <a:pt x="116431" y="25313"/>
                  </a:cubicBezTo>
                  <a:cubicBezTo>
                    <a:pt x="116431" y="25003"/>
                    <a:pt x="116681" y="24753"/>
                    <a:pt x="116991" y="24753"/>
                  </a:cubicBezTo>
                  <a:close/>
                  <a:moveTo>
                    <a:pt x="120718" y="24753"/>
                  </a:moveTo>
                  <a:cubicBezTo>
                    <a:pt x="121027" y="24753"/>
                    <a:pt x="121277" y="25003"/>
                    <a:pt x="121277" y="25313"/>
                  </a:cubicBezTo>
                  <a:cubicBezTo>
                    <a:pt x="121277" y="25622"/>
                    <a:pt x="121027" y="25884"/>
                    <a:pt x="120718" y="25884"/>
                  </a:cubicBezTo>
                  <a:cubicBezTo>
                    <a:pt x="120408" y="25884"/>
                    <a:pt x="120146" y="25622"/>
                    <a:pt x="120146" y="25313"/>
                  </a:cubicBezTo>
                  <a:cubicBezTo>
                    <a:pt x="120170" y="25003"/>
                    <a:pt x="120420" y="24753"/>
                    <a:pt x="120718" y="24753"/>
                  </a:cubicBezTo>
                  <a:close/>
                  <a:moveTo>
                    <a:pt x="124456" y="24753"/>
                  </a:moveTo>
                  <a:cubicBezTo>
                    <a:pt x="124754" y="24753"/>
                    <a:pt x="125016" y="25003"/>
                    <a:pt x="125016" y="25313"/>
                  </a:cubicBezTo>
                  <a:cubicBezTo>
                    <a:pt x="125016" y="25610"/>
                    <a:pt x="124766" y="25884"/>
                    <a:pt x="124456" y="25884"/>
                  </a:cubicBezTo>
                  <a:cubicBezTo>
                    <a:pt x="124135" y="25884"/>
                    <a:pt x="123885" y="25622"/>
                    <a:pt x="123885" y="25313"/>
                  </a:cubicBezTo>
                  <a:cubicBezTo>
                    <a:pt x="123885" y="25003"/>
                    <a:pt x="124135" y="24753"/>
                    <a:pt x="124456" y="24753"/>
                  </a:cubicBezTo>
                  <a:close/>
                  <a:moveTo>
                    <a:pt x="128171" y="24753"/>
                  </a:moveTo>
                  <a:cubicBezTo>
                    <a:pt x="128480" y="24753"/>
                    <a:pt x="128742" y="25003"/>
                    <a:pt x="128742" y="25313"/>
                  </a:cubicBezTo>
                  <a:cubicBezTo>
                    <a:pt x="128742" y="25622"/>
                    <a:pt x="128480" y="25884"/>
                    <a:pt x="128171" y="25884"/>
                  </a:cubicBezTo>
                  <a:cubicBezTo>
                    <a:pt x="127861" y="25884"/>
                    <a:pt x="127611" y="25622"/>
                    <a:pt x="127611" y="25313"/>
                  </a:cubicBezTo>
                  <a:cubicBezTo>
                    <a:pt x="127611" y="25003"/>
                    <a:pt x="127861" y="24753"/>
                    <a:pt x="128171" y="24753"/>
                  </a:cubicBezTo>
                  <a:close/>
                  <a:moveTo>
                    <a:pt x="131898" y="24753"/>
                  </a:moveTo>
                  <a:cubicBezTo>
                    <a:pt x="132195" y="24753"/>
                    <a:pt x="132457" y="25003"/>
                    <a:pt x="132457" y="25313"/>
                  </a:cubicBezTo>
                  <a:cubicBezTo>
                    <a:pt x="132457" y="25610"/>
                    <a:pt x="132207" y="25884"/>
                    <a:pt x="131898" y="25884"/>
                  </a:cubicBezTo>
                  <a:cubicBezTo>
                    <a:pt x="131600" y="25884"/>
                    <a:pt x="131326" y="25622"/>
                    <a:pt x="131326" y="25313"/>
                  </a:cubicBezTo>
                  <a:cubicBezTo>
                    <a:pt x="131338" y="25003"/>
                    <a:pt x="131576" y="24753"/>
                    <a:pt x="131898" y="24753"/>
                  </a:cubicBezTo>
                  <a:close/>
                  <a:moveTo>
                    <a:pt x="135624" y="24753"/>
                  </a:moveTo>
                  <a:cubicBezTo>
                    <a:pt x="135946" y="24753"/>
                    <a:pt x="136196" y="25003"/>
                    <a:pt x="136196" y="25313"/>
                  </a:cubicBezTo>
                  <a:cubicBezTo>
                    <a:pt x="136196" y="25622"/>
                    <a:pt x="135934" y="25884"/>
                    <a:pt x="135624" y="25884"/>
                  </a:cubicBezTo>
                  <a:cubicBezTo>
                    <a:pt x="135315" y="25884"/>
                    <a:pt x="135065" y="25622"/>
                    <a:pt x="135065" y="25313"/>
                  </a:cubicBezTo>
                  <a:cubicBezTo>
                    <a:pt x="135065" y="25003"/>
                    <a:pt x="135315" y="24753"/>
                    <a:pt x="135624" y="24753"/>
                  </a:cubicBezTo>
                  <a:close/>
                  <a:moveTo>
                    <a:pt x="139351" y="24753"/>
                  </a:moveTo>
                  <a:cubicBezTo>
                    <a:pt x="139649" y="24753"/>
                    <a:pt x="139910" y="25003"/>
                    <a:pt x="139910" y="25313"/>
                  </a:cubicBezTo>
                  <a:cubicBezTo>
                    <a:pt x="139910" y="25610"/>
                    <a:pt x="139660" y="25884"/>
                    <a:pt x="139351" y="25884"/>
                  </a:cubicBezTo>
                  <a:cubicBezTo>
                    <a:pt x="139053" y="25884"/>
                    <a:pt x="138779" y="25622"/>
                    <a:pt x="138779" y="25313"/>
                  </a:cubicBezTo>
                  <a:cubicBezTo>
                    <a:pt x="138779" y="25003"/>
                    <a:pt x="139041" y="24753"/>
                    <a:pt x="139351" y="24753"/>
                  </a:cubicBezTo>
                  <a:close/>
                  <a:moveTo>
                    <a:pt x="3405" y="26610"/>
                  </a:moveTo>
                  <a:cubicBezTo>
                    <a:pt x="3703" y="26610"/>
                    <a:pt x="3977" y="26861"/>
                    <a:pt x="3977" y="27182"/>
                  </a:cubicBezTo>
                  <a:cubicBezTo>
                    <a:pt x="3977" y="27480"/>
                    <a:pt x="3727" y="27742"/>
                    <a:pt x="3405" y="27742"/>
                  </a:cubicBezTo>
                  <a:cubicBezTo>
                    <a:pt x="3096" y="27742"/>
                    <a:pt x="2846" y="27492"/>
                    <a:pt x="2846" y="27182"/>
                  </a:cubicBezTo>
                  <a:cubicBezTo>
                    <a:pt x="2858" y="26861"/>
                    <a:pt x="3096" y="26610"/>
                    <a:pt x="3405" y="26610"/>
                  </a:cubicBezTo>
                  <a:close/>
                  <a:moveTo>
                    <a:pt x="7132" y="26610"/>
                  </a:moveTo>
                  <a:cubicBezTo>
                    <a:pt x="7430" y="26610"/>
                    <a:pt x="7692" y="26861"/>
                    <a:pt x="7692" y="27182"/>
                  </a:cubicBezTo>
                  <a:cubicBezTo>
                    <a:pt x="7692" y="27480"/>
                    <a:pt x="7442" y="27742"/>
                    <a:pt x="7132" y="27742"/>
                  </a:cubicBezTo>
                  <a:cubicBezTo>
                    <a:pt x="6834" y="27742"/>
                    <a:pt x="6560" y="27492"/>
                    <a:pt x="6560" y="27182"/>
                  </a:cubicBezTo>
                  <a:cubicBezTo>
                    <a:pt x="6560" y="26861"/>
                    <a:pt x="6822" y="26610"/>
                    <a:pt x="7132" y="26610"/>
                  </a:cubicBezTo>
                  <a:close/>
                  <a:moveTo>
                    <a:pt x="10871" y="26610"/>
                  </a:moveTo>
                  <a:cubicBezTo>
                    <a:pt x="11168" y="26610"/>
                    <a:pt x="11430" y="26861"/>
                    <a:pt x="11430" y="27182"/>
                  </a:cubicBezTo>
                  <a:cubicBezTo>
                    <a:pt x="11430" y="27480"/>
                    <a:pt x="11180" y="27742"/>
                    <a:pt x="10871" y="27742"/>
                  </a:cubicBezTo>
                  <a:cubicBezTo>
                    <a:pt x="10573" y="27742"/>
                    <a:pt x="10299" y="27492"/>
                    <a:pt x="10299" y="27182"/>
                  </a:cubicBezTo>
                  <a:cubicBezTo>
                    <a:pt x="10299" y="26861"/>
                    <a:pt x="10549" y="26610"/>
                    <a:pt x="10871" y="26610"/>
                  </a:cubicBezTo>
                  <a:close/>
                  <a:moveTo>
                    <a:pt x="14585" y="26610"/>
                  </a:moveTo>
                  <a:cubicBezTo>
                    <a:pt x="14883" y="26610"/>
                    <a:pt x="15157" y="26861"/>
                    <a:pt x="15157" y="27182"/>
                  </a:cubicBezTo>
                  <a:cubicBezTo>
                    <a:pt x="15157" y="27480"/>
                    <a:pt x="14895" y="27742"/>
                    <a:pt x="14585" y="27742"/>
                  </a:cubicBezTo>
                  <a:cubicBezTo>
                    <a:pt x="14288" y="27742"/>
                    <a:pt x="14014" y="27492"/>
                    <a:pt x="14014" y="27182"/>
                  </a:cubicBezTo>
                  <a:cubicBezTo>
                    <a:pt x="14014" y="26861"/>
                    <a:pt x="14276" y="26610"/>
                    <a:pt x="14585" y="26610"/>
                  </a:cubicBezTo>
                  <a:close/>
                  <a:moveTo>
                    <a:pt x="18324" y="26610"/>
                  </a:moveTo>
                  <a:cubicBezTo>
                    <a:pt x="18622" y="26610"/>
                    <a:pt x="18883" y="26861"/>
                    <a:pt x="18883" y="27182"/>
                  </a:cubicBezTo>
                  <a:cubicBezTo>
                    <a:pt x="18883" y="27480"/>
                    <a:pt x="18633" y="27742"/>
                    <a:pt x="18324" y="27742"/>
                  </a:cubicBezTo>
                  <a:cubicBezTo>
                    <a:pt x="18026" y="27742"/>
                    <a:pt x="17752" y="27492"/>
                    <a:pt x="17752" y="27182"/>
                  </a:cubicBezTo>
                  <a:cubicBezTo>
                    <a:pt x="17752" y="26861"/>
                    <a:pt x="18014" y="26610"/>
                    <a:pt x="18324" y="26610"/>
                  </a:cubicBezTo>
                  <a:close/>
                  <a:moveTo>
                    <a:pt x="22039" y="26610"/>
                  </a:moveTo>
                  <a:cubicBezTo>
                    <a:pt x="22336" y="26610"/>
                    <a:pt x="22610" y="26861"/>
                    <a:pt x="22610" y="27182"/>
                  </a:cubicBezTo>
                  <a:cubicBezTo>
                    <a:pt x="22610" y="27480"/>
                    <a:pt x="22360" y="27742"/>
                    <a:pt x="22039" y="27742"/>
                  </a:cubicBezTo>
                  <a:cubicBezTo>
                    <a:pt x="21729" y="27742"/>
                    <a:pt x="21479" y="27492"/>
                    <a:pt x="21479" y="27182"/>
                  </a:cubicBezTo>
                  <a:cubicBezTo>
                    <a:pt x="21479" y="26861"/>
                    <a:pt x="21729" y="26610"/>
                    <a:pt x="22039" y="26610"/>
                  </a:cubicBezTo>
                  <a:close/>
                  <a:moveTo>
                    <a:pt x="25777" y="26610"/>
                  </a:moveTo>
                  <a:cubicBezTo>
                    <a:pt x="26075" y="26610"/>
                    <a:pt x="26349" y="26861"/>
                    <a:pt x="26349" y="27182"/>
                  </a:cubicBezTo>
                  <a:cubicBezTo>
                    <a:pt x="26349" y="27480"/>
                    <a:pt x="26087" y="27742"/>
                    <a:pt x="25777" y="27742"/>
                  </a:cubicBezTo>
                  <a:cubicBezTo>
                    <a:pt x="25468" y="27742"/>
                    <a:pt x="25206" y="27492"/>
                    <a:pt x="25206" y="27182"/>
                  </a:cubicBezTo>
                  <a:cubicBezTo>
                    <a:pt x="25206" y="26861"/>
                    <a:pt x="25468" y="26610"/>
                    <a:pt x="25777" y="26610"/>
                  </a:cubicBezTo>
                  <a:close/>
                  <a:moveTo>
                    <a:pt x="29504" y="26610"/>
                  </a:moveTo>
                  <a:cubicBezTo>
                    <a:pt x="29801" y="26610"/>
                    <a:pt x="30063" y="26861"/>
                    <a:pt x="30063" y="27182"/>
                  </a:cubicBezTo>
                  <a:cubicBezTo>
                    <a:pt x="30063" y="27480"/>
                    <a:pt x="29813" y="27742"/>
                    <a:pt x="29504" y="27742"/>
                  </a:cubicBezTo>
                  <a:cubicBezTo>
                    <a:pt x="29182" y="27742"/>
                    <a:pt x="28932" y="27492"/>
                    <a:pt x="28932" y="27182"/>
                  </a:cubicBezTo>
                  <a:cubicBezTo>
                    <a:pt x="28932" y="26861"/>
                    <a:pt x="29182" y="26610"/>
                    <a:pt x="29504" y="26610"/>
                  </a:cubicBezTo>
                  <a:close/>
                  <a:moveTo>
                    <a:pt x="33230" y="26610"/>
                  </a:moveTo>
                  <a:cubicBezTo>
                    <a:pt x="33528" y="26610"/>
                    <a:pt x="33802" y="26861"/>
                    <a:pt x="33802" y="27182"/>
                  </a:cubicBezTo>
                  <a:cubicBezTo>
                    <a:pt x="33802" y="27480"/>
                    <a:pt x="33552" y="27742"/>
                    <a:pt x="33230" y="27742"/>
                  </a:cubicBezTo>
                  <a:cubicBezTo>
                    <a:pt x="32921" y="27742"/>
                    <a:pt x="32671" y="27492"/>
                    <a:pt x="32671" y="27182"/>
                  </a:cubicBezTo>
                  <a:cubicBezTo>
                    <a:pt x="32671" y="26861"/>
                    <a:pt x="32921" y="26610"/>
                    <a:pt x="33230" y="26610"/>
                  </a:cubicBezTo>
                  <a:close/>
                  <a:moveTo>
                    <a:pt x="36957" y="26610"/>
                  </a:moveTo>
                  <a:cubicBezTo>
                    <a:pt x="37255" y="26610"/>
                    <a:pt x="37517" y="26861"/>
                    <a:pt x="37517" y="27182"/>
                  </a:cubicBezTo>
                  <a:cubicBezTo>
                    <a:pt x="37517" y="27480"/>
                    <a:pt x="37267" y="27742"/>
                    <a:pt x="36957" y="27742"/>
                  </a:cubicBezTo>
                  <a:cubicBezTo>
                    <a:pt x="36648" y="27742"/>
                    <a:pt x="36386" y="27492"/>
                    <a:pt x="36386" y="27182"/>
                  </a:cubicBezTo>
                  <a:cubicBezTo>
                    <a:pt x="36409" y="26861"/>
                    <a:pt x="36648" y="26610"/>
                    <a:pt x="36957" y="26610"/>
                  </a:cubicBezTo>
                  <a:close/>
                  <a:moveTo>
                    <a:pt x="40672" y="26610"/>
                  </a:moveTo>
                  <a:cubicBezTo>
                    <a:pt x="40970" y="26610"/>
                    <a:pt x="41243" y="26861"/>
                    <a:pt x="41243" y="27182"/>
                  </a:cubicBezTo>
                  <a:cubicBezTo>
                    <a:pt x="41243" y="27480"/>
                    <a:pt x="40993" y="27742"/>
                    <a:pt x="40672" y="27742"/>
                  </a:cubicBezTo>
                  <a:cubicBezTo>
                    <a:pt x="40374" y="27742"/>
                    <a:pt x="40112" y="27492"/>
                    <a:pt x="40112" y="27182"/>
                  </a:cubicBezTo>
                  <a:cubicBezTo>
                    <a:pt x="40112" y="26861"/>
                    <a:pt x="40362" y="26610"/>
                    <a:pt x="40672" y="26610"/>
                  </a:cubicBezTo>
                  <a:close/>
                  <a:moveTo>
                    <a:pt x="44410" y="26610"/>
                  </a:moveTo>
                  <a:cubicBezTo>
                    <a:pt x="44708" y="26610"/>
                    <a:pt x="44982" y="26861"/>
                    <a:pt x="44982" y="27182"/>
                  </a:cubicBezTo>
                  <a:cubicBezTo>
                    <a:pt x="44982" y="27480"/>
                    <a:pt x="44720" y="27742"/>
                    <a:pt x="44410" y="27742"/>
                  </a:cubicBezTo>
                  <a:cubicBezTo>
                    <a:pt x="44113" y="27742"/>
                    <a:pt x="43851" y="27492"/>
                    <a:pt x="43851" y="27182"/>
                  </a:cubicBezTo>
                  <a:cubicBezTo>
                    <a:pt x="43851" y="26861"/>
                    <a:pt x="44101" y="26610"/>
                    <a:pt x="44410" y="26610"/>
                  </a:cubicBezTo>
                  <a:close/>
                  <a:moveTo>
                    <a:pt x="48137" y="26610"/>
                  </a:moveTo>
                  <a:cubicBezTo>
                    <a:pt x="48435" y="26610"/>
                    <a:pt x="48697" y="26861"/>
                    <a:pt x="48697" y="27182"/>
                  </a:cubicBezTo>
                  <a:cubicBezTo>
                    <a:pt x="48697" y="27480"/>
                    <a:pt x="48447" y="27742"/>
                    <a:pt x="48137" y="27742"/>
                  </a:cubicBezTo>
                  <a:cubicBezTo>
                    <a:pt x="47839" y="27742"/>
                    <a:pt x="47566" y="27492"/>
                    <a:pt x="47566" y="27182"/>
                  </a:cubicBezTo>
                  <a:cubicBezTo>
                    <a:pt x="47566" y="26861"/>
                    <a:pt x="47839" y="26610"/>
                    <a:pt x="48137" y="26610"/>
                  </a:cubicBezTo>
                  <a:close/>
                  <a:moveTo>
                    <a:pt x="51864" y="26610"/>
                  </a:moveTo>
                  <a:cubicBezTo>
                    <a:pt x="52161" y="26610"/>
                    <a:pt x="52435" y="26861"/>
                    <a:pt x="52435" y="27182"/>
                  </a:cubicBezTo>
                  <a:cubicBezTo>
                    <a:pt x="52435" y="27480"/>
                    <a:pt x="52185" y="27742"/>
                    <a:pt x="51864" y="27742"/>
                  </a:cubicBezTo>
                  <a:cubicBezTo>
                    <a:pt x="51566" y="27742"/>
                    <a:pt x="51304" y="27492"/>
                    <a:pt x="51304" y="27182"/>
                  </a:cubicBezTo>
                  <a:cubicBezTo>
                    <a:pt x="51304" y="26861"/>
                    <a:pt x="51554" y="26610"/>
                    <a:pt x="51864" y="26610"/>
                  </a:cubicBezTo>
                  <a:close/>
                  <a:moveTo>
                    <a:pt x="55602" y="26610"/>
                  </a:moveTo>
                  <a:cubicBezTo>
                    <a:pt x="55900" y="26610"/>
                    <a:pt x="56174" y="26861"/>
                    <a:pt x="56174" y="27182"/>
                  </a:cubicBezTo>
                  <a:cubicBezTo>
                    <a:pt x="56174" y="27480"/>
                    <a:pt x="55912" y="27742"/>
                    <a:pt x="55602" y="27742"/>
                  </a:cubicBezTo>
                  <a:cubicBezTo>
                    <a:pt x="55293" y="27742"/>
                    <a:pt x="55043" y="27492"/>
                    <a:pt x="55043" y="27182"/>
                  </a:cubicBezTo>
                  <a:cubicBezTo>
                    <a:pt x="55043" y="26861"/>
                    <a:pt x="55293" y="26610"/>
                    <a:pt x="55602" y="26610"/>
                  </a:cubicBezTo>
                  <a:close/>
                  <a:moveTo>
                    <a:pt x="59329" y="26610"/>
                  </a:moveTo>
                  <a:cubicBezTo>
                    <a:pt x="59627" y="26610"/>
                    <a:pt x="59889" y="26861"/>
                    <a:pt x="59889" y="27182"/>
                  </a:cubicBezTo>
                  <a:cubicBezTo>
                    <a:pt x="59889" y="27480"/>
                    <a:pt x="59639" y="27742"/>
                    <a:pt x="59329" y="27742"/>
                  </a:cubicBezTo>
                  <a:cubicBezTo>
                    <a:pt x="59008" y="27742"/>
                    <a:pt x="58757" y="27492"/>
                    <a:pt x="58757" y="27182"/>
                  </a:cubicBezTo>
                  <a:cubicBezTo>
                    <a:pt x="58757" y="26861"/>
                    <a:pt x="59008" y="26610"/>
                    <a:pt x="59329" y="26610"/>
                  </a:cubicBezTo>
                  <a:close/>
                  <a:moveTo>
                    <a:pt x="63056" y="26610"/>
                  </a:moveTo>
                  <a:cubicBezTo>
                    <a:pt x="63353" y="26610"/>
                    <a:pt x="63627" y="26861"/>
                    <a:pt x="63627" y="27182"/>
                  </a:cubicBezTo>
                  <a:cubicBezTo>
                    <a:pt x="63627" y="27480"/>
                    <a:pt x="63377" y="27742"/>
                    <a:pt x="63056" y="27742"/>
                  </a:cubicBezTo>
                  <a:cubicBezTo>
                    <a:pt x="62746" y="27742"/>
                    <a:pt x="62496" y="27492"/>
                    <a:pt x="62496" y="27182"/>
                  </a:cubicBezTo>
                  <a:cubicBezTo>
                    <a:pt x="62496" y="26861"/>
                    <a:pt x="62746" y="26610"/>
                    <a:pt x="63056" y="26610"/>
                  </a:cubicBezTo>
                  <a:close/>
                  <a:moveTo>
                    <a:pt x="66782" y="26610"/>
                  </a:moveTo>
                  <a:cubicBezTo>
                    <a:pt x="67080" y="26610"/>
                    <a:pt x="67342" y="26861"/>
                    <a:pt x="67342" y="27182"/>
                  </a:cubicBezTo>
                  <a:cubicBezTo>
                    <a:pt x="67342" y="27480"/>
                    <a:pt x="67092" y="27742"/>
                    <a:pt x="66782" y="27742"/>
                  </a:cubicBezTo>
                  <a:cubicBezTo>
                    <a:pt x="66473" y="27742"/>
                    <a:pt x="66211" y="27492"/>
                    <a:pt x="66211" y="27182"/>
                  </a:cubicBezTo>
                  <a:cubicBezTo>
                    <a:pt x="66211" y="26861"/>
                    <a:pt x="66473" y="26610"/>
                    <a:pt x="66782" y="26610"/>
                  </a:cubicBezTo>
                  <a:close/>
                  <a:moveTo>
                    <a:pt x="70509" y="26610"/>
                  </a:moveTo>
                  <a:cubicBezTo>
                    <a:pt x="70807" y="26610"/>
                    <a:pt x="71080" y="26861"/>
                    <a:pt x="71080" y="27182"/>
                  </a:cubicBezTo>
                  <a:cubicBezTo>
                    <a:pt x="71080" y="27480"/>
                    <a:pt x="70830" y="27742"/>
                    <a:pt x="70509" y="27742"/>
                  </a:cubicBezTo>
                  <a:cubicBezTo>
                    <a:pt x="70199" y="27742"/>
                    <a:pt x="69949" y="27492"/>
                    <a:pt x="69949" y="27182"/>
                  </a:cubicBezTo>
                  <a:cubicBezTo>
                    <a:pt x="69949" y="26861"/>
                    <a:pt x="70199" y="26610"/>
                    <a:pt x="70509" y="26610"/>
                  </a:cubicBezTo>
                  <a:close/>
                  <a:moveTo>
                    <a:pt x="74236" y="26610"/>
                  </a:moveTo>
                  <a:cubicBezTo>
                    <a:pt x="74533" y="26610"/>
                    <a:pt x="74795" y="26861"/>
                    <a:pt x="74795" y="27182"/>
                  </a:cubicBezTo>
                  <a:cubicBezTo>
                    <a:pt x="74795" y="27480"/>
                    <a:pt x="74545" y="27742"/>
                    <a:pt x="74236" y="27742"/>
                  </a:cubicBezTo>
                  <a:cubicBezTo>
                    <a:pt x="73938" y="27742"/>
                    <a:pt x="73676" y="27492"/>
                    <a:pt x="73676" y="27182"/>
                  </a:cubicBezTo>
                  <a:cubicBezTo>
                    <a:pt x="73676" y="26861"/>
                    <a:pt x="73926" y="26610"/>
                    <a:pt x="74236" y="26610"/>
                  </a:cubicBezTo>
                  <a:close/>
                  <a:moveTo>
                    <a:pt x="77855" y="26610"/>
                  </a:moveTo>
                  <a:cubicBezTo>
                    <a:pt x="78153" y="26610"/>
                    <a:pt x="78415" y="26861"/>
                    <a:pt x="78415" y="27182"/>
                  </a:cubicBezTo>
                  <a:cubicBezTo>
                    <a:pt x="78415" y="27480"/>
                    <a:pt x="78165" y="27742"/>
                    <a:pt x="77855" y="27742"/>
                  </a:cubicBezTo>
                  <a:cubicBezTo>
                    <a:pt x="77546" y="27742"/>
                    <a:pt x="77284" y="27492"/>
                    <a:pt x="77284" y="27182"/>
                  </a:cubicBezTo>
                  <a:cubicBezTo>
                    <a:pt x="77284" y="26861"/>
                    <a:pt x="77546" y="26610"/>
                    <a:pt x="77855" y="26610"/>
                  </a:cubicBezTo>
                  <a:close/>
                  <a:moveTo>
                    <a:pt x="81570" y="26610"/>
                  </a:moveTo>
                  <a:cubicBezTo>
                    <a:pt x="81868" y="26610"/>
                    <a:pt x="82141" y="26861"/>
                    <a:pt x="82141" y="27182"/>
                  </a:cubicBezTo>
                  <a:cubicBezTo>
                    <a:pt x="82141" y="27480"/>
                    <a:pt x="81879" y="27742"/>
                    <a:pt x="81570" y="27742"/>
                  </a:cubicBezTo>
                  <a:cubicBezTo>
                    <a:pt x="81260" y="27742"/>
                    <a:pt x="81010" y="27492"/>
                    <a:pt x="81010" y="27182"/>
                  </a:cubicBezTo>
                  <a:cubicBezTo>
                    <a:pt x="81010" y="26861"/>
                    <a:pt x="81260" y="26610"/>
                    <a:pt x="81570" y="26610"/>
                  </a:cubicBezTo>
                  <a:close/>
                  <a:moveTo>
                    <a:pt x="85308" y="26610"/>
                  </a:moveTo>
                  <a:cubicBezTo>
                    <a:pt x="85606" y="26610"/>
                    <a:pt x="85880" y="26861"/>
                    <a:pt x="85880" y="27182"/>
                  </a:cubicBezTo>
                  <a:cubicBezTo>
                    <a:pt x="85880" y="27480"/>
                    <a:pt x="85618" y="27742"/>
                    <a:pt x="85308" y="27742"/>
                  </a:cubicBezTo>
                  <a:cubicBezTo>
                    <a:pt x="84999" y="27742"/>
                    <a:pt x="84749" y="27492"/>
                    <a:pt x="84749" y="27182"/>
                  </a:cubicBezTo>
                  <a:cubicBezTo>
                    <a:pt x="84749" y="26861"/>
                    <a:pt x="84999" y="26610"/>
                    <a:pt x="85308" y="26610"/>
                  </a:cubicBezTo>
                  <a:close/>
                  <a:moveTo>
                    <a:pt x="89035" y="26610"/>
                  </a:moveTo>
                  <a:cubicBezTo>
                    <a:pt x="89333" y="26610"/>
                    <a:pt x="89595" y="26861"/>
                    <a:pt x="89595" y="27182"/>
                  </a:cubicBezTo>
                  <a:cubicBezTo>
                    <a:pt x="89595" y="27480"/>
                    <a:pt x="89345" y="27742"/>
                    <a:pt x="89035" y="27742"/>
                  </a:cubicBezTo>
                  <a:cubicBezTo>
                    <a:pt x="88714" y="27742"/>
                    <a:pt x="88464" y="27492"/>
                    <a:pt x="88464" y="27182"/>
                  </a:cubicBezTo>
                  <a:cubicBezTo>
                    <a:pt x="88464" y="26861"/>
                    <a:pt x="88714" y="26610"/>
                    <a:pt x="89035" y="26610"/>
                  </a:cubicBezTo>
                  <a:close/>
                  <a:moveTo>
                    <a:pt x="92762" y="26610"/>
                  </a:moveTo>
                  <a:cubicBezTo>
                    <a:pt x="93059" y="26610"/>
                    <a:pt x="93333" y="26861"/>
                    <a:pt x="93333" y="27182"/>
                  </a:cubicBezTo>
                  <a:cubicBezTo>
                    <a:pt x="93333" y="27480"/>
                    <a:pt x="93071" y="27742"/>
                    <a:pt x="92762" y="27742"/>
                  </a:cubicBezTo>
                  <a:cubicBezTo>
                    <a:pt x="92452" y="27742"/>
                    <a:pt x="92202" y="27492"/>
                    <a:pt x="92202" y="27182"/>
                  </a:cubicBezTo>
                  <a:cubicBezTo>
                    <a:pt x="92202" y="26861"/>
                    <a:pt x="92452" y="26610"/>
                    <a:pt x="92762" y="26610"/>
                  </a:cubicBezTo>
                  <a:close/>
                  <a:moveTo>
                    <a:pt x="96488" y="26610"/>
                  </a:moveTo>
                  <a:cubicBezTo>
                    <a:pt x="96786" y="26610"/>
                    <a:pt x="97048" y="26861"/>
                    <a:pt x="97048" y="27182"/>
                  </a:cubicBezTo>
                  <a:cubicBezTo>
                    <a:pt x="97048" y="27480"/>
                    <a:pt x="96798" y="27742"/>
                    <a:pt x="96488" y="27742"/>
                  </a:cubicBezTo>
                  <a:cubicBezTo>
                    <a:pt x="96191" y="27742"/>
                    <a:pt x="95917" y="27492"/>
                    <a:pt x="95917" y="27182"/>
                  </a:cubicBezTo>
                  <a:cubicBezTo>
                    <a:pt x="95917" y="26861"/>
                    <a:pt x="96179" y="26610"/>
                    <a:pt x="96488" y="26610"/>
                  </a:cubicBezTo>
                  <a:close/>
                  <a:moveTo>
                    <a:pt x="100203" y="26610"/>
                  </a:moveTo>
                  <a:cubicBezTo>
                    <a:pt x="100501" y="26610"/>
                    <a:pt x="100775" y="26861"/>
                    <a:pt x="100775" y="27182"/>
                  </a:cubicBezTo>
                  <a:cubicBezTo>
                    <a:pt x="100775" y="27480"/>
                    <a:pt x="100513" y="27742"/>
                    <a:pt x="100203" y="27742"/>
                  </a:cubicBezTo>
                  <a:cubicBezTo>
                    <a:pt x="99905" y="27742"/>
                    <a:pt x="99644" y="27492"/>
                    <a:pt x="99644" y="27182"/>
                  </a:cubicBezTo>
                  <a:cubicBezTo>
                    <a:pt x="99644" y="26861"/>
                    <a:pt x="99894" y="26610"/>
                    <a:pt x="100203" y="26610"/>
                  </a:cubicBezTo>
                  <a:close/>
                  <a:moveTo>
                    <a:pt x="103942" y="26610"/>
                  </a:moveTo>
                  <a:cubicBezTo>
                    <a:pt x="104239" y="26610"/>
                    <a:pt x="104513" y="26861"/>
                    <a:pt x="104513" y="27182"/>
                  </a:cubicBezTo>
                  <a:cubicBezTo>
                    <a:pt x="104513" y="27480"/>
                    <a:pt x="104251" y="27742"/>
                    <a:pt x="103942" y="27742"/>
                  </a:cubicBezTo>
                  <a:cubicBezTo>
                    <a:pt x="103644" y="27742"/>
                    <a:pt x="103382" y="27492"/>
                    <a:pt x="103382" y="27182"/>
                  </a:cubicBezTo>
                  <a:cubicBezTo>
                    <a:pt x="103382" y="26861"/>
                    <a:pt x="103632" y="26610"/>
                    <a:pt x="103942" y="26610"/>
                  </a:cubicBezTo>
                  <a:close/>
                  <a:moveTo>
                    <a:pt x="107668" y="26610"/>
                  </a:moveTo>
                  <a:cubicBezTo>
                    <a:pt x="107966" y="26610"/>
                    <a:pt x="108228" y="26861"/>
                    <a:pt x="108228" y="27182"/>
                  </a:cubicBezTo>
                  <a:cubicBezTo>
                    <a:pt x="108228" y="27480"/>
                    <a:pt x="107978" y="27742"/>
                    <a:pt x="107668" y="27742"/>
                  </a:cubicBezTo>
                  <a:cubicBezTo>
                    <a:pt x="107371" y="27742"/>
                    <a:pt x="107097" y="27492"/>
                    <a:pt x="107097" y="27182"/>
                  </a:cubicBezTo>
                  <a:cubicBezTo>
                    <a:pt x="107097" y="26861"/>
                    <a:pt x="107347" y="26610"/>
                    <a:pt x="107668" y="26610"/>
                  </a:cubicBezTo>
                  <a:close/>
                  <a:moveTo>
                    <a:pt x="111395" y="26610"/>
                  </a:moveTo>
                  <a:cubicBezTo>
                    <a:pt x="111693" y="26610"/>
                    <a:pt x="111967" y="26861"/>
                    <a:pt x="111967" y="27182"/>
                  </a:cubicBezTo>
                  <a:cubicBezTo>
                    <a:pt x="111967" y="27480"/>
                    <a:pt x="111705" y="27742"/>
                    <a:pt x="111395" y="27742"/>
                  </a:cubicBezTo>
                  <a:cubicBezTo>
                    <a:pt x="111085" y="27742"/>
                    <a:pt x="110835" y="27492"/>
                    <a:pt x="110835" y="27182"/>
                  </a:cubicBezTo>
                  <a:cubicBezTo>
                    <a:pt x="110835" y="26861"/>
                    <a:pt x="111085" y="26610"/>
                    <a:pt x="111395" y="26610"/>
                  </a:cubicBezTo>
                  <a:close/>
                  <a:moveTo>
                    <a:pt x="115122" y="26610"/>
                  </a:moveTo>
                  <a:cubicBezTo>
                    <a:pt x="115419" y="26610"/>
                    <a:pt x="115681" y="26861"/>
                    <a:pt x="115681" y="27182"/>
                  </a:cubicBezTo>
                  <a:cubicBezTo>
                    <a:pt x="115681" y="27480"/>
                    <a:pt x="115431" y="27742"/>
                    <a:pt x="115122" y="27742"/>
                  </a:cubicBezTo>
                  <a:cubicBezTo>
                    <a:pt x="114812" y="27742"/>
                    <a:pt x="114550" y="27492"/>
                    <a:pt x="114550" y="27182"/>
                  </a:cubicBezTo>
                  <a:cubicBezTo>
                    <a:pt x="114550" y="26861"/>
                    <a:pt x="114812" y="26610"/>
                    <a:pt x="115122" y="26610"/>
                  </a:cubicBezTo>
                  <a:close/>
                  <a:moveTo>
                    <a:pt x="118860" y="26610"/>
                  </a:moveTo>
                  <a:cubicBezTo>
                    <a:pt x="119158" y="26610"/>
                    <a:pt x="119420" y="26861"/>
                    <a:pt x="119420" y="27182"/>
                  </a:cubicBezTo>
                  <a:cubicBezTo>
                    <a:pt x="119420" y="27480"/>
                    <a:pt x="119170" y="27742"/>
                    <a:pt x="118860" y="27742"/>
                  </a:cubicBezTo>
                  <a:cubicBezTo>
                    <a:pt x="118539" y="27742"/>
                    <a:pt x="118289" y="27492"/>
                    <a:pt x="118289" y="27182"/>
                  </a:cubicBezTo>
                  <a:cubicBezTo>
                    <a:pt x="118289" y="26861"/>
                    <a:pt x="118539" y="26610"/>
                    <a:pt x="118860" y="26610"/>
                  </a:cubicBezTo>
                  <a:close/>
                  <a:moveTo>
                    <a:pt x="122575" y="26610"/>
                  </a:moveTo>
                  <a:cubicBezTo>
                    <a:pt x="122873" y="26610"/>
                    <a:pt x="123146" y="26861"/>
                    <a:pt x="123146" y="27182"/>
                  </a:cubicBezTo>
                  <a:cubicBezTo>
                    <a:pt x="123146" y="27480"/>
                    <a:pt x="122885" y="27742"/>
                    <a:pt x="122575" y="27742"/>
                  </a:cubicBezTo>
                  <a:cubicBezTo>
                    <a:pt x="122265" y="27742"/>
                    <a:pt x="122015" y="27492"/>
                    <a:pt x="122015" y="27182"/>
                  </a:cubicBezTo>
                  <a:cubicBezTo>
                    <a:pt x="122027" y="26861"/>
                    <a:pt x="122277" y="26610"/>
                    <a:pt x="122575" y="26610"/>
                  </a:cubicBezTo>
                  <a:close/>
                  <a:moveTo>
                    <a:pt x="126314" y="26610"/>
                  </a:moveTo>
                  <a:cubicBezTo>
                    <a:pt x="126611" y="26610"/>
                    <a:pt x="126873" y="26861"/>
                    <a:pt x="126873" y="27182"/>
                  </a:cubicBezTo>
                  <a:cubicBezTo>
                    <a:pt x="126873" y="27480"/>
                    <a:pt x="126623" y="27742"/>
                    <a:pt x="126314" y="27742"/>
                  </a:cubicBezTo>
                  <a:cubicBezTo>
                    <a:pt x="126004" y="27742"/>
                    <a:pt x="125742" y="27492"/>
                    <a:pt x="125742" y="27182"/>
                  </a:cubicBezTo>
                  <a:cubicBezTo>
                    <a:pt x="125742" y="26861"/>
                    <a:pt x="126004" y="26610"/>
                    <a:pt x="126314" y="26610"/>
                  </a:cubicBezTo>
                  <a:close/>
                  <a:moveTo>
                    <a:pt x="130028" y="26610"/>
                  </a:moveTo>
                  <a:cubicBezTo>
                    <a:pt x="130326" y="26610"/>
                    <a:pt x="130600" y="26861"/>
                    <a:pt x="130600" y="27182"/>
                  </a:cubicBezTo>
                  <a:cubicBezTo>
                    <a:pt x="130600" y="27480"/>
                    <a:pt x="130350" y="27742"/>
                    <a:pt x="130028" y="27742"/>
                  </a:cubicBezTo>
                  <a:cubicBezTo>
                    <a:pt x="129731" y="27742"/>
                    <a:pt x="129469" y="27492"/>
                    <a:pt x="129469" y="27182"/>
                  </a:cubicBezTo>
                  <a:cubicBezTo>
                    <a:pt x="129469" y="26861"/>
                    <a:pt x="129719" y="26610"/>
                    <a:pt x="130028" y="26610"/>
                  </a:cubicBezTo>
                  <a:close/>
                  <a:moveTo>
                    <a:pt x="133767" y="26610"/>
                  </a:moveTo>
                  <a:cubicBezTo>
                    <a:pt x="134065" y="26610"/>
                    <a:pt x="134326" y="26861"/>
                    <a:pt x="134326" y="27182"/>
                  </a:cubicBezTo>
                  <a:cubicBezTo>
                    <a:pt x="134326" y="27480"/>
                    <a:pt x="134076" y="27742"/>
                    <a:pt x="133767" y="27742"/>
                  </a:cubicBezTo>
                  <a:cubicBezTo>
                    <a:pt x="133469" y="27742"/>
                    <a:pt x="133207" y="27492"/>
                    <a:pt x="133207" y="27182"/>
                  </a:cubicBezTo>
                  <a:cubicBezTo>
                    <a:pt x="133207" y="26861"/>
                    <a:pt x="133457" y="26610"/>
                    <a:pt x="133767" y="26610"/>
                  </a:cubicBezTo>
                  <a:close/>
                  <a:moveTo>
                    <a:pt x="137494" y="26610"/>
                  </a:moveTo>
                  <a:cubicBezTo>
                    <a:pt x="137791" y="26610"/>
                    <a:pt x="138053" y="26861"/>
                    <a:pt x="138053" y="27182"/>
                  </a:cubicBezTo>
                  <a:cubicBezTo>
                    <a:pt x="138053" y="27480"/>
                    <a:pt x="137803" y="27742"/>
                    <a:pt x="137494" y="27742"/>
                  </a:cubicBezTo>
                  <a:cubicBezTo>
                    <a:pt x="137196" y="27742"/>
                    <a:pt x="136922" y="27492"/>
                    <a:pt x="136922" y="27182"/>
                  </a:cubicBezTo>
                  <a:cubicBezTo>
                    <a:pt x="136934" y="26861"/>
                    <a:pt x="137172" y="26610"/>
                    <a:pt x="137494" y="26610"/>
                  </a:cubicBezTo>
                  <a:close/>
                  <a:moveTo>
                    <a:pt x="141220" y="26610"/>
                  </a:moveTo>
                  <a:cubicBezTo>
                    <a:pt x="141518" y="26610"/>
                    <a:pt x="141792" y="26861"/>
                    <a:pt x="141792" y="27182"/>
                  </a:cubicBezTo>
                  <a:cubicBezTo>
                    <a:pt x="141792" y="27480"/>
                    <a:pt x="141530" y="27742"/>
                    <a:pt x="141220" y="27742"/>
                  </a:cubicBezTo>
                  <a:cubicBezTo>
                    <a:pt x="140911" y="27742"/>
                    <a:pt x="140661" y="27492"/>
                    <a:pt x="140661" y="27182"/>
                  </a:cubicBezTo>
                  <a:cubicBezTo>
                    <a:pt x="140661" y="26861"/>
                    <a:pt x="140911" y="26610"/>
                    <a:pt x="141220" y="26610"/>
                  </a:cubicBezTo>
                  <a:close/>
                  <a:moveTo>
                    <a:pt x="1548" y="28492"/>
                  </a:moveTo>
                  <a:cubicBezTo>
                    <a:pt x="1846" y="28492"/>
                    <a:pt x="2119" y="28742"/>
                    <a:pt x="2119" y="29051"/>
                  </a:cubicBezTo>
                  <a:cubicBezTo>
                    <a:pt x="2119" y="29349"/>
                    <a:pt x="1858" y="29623"/>
                    <a:pt x="1548" y="29623"/>
                  </a:cubicBezTo>
                  <a:cubicBezTo>
                    <a:pt x="1238" y="29623"/>
                    <a:pt x="988" y="29361"/>
                    <a:pt x="988" y="29051"/>
                  </a:cubicBezTo>
                  <a:cubicBezTo>
                    <a:pt x="988" y="28742"/>
                    <a:pt x="1238" y="28492"/>
                    <a:pt x="1548" y="28492"/>
                  </a:cubicBezTo>
                  <a:close/>
                  <a:moveTo>
                    <a:pt x="5287" y="28492"/>
                  </a:moveTo>
                  <a:cubicBezTo>
                    <a:pt x="5596" y="28492"/>
                    <a:pt x="5846" y="28742"/>
                    <a:pt x="5846" y="29051"/>
                  </a:cubicBezTo>
                  <a:cubicBezTo>
                    <a:pt x="5846" y="29361"/>
                    <a:pt x="5596" y="29623"/>
                    <a:pt x="5287" y="29623"/>
                  </a:cubicBezTo>
                  <a:cubicBezTo>
                    <a:pt x="4977" y="29623"/>
                    <a:pt x="4715" y="29361"/>
                    <a:pt x="4715" y="29051"/>
                  </a:cubicBezTo>
                  <a:cubicBezTo>
                    <a:pt x="4715" y="28730"/>
                    <a:pt x="4977" y="28492"/>
                    <a:pt x="5287" y="28492"/>
                  </a:cubicBezTo>
                  <a:close/>
                  <a:moveTo>
                    <a:pt x="9001" y="28492"/>
                  </a:moveTo>
                  <a:cubicBezTo>
                    <a:pt x="9299" y="28492"/>
                    <a:pt x="9573" y="28742"/>
                    <a:pt x="9573" y="29051"/>
                  </a:cubicBezTo>
                  <a:cubicBezTo>
                    <a:pt x="9573" y="29349"/>
                    <a:pt x="9323" y="29623"/>
                    <a:pt x="9001" y="29623"/>
                  </a:cubicBezTo>
                  <a:cubicBezTo>
                    <a:pt x="8704" y="29623"/>
                    <a:pt x="8442" y="29361"/>
                    <a:pt x="8442" y="29051"/>
                  </a:cubicBezTo>
                  <a:cubicBezTo>
                    <a:pt x="8442" y="28742"/>
                    <a:pt x="8692" y="28492"/>
                    <a:pt x="9001" y="28492"/>
                  </a:cubicBezTo>
                  <a:close/>
                  <a:moveTo>
                    <a:pt x="12728" y="28492"/>
                  </a:moveTo>
                  <a:cubicBezTo>
                    <a:pt x="13037" y="28492"/>
                    <a:pt x="13288" y="28742"/>
                    <a:pt x="13288" y="29051"/>
                  </a:cubicBezTo>
                  <a:cubicBezTo>
                    <a:pt x="13288" y="29361"/>
                    <a:pt x="13037" y="29623"/>
                    <a:pt x="12728" y="29623"/>
                  </a:cubicBezTo>
                  <a:cubicBezTo>
                    <a:pt x="12418" y="29623"/>
                    <a:pt x="12156" y="29361"/>
                    <a:pt x="12156" y="29051"/>
                  </a:cubicBezTo>
                  <a:cubicBezTo>
                    <a:pt x="12180" y="28730"/>
                    <a:pt x="12418" y="28492"/>
                    <a:pt x="12728" y="28492"/>
                  </a:cubicBezTo>
                  <a:close/>
                  <a:moveTo>
                    <a:pt x="16466" y="28492"/>
                  </a:moveTo>
                  <a:cubicBezTo>
                    <a:pt x="16764" y="28492"/>
                    <a:pt x="17026" y="28742"/>
                    <a:pt x="17026" y="29051"/>
                  </a:cubicBezTo>
                  <a:cubicBezTo>
                    <a:pt x="17026" y="29349"/>
                    <a:pt x="16776" y="29623"/>
                    <a:pt x="16466" y="29623"/>
                  </a:cubicBezTo>
                  <a:cubicBezTo>
                    <a:pt x="16169" y="29623"/>
                    <a:pt x="15895" y="29361"/>
                    <a:pt x="15895" y="29051"/>
                  </a:cubicBezTo>
                  <a:cubicBezTo>
                    <a:pt x="15895" y="28742"/>
                    <a:pt x="16145" y="28492"/>
                    <a:pt x="16466" y="28492"/>
                  </a:cubicBezTo>
                  <a:close/>
                  <a:moveTo>
                    <a:pt x="20181" y="28492"/>
                  </a:moveTo>
                  <a:cubicBezTo>
                    <a:pt x="20491" y="28492"/>
                    <a:pt x="20753" y="28742"/>
                    <a:pt x="20753" y="29051"/>
                  </a:cubicBezTo>
                  <a:cubicBezTo>
                    <a:pt x="20753" y="29361"/>
                    <a:pt x="20491" y="29623"/>
                    <a:pt x="20181" y="29623"/>
                  </a:cubicBezTo>
                  <a:cubicBezTo>
                    <a:pt x="19872" y="29623"/>
                    <a:pt x="19622" y="29361"/>
                    <a:pt x="19622" y="29051"/>
                  </a:cubicBezTo>
                  <a:cubicBezTo>
                    <a:pt x="19634" y="28730"/>
                    <a:pt x="19872" y="28492"/>
                    <a:pt x="20181" y="28492"/>
                  </a:cubicBezTo>
                  <a:close/>
                  <a:moveTo>
                    <a:pt x="23920" y="28492"/>
                  </a:moveTo>
                  <a:cubicBezTo>
                    <a:pt x="24217" y="28492"/>
                    <a:pt x="24479" y="28742"/>
                    <a:pt x="24479" y="29051"/>
                  </a:cubicBezTo>
                  <a:cubicBezTo>
                    <a:pt x="24479" y="29349"/>
                    <a:pt x="24229" y="29623"/>
                    <a:pt x="23920" y="29623"/>
                  </a:cubicBezTo>
                  <a:cubicBezTo>
                    <a:pt x="23610" y="29623"/>
                    <a:pt x="23348" y="29361"/>
                    <a:pt x="23348" y="29051"/>
                  </a:cubicBezTo>
                  <a:cubicBezTo>
                    <a:pt x="23348" y="28742"/>
                    <a:pt x="23610" y="28492"/>
                    <a:pt x="23920" y="28492"/>
                  </a:cubicBezTo>
                  <a:close/>
                  <a:moveTo>
                    <a:pt x="27635" y="28492"/>
                  </a:moveTo>
                  <a:cubicBezTo>
                    <a:pt x="27956" y="28492"/>
                    <a:pt x="28206" y="28742"/>
                    <a:pt x="28206" y="29051"/>
                  </a:cubicBezTo>
                  <a:cubicBezTo>
                    <a:pt x="28206" y="29361"/>
                    <a:pt x="27956" y="29623"/>
                    <a:pt x="27635" y="29623"/>
                  </a:cubicBezTo>
                  <a:cubicBezTo>
                    <a:pt x="27325" y="29623"/>
                    <a:pt x="27075" y="29361"/>
                    <a:pt x="27075" y="29051"/>
                  </a:cubicBezTo>
                  <a:cubicBezTo>
                    <a:pt x="27087" y="28730"/>
                    <a:pt x="27325" y="28492"/>
                    <a:pt x="27635" y="28492"/>
                  </a:cubicBezTo>
                  <a:close/>
                  <a:moveTo>
                    <a:pt x="31373" y="28492"/>
                  </a:moveTo>
                  <a:cubicBezTo>
                    <a:pt x="31671" y="28492"/>
                    <a:pt x="31945" y="28742"/>
                    <a:pt x="31945" y="29051"/>
                  </a:cubicBezTo>
                  <a:cubicBezTo>
                    <a:pt x="31945" y="29349"/>
                    <a:pt x="31683" y="29623"/>
                    <a:pt x="31373" y="29623"/>
                  </a:cubicBezTo>
                  <a:cubicBezTo>
                    <a:pt x="31064" y="29623"/>
                    <a:pt x="30814" y="29361"/>
                    <a:pt x="30814" y="29051"/>
                  </a:cubicBezTo>
                  <a:cubicBezTo>
                    <a:pt x="30814" y="28742"/>
                    <a:pt x="31064" y="28492"/>
                    <a:pt x="31373" y="28492"/>
                  </a:cubicBezTo>
                  <a:close/>
                  <a:moveTo>
                    <a:pt x="35100" y="28492"/>
                  </a:moveTo>
                  <a:cubicBezTo>
                    <a:pt x="35409" y="28492"/>
                    <a:pt x="35659" y="28742"/>
                    <a:pt x="35659" y="29051"/>
                  </a:cubicBezTo>
                  <a:cubicBezTo>
                    <a:pt x="35659" y="29361"/>
                    <a:pt x="35409" y="29623"/>
                    <a:pt x="35100" y="29623"/>
                  </a:cubicBezTo>
                  <a:cubicBezTo>
                    <a:pt x="34778" y="29623"/>
                    <a:pt x="34528" y="29361"/>
                    <a:pt x="34528" y="29051"/>
                  </a:cubicBezTo>
                  <a:cubicBezTo>
                    <a:pt x="34540" y="28730"/>
                    <a:pt x="34778" y="28492"/>
                    <a:pt x="35100" y="28492"/>
                  </a:cubicBezTo>
                  <a:close/>
                  <a:moveTo>
                    <a:pt x="38815" y="28492"/>
                  </a:moveTo>
                  <a:cubicBezTo>
                    <a:pt x="39112" y="28492"/>
                    <a:pt x="39386" y="28742"/>
                    <a:pt x="39386" y="29051"/>
                  </a:cubicBezTo>
                  <a:cubicBezTo>
                    <a:pt x="39386" y="29349"/>
                    <a:pt x="39124" y="29623"/>
                    <a:pt x="38815" y="29623"/>
                  </a:cubicBezTo>
                  <a:cubicBezTo>
                    <a:pt x="38517" y="29623"/>
                    <a:pt x="38255" y="29361"/>
                    <a:pt x="38255" y="29051"/>
                  </a:cubicBezTo>
                  <a:cubicBezTo>
                    <a:pt x="38267" y="28742"/>
                    <a:pt x="38505" y="28492"/>
                    <a:pt x="38815" y="28492"/>
                  </a:cubicBezTo>
                  <a:close/>
                  <a:moveTo>
                    <a:pt x="42553" y="28492"/>
                  </a:moveTo>
                  <a:cubicBezTo>
                    <a:pt x="42863" y="28492"/>
                    <a:pt x="43113" y="28742"/>
                    <a:pt x="43113" y="29051"/>
                  </a:cubicBezTo>
                  <a:cubicBezTo>
                    <a:pt x="43113" y="29361"/>
                    <a:pt x="42863" y="29623"/>
                    <a:pt x="42553" y="29623"/>
                  </a:cubicBezTo>
                  <a:cubicBezTo>
                    <a:pt x="42232" y="29623"/>
                    <a:pt x="41982" y="29361"/>
                    <a:pt x="41982" y="29051"/>
                  </a:cubicBezTo>
                  <a:cubicBezTo>
                    <a:pt x="41982" y="28730"/>
                    <a:pt x="42244" y="28492"/>
                    <a:pt x="42553" y="28492"/>
                  </a:cubicBezTo>
                  <a:close/>
                  <a:moveTo>
                    <a:pt x="46268" y="28492"/>
                  </a:moveTo>
                  <a:cubicBezTo>
                    <a:pt x="46565" y="28492"/>
                    <a:pt x="46839" y="28742"/>
                    <a:pt x="46839" y="29051"/>
                  </a:cubicBezTo>
                  <a:cubicBezTo>
                    <a:pt x="46839" y="29349"/>
                    <a:pt x="46589" y="29623"/>
                    <a:pt x="46268" y="29623"/>
                  </a:cubicBezTo>
                  <a:cubicBezTo>
                    <a:pt x="45970" y="29623"/>
                    <a:pt x="45708" y="29361"/>
                    <a:pt x="45708" y="29051"/>
                  </a:cubicBezTo>
                  <a:cubicBezTo>
                    <a:pt x="45720" y="28742"/>
                    <a:pt x="45958" y="28492"/>
                    <a:pt x="46268" y="28492"/>
                  </a:cubicBezTo>
                  <a:close/>
                  <a:moveTo>
                    <a:pt x="50006" y="28492"/>
                  </a:moveTo>
                  <a:cubicBezTo>
                    <a:pt x="50316" y="28492"/>
                    <a:pt x="50578" y="28742"/>
                    <a:pt x="50578" y="29051"/>
                  </a:cubicBezTo>
                  <a:cubicBezTo>
                    <a:pt x="50578" y="29361"/>
                    <a:pt x="50316" y="29623"/>
                    <a:pt x="50006" y="29623"/>
                  </a:cubicBezTo>
                  <a:cubicBezTo>
                    <a:pt x="49697" y="29623"/>
                    <a:pt x="49447" y="29361"/>
                    <a:pt x="49447" y="29051"/>
                  </a:cubicBezTo>
                  <a:cubicBezTo>
                    <a:pt x="49447" y="28730"/>
                    <a:pt x="49697" y="28492"/>
                    <a:pt x="50006" y="28492"/>
                  </a:cubicBezTo>
                  <a:close/>
                  <a:moveTo>
                    <a:pt x="53733" y="28492"/>
                  </a:moveTo>
                  <a:cubicBezTo>
                    <a:pt x="54031" y="28492"/>
                    <a:pt x="54293" y="28742"/>
                    <a:pt x="54293" y="29051"/>
                  </a:cubicBezTo>
                  <a:cubicBezTo>
                    <a:pt x="54293" y="29349"/>
                    <a:pt x="54043" y="29623"/>
                    <a:pt x="53733" y="29623"/>
                  </a:cubicBezTo>
                  <a:cubicBezTo>
                    <a:pt x="53412" y="29623"/>
                    <a:pt x="53162" y="29361"/>
                    <a:pt x="53162" y="29051"/>
                  </a:cubicBezTo>
                  <a:cubicBezTo>
                    <a:pt x="53173" y="28742"/>
                    <a:pt x="53412" y="28492"/>
                    <a:pt x="53733" y="28492"/>
                  </a:cubicBezTo>
                  <a:close/>
                  <a:moveTo>
                    <a:pt x="57460" y="28492"/>
                  </a:moveTo>
                  <a:cubicBezTo>
                    <a:pt x="57781" y="28492"/>
                    <a:pt x="58031" y="28742"/>
                    <a:pt x="58031" y="29051"/>
                  </a:cubicBezTo>
                  <a:cubicBezTo>
                    <a:pt x="58031" y="29361"/>
                    <a:pt x="57781" y="29623"/>
                    <a:pt x="57460" y="29623"/>
                  </a:cubicBezTo>
                  <a:cubicBezTo>
                    <a:pt x="57150" y="29623"/>
                    <a:pt x="56900" y="29361"/>
                    <a:pt x="56900" y="29051"/>
                  </a:cubicBezTo>
                  <a:cubicBezTo>
                    <a:pt x="56900" y="28730"/>
                    <a:pt x="57150" y="28492"/>
                    <a:pt x="57460" y="28492"/>
                  </a:cubicBezTo>
                  <a:close/>
                  <a:moveTo>
                    <a:pt x="61186" y="28492"/>
                  </a:moveTo>
                  <a:cubicBezTo>
                    <a:pt x="61484" y="28492"/>
                    <a:pt x="61746" y="28742"/>
                    <a:pt x="61746" y="29051"/>
                  </a:cubicBezTo>
                  <a:cubicBezTo>
                    <a:pt x="61746" y="29349"/>
                    <a:pt x="61496" y="29623"/>
                    <a:pt x="61186" y="29623"/>
                  </a:cubicBezTo>
                  <a:cubicBezTo>
                    <a:pt x="60877" y="29623"/>
                    <a:pt x="60615" y="29361"/>
                    <a:pt x="60615" y="29051"/>
                  </a:cubicBezTo>
                  <a:cubicBezTo>
                    <a:pt x="60639" y="28742"/>
                    <a:pt x="60877" y="28492"/>
                    <a:pt x="61186" y="28492"/>
                  </a:cubicBezTo>
                  <a:close/>
                  <a:moveTo>
                    <a:pt x="64925" y="28492"/>
                  </a:moveTo>
                  <a:cubicBezTo>
                    <a:pt x="65234" y="28492"/>
                    <a:pt x="65485" y="28742"/>
                    <a:pt x="65485" y="29051"/>
                  </a:cubicBezTo>
                  <a:cubicBezTo>
                    <a:pt x="65485" y="29361"/>
                    <a:pt x="65234" y="29623"/>
                    <a:pt x="64925" y="29623"/>
                  </a:cubicBezTo>
                  <a:cubicBezTo>
                    <a:pt x="64603" y="29623"/>
                    <a:pt x="64353" y="29361"/>
                    <a:pt x="64353" y="29051"/>
                  </a:cubicBezTo>
                  <a:cubicBezTo>
                    <a:pt x="64353" y="28730"/>
                    <a:pt x="64603" y="28492"/>
                    <a:pt x="64925" y="28492"/>
                  </a:cubicBezTo>
                  <a:close/>
                  <a:moveTo>
                    <a:pt x="68640" y="28492"/>
                  </a:moveTo>
                  <a:cubicBezTo>
                    <a:pt x="68937" y="28492"/>
                    <a:pt x="69211" y="28742"/>
                    <a:pt x="69211" y="29051"/>
                  </a:cubicBezTo>
                  <a:cubicBezTo>
                    <a:pt x="69211" y="29349"/>
                    <a:pt x="68949" y="29623"/>
                    <a:pt x="68640" y="29623"/>
                  </a:cubicBezTo>
                  <a:cubicBezTo>
                    <a:pt x="68330" y="29623"/>
                    <a:pt x="68080" y="29361"/>
                    <a:pt x="68080" y="29051"/>
                  </a:cubicBezTo>
                  <a:cubicBezTo>
                    <a:pt x="68092" y="28742"/>
                    <a:pt x="68330" y="28492"/>
                    <a:pt x="68640" y="28492"/>
                  </a:cubicBezTo>
                  <a:close/>
                  <a:moveTo>
                    <a:pt x="72366" y="28492"/>
                  </a:moveTo>
                  <a:cubicBezTo>
                    <a:pt x="72676" y="28492"/>
                    <a:pt x="72926" y="28742"/>
                    <a:pt x="72926" y="29051"/>
                  </a:cubicBezTo>
                  <a:cubicBezTo>
                    <a:pt x="72926" y="29361"/>
                    <a:pt x="72676" y="29623"/>
                    <a:pt x="72366" y="29623"/>
                  </a:cubicBezTo>
                  <a:cubicBezTo>
                    <a:pt x="72045" y="29623"/>
                    <a:pt x="71795" y="29361"/>
                    <a:pt x="71795" y="29051"/>
                  </a:cubicBezTo>
                  <a:cubicBezTo>
                    <a:pt x="71807" y="28730"/>
                    <a:pt x="72069" y="28492"/>
                    <a:pt x="72366" y="28492"/>
                  </a:cubicBezTo>
                  <a:close/>
                  <a:moveTo>
                    <a:pt x="76093" y="28492"/>
                  </a:moveTo>
                  <a:cubicBezTo>
                    <a:pt x="76391" y="28492"/>
                    <a:pt x="76664" y="28742"/>
                    <a:pt x="76664" y="29051"/>
                  </a:cubicBezTo>
                  <a:cubicBezTo>
                    <a:pt x="76664" y="29349"/>
                    <a:pt x="76403" y="29623"/>
                    <a:pt x="76093" y="29623"/>
                  </a:cubicBezTo>
                  <a:cubicBezTo>
                    <a:pt x="75795" y="29623"/>
                    <a:pt x="75533" y="29361"/>
                    <a:pt x="75533" y="29051"/>
                  </a:cubicBezTo>
                  <a:cubicBezTo>
                    <a:pt x="75533" y="28742"/>
                    <a:pt x="75783" y="28492"/>
                    <a:pt x="76093" y="28492"/>
                  </a:cubicBezTo>
                  <a:close/>
                  <a:moveTo>
                    <a:pt x="79712" y="28492"/>
                  </a:moveTo>
                  <a:cubicBezTo>
                    <a:pt x="80010" y="28492"/>
                    <a:pt x="80284" y="28742"/>
                    <a:pt x="80284" y="29051"/>
                  </a:cubicBezTo>
                  <a:cubicBezTo>
                    <a:pt x="80284" y="29349"/>
                    <a:pt x="80022" y="29623"/>
                    <a:pt x="79712" y="29623"/>
                  </a:cubicBezTo>
                  <a:cubicBezTo>
                    <a:pt x="79403" y="29623"/>
                    <a:pt x="79153" y="29361"/>
                    <a:pt x="79153" y="29051"/>
                  </a:cubicBezTo>
                  <a:cubicBezTo>
                    <a:pt x="79165" y="28742"/>
                    <a:pt x="79403" y="28492"/>
                    <a:pt x="79712" y="28492"/>
                  </a:cubicBezTo>
                  <a:close/>
                  <a:moveTo>
                    <a:pt x="83451" y="28492"/>
                  </a:moveTo>
                  <a:cubicBezTo>
                    <a:pt x="83761" y="28492"/>
                    <a:pt x="84011" y="28742"/>
                    <a:pt x="84011" y="29051"/>
                  </a:cubicBezTo>
                  <a:cubicBezTo>
                    <a:pt x="84011" y="29361"/>
                    <a:pt x="83761" y="29623"/>
                    <a:pt x="83451" y="29623"/>
                  </a:cubicBezTo>
                  <a:cubicBezTo>
                    <a:pt x="83141" y="29623"/>
                    <a:pt x="82880" y="29361"/>
                    <a:pt x="82880" y="29051"/>
                  </a:cubicBezTo>
                  <a:cubicBezTo>
                    <a:pt x="82880" y="28730"/>
                    <a:pt x="83141" y="28492"/>
                    <a:pt x="83451" y="28492"/>
                  </a:cubicBezTo>
                  <a:close/>
                  <a:moveTo>
                    <a:pt x="87166" y="28492"/>
                  </a:moveTo>
                  <a:cubicBezTo>
                    <a:pt x="87463" y="28492"/>
                    <a:pt x="87737" y="28742"/>
                    <a:pt x="87737" y="29051"/>
                  </a:cubicBezTo>
                  <a:cubicBezTo>
                    <a:pt x="87737" y="29349"/>
                    <a:pt x="87475" y="29623"/>
                    <a:pt x="87166" y="29623"/>
                  </a:cubicBezTo>
                  <a:cubicBezTo>
                    <a:pt x="86856" y="29623"/>
                    <a:pt x="86606" y="29361"/>
                    <a:pt x="86606" y="29051"/>
                  </a:cubicBezTo>
                  <a:cubicBezTo>
                    <a:pt x="86618" y="28742"/>
                    <a:pt x="86856" y="28492"/>
                    <a:pt x="87166" y="28492"/>
                  </a:cubicBezTo>
                  <a:close/>
                  <a:moveTo>
                    <a:pt x="90904" y="28492"/>
                  </a:moveTo>
                  <a:cubicBezTo>
                    <a:pt x="91214" y="28492"/>
                    <a:pt x="91464" y="28742"/>
                    <a:pt x="91464" y="29051"/>
                  </a:cubicBezTo>
                  <a:cubicBezTo>
                    <a:pt x="91464" y="29361"/>
                    <a:pt x="91214" y="29623"/>
                    <a:pt x="90904" y="29623"/>
                  </a:cubicBezTo>
                  <a:cubicBezTo>
                    <a:pt x="90595" y="29623"/>
                    <a:pt x="90345" y="29361"/>
                    <a:pt x="90345" y="29051"/>
                  </a:cubicBezTo>
                  <a:cubicBezTo>
                    <a:pt x="90345" y="28730"/>
                    <a:pt x="90595" y="28492"/>
                    <a:pt x="90904" y="28492"/>
                  </a:cubicBezTo>
                  <a:close/>
                  <a:moveTo>
                    <a:pt x="94631" y="28492"/>
                  </a:moveTo>
                  <a:cubicBezTo>
                    <a:pt x="94929" y="28492"/>
                    <a:pt x="95191" y="28742"/>
                    <a:pt x="95191" y="29051"/>
                  </a:cubicBezTo>
                  <a:cubicBezTo>
                    <a:pt x="95191" y="29349"/>
                    <a:pt x="94941" y="29623"/>
                    <a:pt x="94631" y="29623"/>
                  </a:cubicBezTo>
                  <a:cubicBezTo>
                    <a:pt x="94310" y="29623"/>
                    <a:pt x="94060" y="29361"/>
                    <a:pt x="94060" y="29051"/>
                  </a:cubicBezTo>
                  <a:cubicBezTo>
                    <a:pt x="94071" y="28742"/>
                    <a:pt x="94310" y="28492"/>
                    <a:pt x="94631" y="28492"/>
                  </a:cubicBezTo>
                  <a:close/>
                  <a:moveTo>
                    <a:pt x="98346" y="28492"/>
                  </a:moveTo>
                  <a:cubicBezTo>
                    <a:pt x="98655" y="28492"/>
                    <a:pt x="98905" y="28742"/>
                    <a:pt x="98905" y="29051"/>
                  </a:cubicBezTo>
                  <a:cubicBezTo>
                    <a:pt x="98905" y="29361"/>
                    <a:pt x="98655" y="29623"/>
                    <a:pt x="98346" y="29623"/>
                  </a:cubicBezTo>
                  <a:cubicBezTo>
                    <a:pt x="98036" y="29623"/>
                    <a:pt x="97786" y="29361"/>
                    <a:pt x="97786" y="29051"/>
                  </a:cubicBezTo>
                  <a:cubicBezTo>
                    <a:pt x="97798" y="28730"/>
                    <a:pt x="98036" y="28492"/>
                    <a:pt x="98346" y="28492"/>
                  </a:cubicBezTo>
                  <a:close/>
                  <a:moveTo>
                    <a:pt x="102084" y="28492"/>
                  </a:moveTo>
                  <a:cubicBezTo>
                    <a:pt x="102382" y="28492"/>
                    <a:pt x="102644" y="28742"/>
                    <a:pt x="102644" y="29051"/>
                  </a:cubicBezTo>
                  <a:cubicBezTo>
                    <a:pt x="102644" y="29349"/>
                    <a:pt x="102394" y="29623"/>
                    <a:pt x="102084" y="29623"/>
                  </a:cubicBezTo>
                  <a:cubicBezTo>
                    <a:pt x="101787" y="29623"/>
                    <a:pt x="101513" y="29361"/>
                    <a:pt x="101513" y="29051"/>
                  </a:cubicBezTo>
                  <a:cubicBezTo>
                    <a:pt x="101513" y="28742"/>
                    <a:pt x="101775" y="28492"/>
                    <a:pt x="102084" y="28492"/>
                  </a:cubicBezTo>
                  <a:close/>
                  <a:moveTo>
                    <a:pt x="105799" y="28492"/>
                  </a:moveTo>
                  <a:cubicBezTo>
                    <a:pt x="106121" y="28492"/>
                    <a:pt x="106371" y="28742"/>
                    <a:pt x="106371" y="29051"/>
                  </a:cubicBezTo>
                  <a:cubicBezTo>
                    <a:pt x="106371" y="29361"/>
                    <a:pt x="106109" y="29623"/>
                    <a:pt x="105799" y="29623"/>
                  </a:cubicBezTo>
                  <a:cubicBezTo>
                    <a:pt x="105490" y="29623"/>
                    <a:pt x="105239" y="29361"/>
                    <a:pt x="105239" y="29051"/>
                  </a:cubicBezTo>
                  <a:cubicBezTo>
                    <a:pt x="105251" y="28730"/>
                    <a:pt x="105490" y="28492"/>
                    <a:pt x="105799" y="28492"/>
                  </a:cubicBezTo>
                  <a:close/>
                  <a:moveTo>
                    <a:pt x="109538" y="28492"/>
                  </a:moveTo>
                  <a:cubicBezTo>
                    <a:pt x="109835" y="28492"/>
                    <a:pt x="110109" y="28742"/>
                    <a:pt x="110109" y="29051"/>
                  </a:cubicBezTo>
                  <a:cubicBezTo>
                    <a:pt x="110109" y="29349"/>
                    <a:pt x="109847" y="29623"/>
                    <a:pt x="109538" y="29623"/>
                  </a:cubicBezTo>
                  <a:cubicBezTo>
                    <a:pt x="109228" y="29623"/>
                    <a:pt x="108978" y="29361"/>
                    <a:pt x="108978" y="29051"/>
                  </a:cubicBezTo>
                  <a:cubicBezTo>
                    <a:pt x="108978" y="28742"/>
                    <a:pt x="109228" y="28492"/>
                    <a:pt x="109538" y="28492"/>
                  </a:cubicBezTo>
                  <a:close/>
                  <a:moveTo>
                    <a:pt x="113264" y="28492"/>
                  </a:moveTo>
                  <a:cubicBezTo>
                    <a:pt x="113574" y="28492"/>
                    <a:pt x="113824" y="28742"/>
                    <a:pt x="113824" y="29051"/>
                  </a:cubicBezTo>
                  <a:cubicBezTo>
                    <a:pt x="113824" y="29361"/>
                    <a:pt x="113574" y="29623"/>
                    <a:pt x="113264" y="29623"/>
                  </a:cubicBezTo>
                  <a:cubicBezTo>
                    <a:pt x="112943" y="29623"/>
                    <a:pt x="112693" y="29361"/>
                    <a:pt x="112693" y="29051"/>
                  </a:cubicBezTo>
                  <a:cubicBezTo>
                    <a:pt x="112705" y="28730"/>
                    <a:pt x="112943" y="28492"/>
                    <a:pt x="113264" y="28492"/>
                  </a:cubicBezTo>
                  <a:close/>
                  <a:moveTo>
                    <a:pt x="116991" y="28492"/>
                  </a:moveTo>
                  <a:cubicBezTo>
                    <a:pt x="117289" y="28492"/>
                    <a:pt x="117562" y="28742"/>
                    <a:pt x="117562" y="29051"/>
                  </a:cubicBezTo>
                  <a:cubicBezTo>
                    <a:pt x="117562" y="29349"/>
                    <a:pt x="117312" y="29623"/>
                    <a:pt x="116991" y="29623"/>
                  </a:cubicBezTo>
                  <a:cubicBezTo>
                    <a:pt x="116681" y="29623"/>
                    <a:pt x="116431" y="29361"/>
                    <a:pt x="116431" y="29051"/>
                  </a:cubicBezTo>
                  <a:cubicBezTo>
                    <a:pt x="116431" y="28742"/>
                    <a:pt x="116681" y="28492"/>
                    <a:pt x="116991" y="28492"/>
                  </a:cubicBezTo>
                  <a:close/>
                  <a:moveTo>
                    <a:pt x="120718" y="28492"/>
                  </a:moveTo>
                  <a:cubicBezTo>
                    <a:pt x="121027" y="28492"/>
                    <a:pt x="121277" y="28742"/>
                    <a:pt x="121277" y="29051"/>
                  </a:cubicBezTo>
                  <a:cubicBezTo>
                    <a:pt x="121277" y="29361"/>
                    <a:pt x="121027" y="29623"/>
                    <a:pt x="120718" y="29623"/>
                  </a:cubicBezTo>
                  <a:cubicBezTo>
                    <a:pt x="120408" y="29623"/>
                    <a:pt x="120146" y="29361"/>
                    <a:pt x="120146" y="29051"/>
                  </a:cubicBezTo>
                  <a:cubicBezTo>
                    <a:pt x="120170" y="28730"/>
                    <a:pt x="120420" y="28492"/>
                    <a:pt x="120718" y="28492"/>
                  </a:cubicBezTo>
                  <a:close/>
                  <a:moveTo>
                    <a:pt x="124456" y="28492"/>
                  </a:moveTo>
                  <a:cubicBezTo>
                    <a:pt x="124754" y="28492"/>
                    <a:pt x="125016" y="28742"/>
                    <a:pt x="125016" y="29051"/>
                  </a:cubicBezTo>
                  <a:cubicBezTo>
                    <a:pt x="125016" y="29349"/>
                    <a:pt x="124766" y="29623"/>
                    <a:pt x="124456" y="29623"/>
                  </a:cubicBezTo>
                  <a:cubicBezTo>
                    <a:pt x="124135" y="29623"/>
                    <a:pt x="123885" y="29361"/>
                    <a:pt x="123885" y="29051"/>
                  </a:cubicBezTo>
                  <a:cubicBezTo>
                    <a:pt x="123885" y="28742"/>
                    <a:pt x="124135" y="28492"/>
                    <a:pt x="124456" y="28492"/>
                  </a:cubicBezTo>
                  <a:close/>
                  <a:moveTo>
                    <a:pt x="128171" y="28492"/>
                  </a:moveTo>
                  <a:cubicBezTo>
                    <a:pt x="128480" y="28492"/>
                    <a:pt x="128742" y="28742"/>
                    <a:pt x="128742" y="29051"/>
                  </a:cubicBezTo>
                  <a:cubicBezTo>
                    <a:pt x="128742" y="29361"/>
                    <a:pt x="128480" y="29623"/>
                    <a:pt x="128171" y="29623"/>
                  </a:cubicBezTo>
                  <a:cubicBezTo>
                    <a:pt x="127861" y="29623"/>
                    <a:pt x="127611" y="29361"/>
                    <a:pt x="127611" y="29051"/>
                  </a:cubicBezTo>
                  <a:cubicBezTo>
                    <a:pt x="127611" y="28730"/>
                    <a:pt x="127861" y="28492"/>
                    <a:pt x="128171" y="28492"/>
                  </a:cubicBezTo>
                  <a:close/>
                  <a:moveTo>
                    <a:pt x="131898" y="28492"/>
                  </a:moveTo>
                  <a:cubicBezTo>
                    <a:pt x="132195" y="28492"/>
                    <a:pt x="132457" y="28742"/>
                    <a:pt x="132457" y="29051"/>
                  </a:cubicBezTo>
                  <a:cubicBezTo>
                    <a:pt x="132457" y="29349"/>
                    <a:pt x="132207" y="29623"/>
                    <a:pt x="131898" y="29623"/>
                  </a:cubicBezTo>
                  <a:cubicBezTo>
                    <a:pt x="131600" y="29623"/>
                    <a:pt x="131326" y="29361"/>
                    <a:pt x="131326" y="29051"/>
                  </a:cubicBezTo>
                  <a:cubicBezTo>
                    <a:pt x="131338" y="28742"/>
                    <a:pt x="131576" y="28492"/>
                    <a:pt x="131898" y="28492"/>
                  </a:cubicBezTo>
                  <a:close/>
                  <a:moveTo>
                    <a:pt x="135624" y="28492"/>
                  </a:moveTo>
                  <a:cubicBezTo>
                    <a:pt x="135946" y="28492"/>
                    <a:pt x="136196" y="28742"/>
                    <a:pt x="136196" y="29051"/>
                  </a:cubicBezTo>
                  <a:cubicBezTo>
                    <a:pt x="136196" y="29361"/>
                    <a:pt x="135934" y="29623"/>
                    <a:pt x="135624" y="29623"/>
                  </a:cubicBezTo>
                  <a:cubicBezTo>
                    <a:pt x="135315" y="29623"/>
                    <a:pt x="135065" y="29361"/>
                    <a:pt x="135065" y="29051"/>
                  </a:cubicBezTo>
                  <a:cubicBezTo>
                    <a:pt x="135065" y="28730"/>
                    <a:pt x="135315" y="28492"/>
                    <a:pt x="135624" y="28492"/>
                  </a:cubicBezTo>
                  <a:close/>
                  <a:moveTo>
                    <a:pt x="139351" y="28492"/>
                  </a:moveTo>
                  <a:cubicBezTo>
                    <a:pt x="139649" y="28492"/>
                    <a:pt x="139910" y="28742"/>
                    <a:pt x="139910" y="29051"/>
                  </a:cubicBezTo>
                  <a:cubicBezTo>
                    <a:pt x="139910" y="29349"/>
                    <a:pt x="139660" y="29623"/>
                    <a:pt x="139351" y="29623"/>
                  </a:cubicBezTo>
                  <a:cubicBezTo>
                    <a:pt x="139053" y="29623"/>
                    <a:pt x="138779" y="29361"/>
                    <a:pt x="138779" y="29051"/>
                  </a:cubicBezTo>
                  <a:cubicBezTo>
                    <a:pt x="138803" y="28742"/>
                    <a:pt x="139041" y="28492"/>
                    <a:pt x="139351" y="28492"/>
                  </a:cubicBezTo>
                  <a:close/>
                  <a:moveTo>
                    <a:pt x="3405" y="30349"/>
                  </a:moveTo>
                  <a:cubicBezTo>
                    <a:pt x="3703" y="30349"/>
                    <a:pt x="3977" y="30599"/>
                    <a:pt x="3977" y="30909"/>
                  </a:cubicBezTo>
                  <a:cubicBezTo>
                    <a:pt x="3977" y="31206"/>
                    <a:pt x="3727" y="31480"/>
                    <a:pt x="3405" y="31480"/>
                  </a:cubicBezTo>
                  <a:cubicBezTo>
                    <a:pt x="3096" y="31480"/>
                    <a:pt x="2846" y="31230"/>
                    <a:pt x="2846" y="30909"/>
                  </a:cubicBezTo>
                  <a:cubicBezTo>
                    <a:pt x="2858" y="30599"/>
                    <a:pt x="3096" y="30349"/>
                    <a:pt x="3405" y="30349"/>
                  </a:cubicBezTo>
                  <a:close/>
                  <a:moveTo>
                    <a:pt x="7132" y="30349"/>
                  </a:moveTo>
                  <a:cubicBezTo>
                    <a:pt x="7430" y="30349"/>
                    <a:pt x="7692" y="30599"/>
                    <a:pt x="7692" y="30909"/>
                  </a:cubicBezTo>
                  <a:cubicBezTo>
                    <a:pt x="7692" y="31206"/>
                    <a:pt x="7442" y="31480"/>
                    <a:pt x="7132" y="31480"/>
                  </a:cubicBezTo>
                  <a:cubicBezTo>
                    <a:pt x="6834" y="31480"/>
                    <a:pt x="6560" y="31230"/>
                    <a:pt x="6560" y="30909"/>
                  </a:cubicBezTo>
                  <a:cubicBezTo>
                    <a:pt x="6584" y="30599"/>
                    <a:pt x="6822" y="30349"/>
                    <a:pt x="7132" y="30349"/>
                  </a:cubicBezTo>
                  <a:close/>
                  <a:moveTo>
                    <a:pt x="10871" y="30349"/>
                  </a:moveTo>
                  <a:cubicBezTo>
                    <a:pt x="11168" y="30349"/>
                    <a:pt x="11430" y="30599"/>
                    <a:pt x="11430" y="30909"/>
                  </a:cubicBezTo>
                  <a:cubicBezTo>
                    <a:pt x="11430" y="31206"/>
                    <a:pt x="11180" y="31480"/>
                    <a:pt x="10871" y="31480"/>
                  </a:cubicBezTo>
                  <a:cubicBezTo>
                    <a:pt x="10573" y="31480"/>
                    <a:pt x="10299" y="31230"/>
                    <a:pt x="10299" y="30909"/>
                  </a:cubicBezTo>
                  <a:cubicBezTo>
                    <a:pt x="10299" y="30599"/>
                    <a:pt x="10549" y="30349"/>
                    <a:pt x="10871" y="30349"/>
                  </a:cubicBezTo>
                  <a:close/>
                  <a:moveTo>
                    <a:pt x="14585" y="30349"/>
                  </a:moveTo>
                  <a:cubicBezTo>
                    <a:pt x="14883" y="30349"/>
                    <a:pt x="15157" y="30599"/>
                    <a:pt x="15157" y="30909"/>
                  </a:cubicBezTo>
                  <a:cubicBezTo>
                    <a:pt x="15157" y="31206"/>
                    <a:pt x="14895" y="31480"/>
                    <a:pt x="14585" y="31480"/>
                  </a:cubicBezTo>
                  <a:cubicBezTo>
                    <a:pt x="14288" y="31480"/>
                    <a:pt x="14014" y="31230"/>
                    <a:pt x="14014" y="30909"/>
                  </a:cubicBezTo>
                  <a:cubicBezTo>
                    <a:pt x="14038" y="30599"/>
                    <a:pt x="14276" y="30349"/>
                    <a:pt x="14585" y="30349"/>
                  </a:cubicBezTo>
                  <a:close/>
                  <a:moveTo>
                    <a:pt x="18324" y="30349"/>
                  </a:moveTo>
                  <a:cubicBezTo>
                    <a:pt x="18622" y="30349"/>
                    <a:pt x="18883" y="30599"/>
                    <a:pt x="18883" y="30909"/>
                  </a:cubicBezTo>
                  <a:cubicBezTo>
                    <a:pt x="18883" y="31206"/>
                    <a:pt x="18633" y="31480"/>
                    <a:pt x="18324" y="31480"/>
                  </a:cubicBezTo>
                  <a:cubicBezTo>
                    <a:pt x="18026" y="31480"/>
                    <a:pt x="17752" y="31230"/>
                    <a:pt x="17752" y="30909"/>
                  </a:cubicBezTo>
                  <a:cubicBezTo>
                    <a:pt x="17752" y="30599"/>
                    <a:pt x="18014" y="30349"/>
                    <a:pt x="18324" y="30349"/>
                  </a:cubicBezTo>
                  <a:close/>
                  <a:moveTo>
                    <a:pt x="22039" y="30349"/>
                  </a:moveTo>
                  <a:cubicBezTo>
                    <a:pt x="22336" y="30349"/>
                    <a:pt x="22610" y="30599"/>
                    <a:pt x="22610" y="30909"/>
                  </a:cubicBezTo>
                  <a:cubicBezTo>
                    <a:pt x="22610" y="31206"/>
                    <a:pt x="22360" y="31480"/>
                    <a:pt x="22039" y="31480"/>
                  </a:cubicBezTo>
                  <a:cubicBezTo>
                    <a:pt x="21729" y="31480"/>
                    <a:pt x="21479" y="31230"/>
                    <a:pt x="21479" y="30909"/>
                  </a:cubicBezTo>
                  <a:cubicBezTo>
                    <a:pt x="21491" y="30599"/>
                    <a:pt x="21729" y="30349"/>
                    <a:pt x="22039" y="30349"/>
                  </a:cubicBezTo>
                  <a:close/>
                  <a:moveTo>
                    <a:pt x="25777" y="30349"/>
                  </a:moveTo>
                  <a:cubicBezTo>
                    <a:pt x="26075" y="30349"/>
                    <a:pt x="26349" y="30599"/>
                    <a:pt x="26349" y="30909"/>
                  </a:cubicBezTo>
                  <a:cubicBezTo>
                    <a:pt x="26349" y="31206"/>
                    <a:pt x="26087" y="31480"/>
                    <a:pt x="25777" y="31480"/>
                  </a:cubicBezTo>
                  <a:cubicBezTo>
                    <a:pt x="25468" y="31480"/>
                    <a:pt x="25206" y="31230"/>
                    <a:pt x="25206" y="30909"/>
                  </a:cubicBezTo>
                  <a:cubicBezTo>
                    <a:pt x="25218" y="30599"/>
                    <a:pt x="25468" y="30349"/>
                    <a:pt x="25777" y="30349"/>
                  </a:cubicBezTo>
                  <a:close/>
                  <a:moveTo>
                    <a:pt x="29504" y="30349"/>
                  </a:moveTo>
                  <a:cubicBezTo>
                    <a:pt x="29801" y="30349"/>
                    <a:pt x="30063" y="30599"/>
                    <a:pt x="30063" y="30909"/>
                  </a:cubicBezTo>
                  <a:cubicBezTo>
                    <a:pt x="30063" y="31206"/>
                    <a:pt x="29813" y="31480"/>
                    <a:pt x="29504" y="31480"/>
                  </a:cubicBezTo>
                  <a:cubicBezTo>
                    <a:pt x="29182" y="31480"/>
                    <a:pt x="28932" y="31230"/>
                    <a:pt x="28932" y="30909"/>
                  </a:cubicBezTo>
                  <a:cubicBezTo>
                    <a:pt x="28944" y="30599"/>
                    <a:pt x="29182" y="30349"/>
                    <a:pt x="29504" y="30349"/>
                  </a:cubicBezTo>
                  <a:close/>
                  <a:moveTo>
                    <a:pt x="33230" y="30349"/>
                  </a:moveTo>
                  <a:cubicBezTo>
                    <a:pt x="33528" y="30349"/>
                    <a:pt x="33802" y="30599"/>
                    <a:pt x="33802" y="30909"/>
                  </a:cubicBezTo>
                  <a:cubicBezTo>
                    <a:pt x="33802" y="31206"/>
                    <a:pt x="33552" y="31480"/>
                    <a:pt x="33230" y="31480"/>
                  </a:cubicBezTo>
                  <a:cubicBezTo>
                    <a:pt x="32921" y="31480"/>
                    <a:pt x="32671" y="31230"/>
                    <a:pt x="32671" y="30909"/>
                  </a:cubicBezTo>
                  <a:cubicBezTo>
                    <a:pt x="32671" y="30599"/>
                    <a:pt x="32921" y="30349"/>
                    <a:pt x="33230" y="30349"/>
                  </a:cubicBezTo>
                  <a:close/>
                  <a:moveTo>
                    <a:pt x="36957" y="30349"/>
                  </a:moveTo>
                  <a:cubicBezTo>
                    <a:pt x="37255" y="30349"/>
                    <a:pt x="37517" y="30599"/>
                    <a:pt x="37517" y="30909"/>
                  </a:cubicBezTo>
                  <a:cubicBezTo>
                    <a:pt x="37517" y="31206"/>
                    <a:pt x="37267" y="31480"/>
                    <a:pt x="36957" y="31480"/>
                  </a:cubicBezTo>
                  <a:cubicBezTo>
                    <a:pt x="36648" y="31480"/>
                    <a:pt x="36386" y="31230"/>
                    <a:pt x="36386" y="30909"/>
                  </a:cubicBezTo>
                  <a:cubicBezTo>
                    <a:pt x="36409" y="30599"/>
                    <a:pt x="36648" y="30349"/>
                    <a:pt x="36957" y="30349"/>
                  </a:cubicBezTo>
                  <a:close/>
                  <a:moveTo>
                    <a:pt x="40672" y="30349"/>
                  </a:moveTo>
                  <a:cubicBezTo>
                    <a:pt x="40970" y="30349"/>
                    <a:pt x="41243" y="30599"/>
                    <a:pt x="41243" y="30909"/>
                  </a:cubicBezTo>
                  <a:cubicBezTo>
                    <a:pt x="41243" y="31206"/>
                    <a:pt x="40993" y="31480"/>
                    <a:pt x="40672" y="31480"/>
                  </a:cubicBezTo>
                  <a:cubicBezTo>
                    <a:pt x="40374" y="31480"/>
                    <a:pt x="40112" y="31230"/>
                    <a:pt x="40112" y="30909"/>
                  </a:cubicBezTo>
                  <a:cubicBezTo>
                    <a:pt x="40124" y="30599"/>
                    <a:pt x="40362" y="30349"/>
                    <a:pt x="40672" y="30349"/>
                  </a:cubicBezTo>
                  <a:close/>
                  <a:moveTo>
                    <a:pt x="44410" y="30349"/>
                  </a:moveTo>
                  <a:cubicBezTo>
                    <a:pt x="44708" y="30349"/>
                    <a:pt x="44982" y="30599"/>
                    <a:pt x="44982" y="30909"/>
                  </a:cubicBezTo>
                  <a:cubicBezTo>
                    <a:pt x="44982" y="31206"/>
                    <a:pt x="44720" y="31480"/>
                    <a:pt x="44410" y="31480"/>
                  </a:cubicBezTo>
                  <a:cubicBezTo>
                    <a:pt x="44113" y="31480"/>
                    <a:pt x="43851" y="31230"/>
                    <a:pt x="43851" y="30909"/>
                  </a:cubicBezTo>
                  <a:cubicBezTo>
                    <a:pt x="43851" y="30599"/>
                    <a:pt x="44101" y="30349"/>
                    <a:pt x="44410" y="30349"/>
                  </a:cubicBezTo>
                  <a:close/>
                  <a:moveTo>
                    <a:pt x="48137" y="30349"/>
                  </a:moveTo>
                  <a:cubicBezTo>
                    <a:pt x="48435" y="30349"/>
                    <a:pt x="48697" y="30599"/>
                    <a:pt x="48697" y="30909"/>
                  </a:cubicBezTo>
                  <a:cubicBezTo>
                    <a:pt x="48697" y="31206"/>
                    <a:pt x="48447" y="31480"/>
                    <a:pt x="48137" y="31480"/>
                  </a:cubicBezTo>
                  <a:cubicBezTo>
                    <a:pt x="47839" y="31480"/>
                    <a:pt x="47566" y="31230"/>
                    <a:pt x="47566" y="30909"/>
                  </a:cubicBezTo>
                  <a:cubicBezTo>
                    <a:pt x="47578" y="30599"/>
                    <a:pt x="47839" y="30349"/>
                    <a:pt x="48137" y="30349"/>
                  </a:cubicBezTo>
                  <a:close/>
                  <a:moveTo>
                    <a:pt x="51864" y="30349"/>
                  </a:moveTo>
                  <a:cubicBezTo>
                    <a:pt x="52161" y="30349"/>
                    <a:pt x="52435" y="30599"/>
                    <a:pt x="52435" y="30909"/>
                  </a:cubicBezTo>
                  <a:cubicBezTo>
                    <a:pt x="52435" y="31206"/>
                    <a:pt x="52185" y="31480"/>
                    <a:pt x="51864" y="31480"/>
                  </a:cubicBezTo>
                  <a:cubicBezTo>
                    <a:pt x="51566" y="31480"/>
                    <a:pt x="51304" y="31230"/>
                    <a:pt x="51304" y="30909"/>
                  </a:cubicBezTo>
                  <a:cubicBezTo>
                    <a:pt x="51304" y="30599"/>
                    <a:pt x="51554" y="30349"/>
                    <a:pt x="51864" y="30349"/>
                  </a:cubicBezTo>
                  <a:close/>
                  <a:moveTo>
                    <a:pt x="55602" y="30349"/>
                  </a:moveTo>
                  <a:cubicBezTo>
                    <a:pt x="55900" y="30349"/>
                    <a:pt x="56174" y="30599"/>
                    <a:pt x="56174" y="30909"/>
                  </a:cubicBezTo>
                  <a:cubicBezTo>
                    <a:pt x="56174" y="31206"/>
                    <a:pt x="55912" y="31480"/>
                    <a:pt x="55602" y="31480"/>
                  </a:cubicBezTo>
                  <a:cubicBezTo>
                    <a:pt x="55293" y="31480"/>
                    <a:pt x="55043" y="31230"/>
                    <a:pt x="55043" y="30909"/>
                  </a:cubicBezTo>
                  <a:cubicBezTo>
                    <a:pt x="55043" y="30599"/>
                    <a:pt x="55293" y="30349"/>
                    <a:pt x="55602" y="30349"/>
                  </a:cubicBezTo>
                  <a:close/>
                  <a:moveTo>
                    <a:pt x="59329" y="30349"/>
                  </a:moveTo>
                  <a:cubicBezTo>
                    <a:pt x="59627" y="30349"/>
                    <a:pt x="59889" y="30599"/>
                    <a:pt x="59889" y="30909"/>
                  </a:cubicBezTo>
                  <a:cubicBezTo>
                    <a:pt x="59889" y="31206"/>
                    <a:pt x="59639" y="31480"/>
                    <a:pt x="59329" y="31480"/>
                  </a:cubicBezTo>
                  <a:cubicBezTo>
                    <a:pt x="59008" y="31480"/>
                    <a:pt x="58757" y="31230"/>
                    <a:pt x="58757" y="30909"/>
                  </a:cubicBezTo>
                  <a:cubicBezTo>
                    <a:pt x="58757" y="30599"/>
                    <a:pt x="59008" y="30349"/>
                    <a:pt x="59329" y="30349"/>
                  </a:cubicBezTo>
                  <a:close/>
                  <a:moveTo>
                    <a:pt x="63056" y="30349"/>
                  </a:moveTo>
                  <a:cubicBezTo>
                    <a:pt x="63353" y="30349"/>
                    <a:pt x="63627" y="30599"/>
                    <a:pt x="63627" y="30909"/>
                  </a:cubicBezTo>
                  <a:cubicBezTo>
                    <a:pt x="63627" y="31206"/>
                    <a:pt x="63377" y="31480"/>
                    <a:pt x="63056" y="31480"/>
                  </a:cubicBezTo>
                  <a:cubicBezTo>
                    <a:pt x="62746" y="31480"/>
                    <a:pt x="62496" y="31230"/>
                    <a:pt x="62496" y="30909"/>
                  </a:cubicBezTo>
                  <a:cubicBezTo>
                    <a:pt x="62496" y="30599"/>
                    <a:pt x="62746" y="30349"/>
                    <a:pt x="63056" y="30349"/>
                  </a:cubicBezTo>
                  <a:close/>
                  <a:moveTo>
                    <a:pt x="66782" y="30349"/>
                  </a:moveTo>
                  <a:cubicBezTo>
                    <a:pt x="67080" y="30349"/>
                    <a:pt x="67342" y="30599"/>
                    <a:pt x="67342" y="30909"/>
                  </a:cubicBezTo>
                  <a:cubicBezTo>
                    <a:pt x="67342" y="31206"/>
                    <a:pt x="67092" y="31480"/>
                    <a:pt x="66782" y="31480"/>
                  </a:cubicBezTo>
                  <a:cubicBezTo>
                    <a:pt x="66473" y="31480"/>
                    <a:pt x="66211" y="31230"/>
                    <a:pt x="66211" y="30909"/>
                  </a:cubicBezTo>
                  <a:cubicBezTo>
                    <a:pt x="66235" y="30599"/>
                    <a:pt x="66473" y="30349"/>
                    <a:pt x="66782" y="30349"/>
                  </a:cubicBezTo>
                  <a:close/>
                  <a:moveTo>
                    <a:pt x="70509" y="30349"/>
                  </a:moveTo>
                  <a:cubicBezTo>
                    <a:pt x="70807" y="30349"/>
                    <a:pt x="71080" y="30599"/>
                    <a:pt x="71080" y="30909"/>
                  </a:cubicBezTo>
                  <a:cubicBezTo>
                    <a:pt x="71080" y="31206"/>
                    <a:pt x="70830" y="31480"/>
                    <a:pt x="70509" y="31480"/>
                  </a:cubicBezTo>
                  <a:cubicBezTo>
                    <a:pt x="70199" y="31480"/>
                    <a:pt x="69949" y="31230"/>
                    <a:pt x="69949" y="30909"/>
                  </a:cubicBezTo>
                  <a:cubicBezTo>
                    <a:pt x="69949" y="30599"/>
                    <a:pt x="70199" y="30349"/>
                    <a:pt x="70509" y="30349"/>
                  </a:cubicBezTo>
                  <a:close/>
                  <a:moveTo>
                    <a:pt x="74236" y="30349"/>
                  </a:moveTo>
                  <a:cubicBezTo>
                    <a:pt x="74533" y="30349"/>
                    <a:pt x="74795" y="30599"/>
                    <a:pt x="74795" y="30909"/>
                  </a:cubicBezTo>
                  <a:cubicBezTo>
                    <a:pt x="74795" y="31206"/>
                    <a:pt x="74545" y="31480"/>
                    <a:pt x="74236" y="31480"/>
                  </a:cubicBezTo>
                  <a:cubicBezTo>
                    <a:pt x="73938" y="31480"/>
                    <a:pt x="73676" y="31230"/>
                    <a:pt x="73676" y="30909"/>
                  </a:cubicBezTo>
                  <a:cubicBezTo>
                    <a:pt x="73676" y="30599"/>
                    <a:pt x="73926" y="30349"/>
                    <a:pt x="74236" y="30349"/>
                  </a:cubicBezTo>
                  <a:close/>
                  <a:moveTo>
                    <a:pt x="77855" y="30349"/>
                  </a:moveTo>
                  <a:cubicBezTo>
                    <a:pt x="78153" y="30349"/>
                    <a:pt x="78415" y="30599"/>
                    <a:pt x="78415" y="30909"/>
                  </a:cubicBezTo>
                  <a:cubicBezTo>
                    <a:pt x="78415" y="31206"/>
                    <a:pt x="78165" y="31480"/>
                    <a:pt x="77855" y="31480"/>
                  </a:cubicBezTo>
                  <a:cubicBezTo>
                    <a:pt x="77546" y="31480"/>
                    <a:pt x="77284" y="31230"/>
                    <a:pt x="77284" y="30909"/>
                  </a:cubicBezTo>
                  <a:cubicBezTo>
                    <a:pt x="77284" y="30599"/>
                    <a:pt x="77546" y="30349"/>
                    <a:pt x="77855" y="30349"/>
                  </a:cubicBezTo>
                  <a:close/>
                  <a:moveTo>
                    <a:pt x="81570" y="30349"/>
                  </a:moveTo>
                  <a:cubicBezTo>
                    <a:pt x="81868" y="30349"/>
                    <a:pt x="82141" y="30599"/>
                    <a:pt x="82141" y="30909"/>
                  </a:cubicBezTo>
                  <a:cubicBezTo>
                    <a:pt x="82141" y="31206"/>
                    <a:pt x="81879" y="31480"/>
                    <a:pt x="81570" y="31480"/>
                  </a:cubicBezTo>
                  <a:cubicBezTo>
                    <a:pt x="81260" y="31480"/>
                    <a:pt x="81010" y="31230"/>
                    <a:pt x="81010" y="30909"/>
                  </a:cubicBezTo>
                  <a:cubicBezTo>
                    <a:pt x="81022" y="30599"/>
                    <a:pt x="81260" y="30349"/>
                    <a:pt x="81570" y="30349"/>
                  </a:cubicBezTo>
                  <a:close/>
                  <a:moveTo>
                    <a:pt x="85308" y="30349"/>
                  </a:moveTo>
                  <a:cubicBezTo>
                    <a:pt x="85606" y="30349"/>
                    <a:pt x="85880" y="30599"/>
                    <a:pt x="85880" y="30909"/>
                  </a:cubicBezTo>
                  <a:cubicBezTo>
                    <a:pt x="85880" y="31206"/>
                    <a:pt x="85618" y="31480"/>
                    <a:pt x="85308" y="31480"/>
                  </a:cubicBezTo>
                  <a:cubicBezTo>
                    <a:pt x="84999" y="31480"/>
                    <a:pt x="84749" y="31230"/>
                    <a:pt x="84749" y="30909"/>
                  </a:cubicBezTo>
                  <a:cubicBezTo>
                    <a:pt x="84749" y="30599"/>
                    <a:pt x="84999" y="30349"/>
                    <a:pt x="85308" y="30349"/>
                  </a:cubicBezTo>
                  <a:close/>
                  <a:moveTo>
                    <a:pt x="89035" y="30349"/>
                  </a:moveTo>
                  <a:cubicBezTo>
                    <a:pt x="89333" y="30349"/>
                    <a:pt x="89595" y="30599"/>
                    <a:pt x="89595" y="30909"/>
                  </a:cubicBezTo>
                  <a:cubicBezTo>
                    <a:pt x="89595" y="31206"/>
                    <a:pt x="89345" y="31480"/>
                    <a:pt x="89035" y="31480"/>
                  </a:cubicBezTo>
                  <a:cubicBezTo>
                    <a:pt x="88714" y="31480"/>
                    <a:pt x="88464" y="31230"/>
                    <a:pt x="88464" y="30909"/>
                  </a:cubicBezTo>
                  <a:cubicBezTo>
                    <a:pt x="88475" y="30599"/>
                    <a:pt x="88714" y="30349"/>
                    <a:pt x="89035" y="30349"/>
                  </a:cubicBezTo>
                  <a:close/>
                  <a:moveTo>
                    <a:pt x="92762" y="30349"/>
                  </a:moveTo>
                  <a:cubicBezTo>
                    <a:pt x="93059" y="30349"/>
                    <a:pt x="93333" y="30599"/>
                    <a:pt x="93333" y="30909"/>
                  </a:cubicBezTo>
                  <a:cubicBezTo>
                    <a:pt x="93333" y="31206"/>
                    <a:pt x="93071" y="31480"/>
                    <a:pt x="92762" y="31480"/>
                  </a:cubicBezTo>
                  <a:cubicBezTo>
                    <a:pt x="92452" y="31480"/>
                    <a:pt x="92202" y="31230"/>
                    <a:pt x="92202" y="30909"/>
                  </a:cubicBezTo>
                  <a:cubicBezTo>
                    <a:pt x="92202" y="30599"/>
                    <a:pt x="92452" y="30349"/>
                    <a:pt x="92762" y="30349"/>
                  </a:cubicBezTo>
                  <a:close/>
                  <a:moveTo>
                    <a:pt x="96488" y="30349"/>
                  </a:moveTo>
                  <a:cubicBezTo>
                    <a:pt x="96786" y="30349"/>
                    <a:pt x="97048" y="30599"/>
                    <a:pt x="97048" y="30909"/>
                  </a:cubicBezTo>
                  <a:cubicBezTo>
                    <a:pt x="97048" y="31206"/>
                    <a:pt x="96798" y="31480"/>
                    <a:pt x="96488" y="31480"/>
                  </a:cubicBezTo>
                  <a:cubicBezTo>
                    <a:pt x="96191" y="31480"/>
                    <a:pt x="95917" y="31230"/>
                    <a:pt x="95917" y="30909"/>
                  </a:cubicBezTo>
                  <a:cubicBezTo>
                    <a:pt x="95917" y="30599"/>
                    <a:pt x="96179" y="30349"/>
                    <a:pt x="96488" y="30349"/>
                  </a:cubicBezTo>
                  <a:close/>
                  <a:moveTo>
                    <a:pt x="100203" y="30349"/>
                  </a:moveTo>
                  <a:cubicBezTo>
                    <a:pt x="100501" y="30349"/>
                    <a:pt x="100775" y="30599"/>
                    <a:pt x="100775" y="30909"/>
                  </a:cubicBezTo>
                  <a:cubicBezTo>
                    <a:pt x="100775" y="31206"/>
                    <a:pt x="100513" y="31480"/>
                    <a:pt x="100203" y="31480"/>
                  </a:cubicBezTo>
                  <a:cubicBezTo>
                    <a:pt x="99905" y="31480"/>
                    <a:pt x="99644" y="31230"/>
                    <a:pt x="99644" y="30909"/>
                  </a:cubicBezTo>
                  <a:cubicBezTo>
                    <a:pt x="99655" y="30599"/>
                    <a:pt x="99894" y="30349"/>
                    <a:pt x="100203" y="30349"/>
                  </a:cubicBezTo>
                  <a:close/>
                  <a:moveTo>
                    <a:pt x="103942" y="30349"/>
                  </a:moveTo>
                  <a:cubicBezTo>
                    <a:pt x="104239" y="30349"/>
                    <a:pt x="104513" y="30599"/>
                    <a:pt x="104513" y="30909"/>
                  </a:cubicBezTo>
                  <a:cubicBezTo>
                    <a:pt x="104513" y="31206"/>
                    <a:pt x="104251" y="31480"/>
                    <a:pt x="103942" y="31480"/>
                  </a:cubicBezTo>
                  <a:cubicBezTo>
                    <a:pt x="103644" y="31480"/>
                    <a:pt x="103382" y="31230"/>
                    <a:pt x="103382" y="30909"/>
                  </a:cubicBezTo>
                  <a:cubicBezTo>
                    <a:pt x="103382" y="30599"/>
                    <a:pt x="103632" y="30349"/>
                    <a:pt x="103942" y="30349"/>
                  </a:cubicBezTo>
                  <a:close/>
                  <a:moveTo>
                    <a:pt x="107668" y="30349"/>
                  </a:moveTo>
                  <a:cubicBezTo>
                    <a:pt x="107966" y="30349"/>
                    <a:pt x="108228" y="30599"/>
                    <a:pt x="108228" y="30909"/>
                  </a:cubicBezTo>
                  <a:cubicBezTo>
                    <a:pt x="108228" y="31206"/>
                    <a:pt x="107978" y="31480"/>
                    <a:pt x="107668" y="31480"/>
                  </a:cubicBezTo>
                  <a:cubicBezTo>
                    <a:pt x="107371" y="31480"/>
                    <a:pt x="107097" y="31230"/>
                    <a:pt x="107097" y="30909"/>
                  </a:cubicBezTo>
                  <a:cubicBezTo>
                    <a:pt x="107109" y="30599"/>
                    <a:pt x="107347" y="30349"/>
                    <a:pt x="107668" y="30349"/>
                  </a:cubicBezTo>
                  <a:close/>
                  <a:moveTo>
                    <a:pt x="111395" y="30349"/>
                  </a:moveTo>
                  <a:cubicBezTo>
                    <a:pt x="111693" y="30349"/>
                    <a:pt x="111967" y="30599"/>
                    <a:pt x="111967" y="30909"/>
                  </a:cubicBezTo>
                  <a:cubicBezTo>
                    <a:pt x="111967" y="31206"/>
                    <a:pt x="111705" y="31480"/>
                    <a:pt x="111395" y="31480"/>
                  </a:cubicBezTo>
                  <a:cubicBezTo>
                    <a:pt x="111085" y="31480"/>
                    <a:pt x="110835" y="31230"/>
                    <a:pt x="110835" y="30909"/>
                  </a:cubicBezTo>
                  <a:cubicBezTo>
                    <a:pt x="110835" y="30599"/>
                    <a:pt x="111085" y="30349"/>
                    <a:pt x="111395" y="30349"/>
                  </a:cubicBezTo>
                  <a:close/>
                  <a:moveTo>
                    <a:pt x="115122" y="30349"/>
                  </a:moveTo>
                  <a:cubicBezTo>
                    <a:pt x="115419" y="30349"/>
                    <a:pt x="115681" y="30599"/>
                    <a:pt x="115681" y="30909"/>
                  </a:cubicBezTo>
                  <a:cubicBezTo>
                    <a:pt x="115681" y="31206"/>
                    <a:pt x="115431" y="31480"/>
                    <a:pt x="115122" y="31480"/>
                  </a:cubicBezTo>
                  <a:cubicBezTo>
                    <a:pt x="114812" y="31480"/>
                    <a:pt x="114550" y="31230"/>
                    <a:pt x="114550" y="30909"/>
                  </a:cubicBezTo>
                  <a:cubicBezTo>
                    <a:pt x="114574" y="30599"/>
                    <a:pt x="114812" y="30349"/>
                    <a:pt x="115122" y="30349"/>
                  </a:cubicBezTo>
                  <a:close/>
                  <a:moveTo>
                    <a:pt x="118860" y="30349"/>
                  </a:moveTo>
                  <a:cubicBezTo>
                    <a:pt x="119158" y="30349"/>
                    <a:pt x="119420" y="30599"/>
                    <a:pt x="119420" y="30909"/>
                  </a:cubicBezTo>
                  <a:cubicBezTo>
                    <a:pt x="119420" y="31206"/>
                    <a:pt x="119170" y="31480"/>
                    <a:pt x="118860" y="31480"/>
                  </a:cubicBezTo>
                  <a:cubicBezTo>
                    <a:pt x="118539" y="31480"/>
                    <a:pt x="118289" y="31230"/>
                    <a:pt x="118289" y="30909"/>
                  </a:cubicBezTo>
                  <a:cubicBezTo>
                    <a:pt x="118289" y="30599"/>
                    <a:pt x="118539" y="30349"/>
                    <a:pt x="118860" y="30349"/>
                  </a:cubicBezTo>
                  <a:close/>
                  <a:moveTo>
                    <a:pt x="122575" y="30349"/>
                  </a:moveTo>
                  <a:cubicBezTo>
                    <a:pt x="122873" y="30349"/>
                    <a:pt x="123146" y="30599"/>
                    <a:pt x="123146" y="30909"/>
                  </a:cubicBezTo>
                  <a:cubicBezTo>
                    <a:pt x="123146" y="31206"/>
                    <a:pt x="122885" y="31480"/>
                    <a:pt x="122575" y="31480"/>
                  </a:cubicBezTo>
                  <a:cubicBezTo>
                    <a:pt x="122265" y="31480"/>
                    <a:pt x="122015" y="31230"/>
                    <a:pt x="122015" y="30909"/>
                  </a:cubicBezTo>
                  <a:cubicBezTo>
                    <a:pt x="122027" y="30599"/>
                    <a:pt x="122277" y="30349"/>
                    <a:pt x="122575" y="30349"/>
                  </a:cubicBezTo>
                  <a:close/>
                  <a:moveTo>
                    <a:pt x="126314" y="30349"/>
                  </a:moveTo>
                  <a:cubicBezTo>
                    <a:pt x="126611" y="30349"/>
                    <a:pt x="126873" y="30599"/>
                    <a:pt x="126873" y="30909"/>
                  </a:cubicBezTo>
                  <a:cubicBezTo>
                    <a:pt x="126873" y="31206"/>
                    <a:pt x="126623" y="31480"/>
                    <a:pt x="126314" y="31480"/>
                  </a:cubicBezTo>
                  <a:cubicBezTo>
                    <a:pt x="126004" y="31480"/>
                    <a:pt x="125742" y="31230"/>
                    <a:pt x="125742" y="30909"/>
                  </a:cubicBezTo>
                  <a:cubicBezTo>
                    <a:pt x="125742" y="30599"/>
                    <a:pt x="126004" y="30349"/>
                    <a:pt x="126314" y="30349"/>
                  </a:cubicBezTo>
                  <a:close/>
                  <a:moveTo>
                    <a:pt x="130028" y="30349"/>
                  </a:moveTo>
                  <a:cubicBezTo>
                    <a:pt x="130326" y="30349"/>
                    <a:pt x="130600" y="30599"/>
                    <a:pt x="130600" y="30909"/>
                  </a:cubicBezTo>
                  <a:cubicBezTo>
                    <a:pt x="130600" y="31206"/>
                    <a:pt x="130350" y="31480"/>
                    <a:pt x="130028" y="31480"/>
                  </a:cubicBezTo>
                  <a:cubicBezTo>
                    <a:pt x="129731" y="31480"/>
                    <a:pt x="129469" y="31230"/>
                    <a:pt x="129469" y="30909"/>
                  </a:cubicBezTo>
                  <a:cubicBezTo>
                    <a:pt x="129469" y="30599"/>
                    <a:pt x="129719" y="30349"/>
                    <a:pt x="130028" y="30349"/>
                  </a:cubicBezTo>
                  <a:close/>
                  <a:moveTo>
                    <a:pt x="133767" y="30349"/>
                  </a:moveTo>
                  <a:cubicBezTo>
                    <a:pt x="134065" y="30349"/>
                    <a:pt x="134326" y="30599"/>
                    <a:pt x="134326" y="30909"/>
                  </a:cubicBezTo>
                  <a:cubicBezTo>
                    <a:pt x="134326" y="31206"/>
                    <a:pt x="134076" y="31480"/>
                    <a:pt x="133767" y="31480"/>
                  </a:cubicBezTo>
                  <a:cubicBezTo>
                    <a:pt x="133469" y="31480"/>
                    <a:pt x="133207" y="31230"/>
                    <a:pt x="133207" y="30909"/>
                  </a:cubicBezTo>
                  <a:cubicBezTo>
                    <a:pt x="133207" y="30599"/>
                    <a:pt x="133457" y="30349"/>
                    <a:pt x="133767" y="30349"/>
                  </a:cubicBezTo>
                  <a:close/>
                  <a:moveTo>
                    <a:pt x="137494" y="30349"/>
                  </a:moveTo>
                  <a:cubicBezTo>
                    <a:pt x="137791" y="30349"/>
                    <a:pt x="138053" y="30599"/>
                    <a:pt x="138053" y="30909"/>
                  </a:cubicBezTo>
                  <a:cubicBezTo>
                    <a:pt x="138053" y="31206"/>
                    <a:pt x="137803" y="31480"/>
                    <a:pt x="137494" y="31480"/>
                  </a:cubicBezTo>
                  <a:cubicBezTo>
                    <a:pt x="137196" y="31480"/>
                    <a:pt x="136922" y="31230"/>
                    <a:pt x="136922" y="30909"/>
                  </a:cubicBezTo>
                  <a:cubicBezTo>
                    <a:pt x="136934" y="30599"/>
                    <a:pt x="137172" y="30349"/>
                    <a:pt x="137494" y="30349"/>
                  </a:cubicBezTo>
                  <a:close/>
                  <a:moveTo>
                    <a:pt x="141220" y="30349"/>
                  </a:moveTo>
                  <a:cubicBezTo>
                    <a:pt x="141518" y="30349"/>
                    <a:pt x="141792" y="30599"/>
                    <a:pt x="141792" y="30909"/>
                  </a:cubicBezTo>
                  <a:cubicBezTo>
                    <a:pt x="141792" y="31206"/>
                    <a:pt x="141530" y="31480"/>
                    <a:pt x="141220" y="31480"/>
                  </a:cubicBezTo>
                  <a:cubicBezTo>
                    <a:pt x="140911" y="31480"/>
                    <a:pt x="140661" y="31230"/>
                    <a:pt x="140661" y="30909"/>
                  </a:cubicBezTo>
                  <a:cubicBezTo>
                    <a:pt x="140661" y="30599"/>
                    <a:pt x="140911" y="30349"/>
                    <a:pt x="141220" y="30349"/>
                  </a:cubicBezTo>
                  <a:close/>
                  <a:moveTo>
                    <a:pt x="1548" y="32206"/>
                  </a:moveTo>
                  <a:cubicBezTo>
                    <a:pt x="1846" y="32206"/>
                    <a:pt x="2119" y="32456"/>
                    <a:pt x="2119" y="32778"/>
                  </a:cubicBezTo>
                  <a:cubicBezTo>
                    <a:pt x="2119" y="33087"/>
                    <a:pt x="1858" y="33338"/>
                    <a:pt x="1548" y="33338"/>
                  </a:cubicBezTo>
                  <a:cubicBezTo>
                    <a:pt x="1238" y="33338"/>
                    <a:pt x="988" y="33087"/>
                    <a:pt x="988" y="32778"/>
                  </a:cubicBezTo>
                  <a:cubicBezTo>
                    <a:pt x="988" y="32456"/>
                    <a:pt x="1238" y="32206"/>
                    <a:pt x="1548" y="32206"/>
                  </a:cubicBezTo>
                  <a:close/>
                  <a:moveTo>
                    <a:pt x="5287" y="32206"/>
                  </a:moveTo>
                  <a:cubicBezTo>
                    <a:pt x="5596" y="32206"/>
                    <a:pt x="5846" y="32456"/>
                    <a:pt x="5846" y="32778"/>
                  </a:cubicBezTo>
                  <a:cubicBezTo>
                    <a:pt x="5846" y="33087"/>
                    <a:pt x="5596" y="33338"/>
                    <a:pt x="5287" y="33338"/>
                  </a:cubicBezTo>
                  <a:cubicBezTo>
                    <a:pt x="4977" y="33338"/>
                    <a:pt x="4715" y="33087"/>
                    <a:pt x="4715" y="32778"/>
                  </a:cubicBezTo>
                  <a:cubicBezTo>
                    <a:pt x="4715" y="32456"/>
                    <a:pt x="4977" y="32206"/>
                    <a:pt x="5287" y="32206"/>
                  </a:cubicBezTo>
                  <a:close/>
                  <a:moveTo>
                    <a:pt x="9001" y="32206"/>
                  </a:moveTo>
                  <a:cubicBezTo>
                    <a:pt x="9299" y="32206"/>
                    <a:pt x="9573" y="32456"/>
                    <a:pt x="9573" y="32778"/>
                  </a:cubicBezTo>
                  <a:cubicBezTo>
                    <a:pt x="9573" y="33087"/>
                    <a:pt x="9323" y="33338"/>
                    <a:pt x="9001" y="33338"/>
                  </a:cubicBezTo>
                  <a:cubicBezTo>
                    <a:pt x="8704" y="33338"/>
                    <a:pt x="8442" y="33087"/>
                    <a:pt x="8442" y="32778"/>
                  </a:cubicBezTo>
                  <a:cubicBezTo>
                    <a:pt x="8442" y="32456"/>
                    <a:pt x="8692" y="32206"/>
                    <a:pt x="9001" y="32206"/>
                  </a:cubicBezTo>
                  <a:close/>
                  <a:moveTo>
                    <a:pt x="12728" y="32206"/>
                  </a:moveTo>
                  <a:cubicBezTo>
                    <a:pt x="13037" y="32206"/>
                    <a:pt x="13288" y="32456"/>
                    <a:pt x="13288" y="32778"/>
                  </a:cubicBezTo>
                  <a:cubicBezTo>
                    <a:pt x="13288" y="33087"/>
                    <a:pt x="13037" y="33338"/>
                    <a:pt x="12728" y="33338"/>
                  </a:cubicBezTo>
                  <a:cubicBezTo>
                    <a:pt x="12418" y="33338"/>
                    <a:pt x="12156" y="33087"/>
                    <a:pt x="12156" y="32778"/>
                  </a:cubicBezTo>
                  <a:cubicBezTo>
                    <a:pt x="12156" y="32456"/>
                    <a:pt x="12418" y="32206"/>
                    <a:pt x="12728" y="32206"/>
                  </a:cubicBezTo>
                  <a:close/>
                  <a:moveTo>
                    <a:pt x="16466" y="32206"/>
                  </a:moveTo>
                  <a:cubicBezTo>
                    <a:pt x="16764" y="32206"/>
                    <a:pt x="17026" y="32456"/>
                    <a:pt x="17026" y="32778"/>
                  </a:cubicBezTo>
                  <a:cubicBezTo>
                    <a:pt x="17026" y="33087"/>
                    <a:pt x="16776" y="33338"/>
                    <a:pt x="16466" y="33338"/>
                  </a:cubicBezTo>
                  <a:cubicBezTo>
                    <a:pt x="16169" y="33338"/>
                    <a:pt x="15895" y="33087"/>
                    <a:pt x="15895" y="32778"/>
                  </a:cubicBezTo>
                  <a:cubicBezTo>
                    <a:pt x="15895" y="32456"/>
                    <a:pt x="16145" y="32206"/>
                    <a:pt x="16466" y="32206"/>
                  </a:cubicBezTo>
                  <a:close/>
                  <a:moveTo>
                    <a:pt x="20181" y="32206"/>
                  </a:moveTo>
                  <a:cubicBezTo>
                    <a:pt x="20491" y="32206"/>
                    <a:pt x="20753" y="32456"/>
                    <a:pt x="20753" y="32778"/>
                  </a:cubicBezTo>
                  <a:cubicBezTo>
                    <a:pt x="20753" y="33087"/>
                    <a:pt x="20491" y="33338"/>
                    <a:pt x="20181" y="33338"/>
                  </a:cubicBezTo>
                  <a:cubicBezTo>
                    <a:pt x="19872" y="33338"/>
                    <a:pt x="19622" y="33087"/>
                    <a:pt x="19622" y="32778"/>
                  </a:cubicBezTo>
                  <a:cubicBezTo>
                    <a:pt x="19622" y="32456"/>
                    <a:pt x="19872" y="32206"/>
                    <a:pt x="20181" y="32206"/>
                  </a:cubicBezTo>
                  <a:close/>
                  <a:moveTo>
                    <a:pt x="23920" y="32206"/>
                  </a:moveTo>
                  <a:cubicBezTo>
                    <a:pt x="24217" y="32206"/>
                    <a:pt x="24479" y="32456"/>
                    <a:pt x="24479" y="32778"/>
                  </a:cubicBezTo>
                  <a:cubicBezTo>
                    <a:pt x="24479" y="33087"/>
                    <a:pt x="24229" y="33338"/>
                    <a:pt x="23920" y="33338"/>
                  </a:cubicBezTo>
                  <a:cubicBezTo>
                    <a:pt x="23610" y="33338"/>
                    <a:pt x="23348" y="33087"/>
                    <a:pt x="23348" y="32778"/>
                  </a:cubicBezTo>
                  <a:cubicBezTo>
                    <a:pt x="23348" y="32456"/>
                    <a:pt x="23610" y="32206"/>
                    <a:pt x="23920" y="32206"/>
                  </a:cubicBezTo>
                  <a:close/>
                  <a:moveTo>
                    <a:pt x="27635" y="32206"/>
                  </a:moveTo>
                  <a:cubicBezTo>
                    <a:pt x="27956" y="32206"/>
                    <a:pt x="28206" y="32456"/>
                    <a:pt x="28206" y="32778"/>
                  </a:cubicBezTo>
                  <a:cubicBezTo>
                    <a:pt x="28206" y="33087"/>
                    <a:pt x="27956" y="33338"/>
                    <a:pt x="27635" y="33338"/>
                  </a:cubicBezTo>
                  <a:cubicBezTo>
                    <a:pt x="27325" y="33338"/>
                    <a:pt x="27075" y="33087"/>
                    <a:pt x="27075" y="32778"/>
                  </a:cubicBezTo>
                  <a:cubicBezTo>
                    <a:pt x="27075" y="32456"/>
                    <a:pt x="27325" y="32206"/>
                    <a:pt x="27635" y="32206"/>
                  </a:cubicBezTo>
                  <a:close/>
                  <a:moveTo>
                    <a:pt x="31373" y="32206"/>
                  </a:moveTo>
                  <a:cubicBezTo>
                    <a:pt x="31671" y="32206"/>
                    <a:pt x="31945" y="32456"/>
                    <a:pt x="31945" y="32778"/>
                  </a:cubicBezTo>
                  <a:cubicBezTo>
                    <a:pt x="31945" y="33087"/>
                    <a:pt x="31683" y="33338"/>
                    <a:pt x="31373" y="33338"/>
                  </a:cubicBezTo>
                  <a:cubicBezTo>
                    <a:pt x="31064" y="33338"/>
                    <a:pt x="30814" y="33087"/>
                    <a:pt x="30814" y="32778"/>
                  </a:cubicBezTo>
                  <a:cubicBezTo>
                    <a:pt x="30814" y="32456"/>
                    <a:pt x="31064" y="32206"/>
                    <a:pt x="31373" y="32206"/>
                  </a:cubicBezTo>
                  <a:close/>
                  <a:moveTo>
                    <a:pt x="35100" y="32206"/>
                  </a:moveTo>
                  <a:cubicBezTo>
                    <a:pt x="35409" y="32206"/>
                    <a:pt x="35659" y="32456"/>
                    <a:pt x="35659" y="32778"/>
                  </a:cubicBezTo>
                  <a:cubicBezTo>
                    <a:pt x="35659" y="33087"/>
                    <a:pt x="35409" y="33338"/>
                    <a:pt x="35100" y="33338"/>
                  </a:cubicBezTo>
                  <a:cubicBezTo>
                    <a:pt x="34778" y="33338"/>
                    <a:pt x="34528" y="33087"/>
                    <a:pt x="34528" y="32778"/>
                  </a:cubicBezTo>
                  <a:cubicBezTo>
                    <a:pt x="34528" y="32456"/>
                    <a:pt x="34778" y="32206"/>
                    <a:pt x="35100" y="32206"/>
                  </a:cubicBezTo>
                  <a:close/>
                  <a:moveTo>
                    <a:pt x="38815" y="32206"/>
                  </a:moveTo>
                  <a:cubicBezTo>
                    <a:pt x="39112" y="32206"/>
                    <a:pt x="39386" y="32456"/>
                    <a:pt x="39386" y="32778"/>
                  </a:cubicBezTo>
                  <a:cubicBezTo>
                    <a:pt x="39386" y="33087"/>
                    <a:pt x="39124" y="33338"/>
                    <a:pt x="38815" y="33338"/>
                  </a:cubicBezTo>
                  <a:cubicBezTo>
                    <a:pt x="38517" y="33338"/>
                    <a:pt x="38255" y="33087"/>
                    <a:pt x="38255" y="32778"/>
                  </a:cubicBezTo>
                  <a:cubicBezTo>
                    <a:pt x="38255" y="32456"/>
                    <a:pt x="38505" y="32206"/>
                    <a:pt x="38815" y="32206"/>
                  </a:cubicBezTo>
                  <a:close/>
                  <a:moveTo>
                    <a:pt x="42553" y="32206"/>
                  </a:moveTo>
                  <a:cubicBezTo>
                    <a:pt x="42863" y="32206"/>
                    <a:pt x="43113" y="32456"/>
                    <a:pt x="43113" y="32778"/>
                  </a:cubicBezTo>
                  <a:cubicBezTo>
                    <a:pt x="43113" y="33087"/>
                    <a:pt x="42863" y="33338"/>
                    <a:pt x="42553" y="33338"/>
                  </a:cubicBezTo>
                  <a:cubicBezTo>
                    <a:pt x="42232" y="33338"/>
                    <a:pt x="41982" y="33087"/>
                    <a:pt x="41982" y="32778"/>
                  </a:cubicBezTo>
                  <a:cubicBezTo>
                    <a:pt x="41982" y="32456"/>
                    <a:pt x="42244" y="32206"/>
                    <a:pt x="42553" y="32206"/>
                  </a:cubicBezTo>
                  <a:close/>
                  <a:moveTo>
                    <a:pt x="46268" y="32206"/>
                  </a:moveTo>
                  <a:cubicBezTo>
                    <a:pt x="46565" y="32206"/>
                    <a:pt x="46839" y="32456"/>
                    <a:pt x="46839" y="32778"/>
                  </a:cubicBezTo>
                  <a:cubicBezTo>
                    <a:pt x="46839" y="33087"/>
                    <a:pt x="46589" y="33338"/>
                    <a:pt x="46268" y="33338"/>
                  </a:cubicBezTo>
                  <a:cubicBezTo>
                    <a:pt x="45970" y="33338"/>
                    <a:pt x="45708" y="33087"/>
                    <a:pt x="45708" y="32778"/>
                  </a:cubicBezTo>
                  <a:cubicBezTo>
                    <a:pt x="45708" y="32456"/>
                    <a:pt x="45958" y="32206"/>
                    <a:pt x="46268" y="32206"/>
                  </a:cubicBezTo>
                  <a:close/>
                  <a:moveTo>
                    <a:pt x="50006" y="32206"/>
                  </a:moveTo>
                  <a:cubicBezTo>
                    <a:pt x="50316" y="32206"/>
                    <a:pt x="50578" y="32456"/>
                    <a:pt x="50578" y="32778"/>
                  </a:cubicBezTo>
                  <a:cubicBezTo>
                    <a:pt x="50578" y="33087"/>
                    <a:pt x="50316" y="33338"/>
                    <a:pt x="50006" y="33338"/>
                  </a:cubicBezTo>
                  <a:cubicBezTo>
                    <a:pt x="49697" y="33338"/>
                    <a:pt x="49447" y="33087"/>
                    <a:pt x="49447" y="32778"/>
                  </a:cubicBezTo>
                  <a:cubicBezTo>
                    <a:pt x="49447" y="32456"/>
                    <a:pt x="49697" y="32206"/>
                    <a:pt x="50006" y="32206"/>
                  </a:cubicBezTo>
                  <a:close/>
                  <a:moveTo>
                    <a:pt x="53733" y="32206"/>
                  </a:moveTo>
                  <a:cubicBezTo>
                    <a:pt x="54031" y="32206"/>
                    <a:pt x="54293" y="32456"/>
                    <a:pt x="54293" y="32778"/>
                  </a:cubicBezTo>
                  <a:cubicBezTo>
                    <a:pt x="54293" y="33087"/>
                    <a:pt x="54043" y="33338"/>
                    <a:pt x="53733" y="33338"/>
                  </a:cubicBezTo>
                  <a:cubicBezTo>
                    <a:pt x="53412" y="33338"/>
                    <a:pt x="53162" y="33087"/>
                    <a:pt x="53162" y="32778"/>
                  </a:cubicBezTo>
                  <a:cubicBezTo>
                    <a:pt x="53162" y="32456"/>
                    <a:pt x="53412" y="32206"/>
                    <a:pt x="53733" y="32206"/>
                  </a:cubicBezTo>
                  <a:close/>
                  <a:moveTo>
                    <a:pt x="57460" y="32206"/>
                  </a:moveTo>
                  <a:cubicBezTo>
                    <a:pt x="57781" y="32206"/>
                    <a:pt x="58031" y="32456"/>
                    <a:pt x="58031" y="32778"/>
                  </a:cubicBezTo>
                  <a:cubicBezTo>
                    <a:pt x="58031" y="33087"/>
                    <a:pt x="57781" y="33338"/>
                    <a:pt x="57460" y="33338"/>
                  </a:cubicBezTo>
                  <a:cubicBezTo>
                    <a:pt x="57150" y="33338"/>
                    <a:pt x="56900" y="33087"/>
                    <a:pt x="56900" y="32778"/>
                  </a:cubicBezTo>
                  <a:cubicBezTo>
                    <a:pt x="56900" y="32456"/>
                    <a:pt x="57150" y="32206"/>
                    <a:pt x="57460" y="32206"/>
                  </a:cubicBezTo>
                  <a:close/>
                  <a:moveTo>
                    <a:pt x="61186" y="32206"/>
                  </a:moveTo>
                  <a:cubicBezTo>
                    <a:pt x="61484" y="32206"/>
                    <a:pt x="61746" y="32456"/>
                    <a:pt x="61746" y="32778"/>
                  </a:cubicBezTo>
                  <a:cubicBezTo>
                    <a:pt x="61746" y="33087"/>
                    <a:pt x="61496" y="33338"/>
                    <a:pt x="61186" y="33338"/>
                  </a:cubicBezTo>
                  <a:cubicBezTo>
                    <a:pt x="60877" y="33338"/>
                    <a:pt x="60615" y="33087"/>
                    <a:pt x="60615" y="32778"/>
                  </a:cubicBezTo>
                  <a:cubicBezTo>
                    <a:pt x="60615" y="32456"/>
                    <a:pt x="60877" y="32206"/>
                    <a:pt x="61186" y="32206"/>
                  </a:cubicBezTo>
                  <a:close/>
                  <a:moveTo>
                    <a:pt x="64925" y="32206"/>
                  </a:moveTo>
                  <a:cubicBezTo>
                    <a:pt x="65234" y="32206"/>
                    <a:pt x="65485" y="32456"/>
                    <a:pt x="65485" y="32778"/>
                  </a:cubicBezTo>
                  <a:cubicBezTo>
                    <a:pt x="65485" y="33087"/>
                    <a:pt x="65234" y="33338"/>
                    <a:pt x="64925" y="33338"/>
                  </a:cubicBezTo>
                  <a:cubicBezTo>
                    <a:pt x="64603" y="33338"/>
                    <a:pt x="64353" y="33087"/>
                    <a:pt x="64353" y="32778"/>
                  </a:cubicBezTo>
                  <a:cubicBezTo>
                    <a:pt x="64353" y="32456"/>
                    <a:pt x="64603" y="32206"/>
                    <a:pt x="64925" y="32206"/>
                  </a:cubicBezTo>
                  <a:close/>
                  <a:moveTo>
                    <a:pt x="68640" y="32206"/>
                  </a:moveTo>
                  <a:cubicBezTo>
                    <a:pt x="68937" y="32206"/>
                    <a:pt x="69211" y="32456"/>
                    <a:pt x="69211" y="32778"/>
                  </a:cubicBezTo>
                  <a:cubicBezTo>
                    <a:pt x="69211" y="33087"/>
                    <a:pt x="68949" y="33338"/>
                    <a:pt x="68640" y="33338"/>
                  </a:cubicBezTo>
                  <a:cubicBezTo>
                    <a:pt x="68330" y="33338"/>
                    <a:pt x="68080" y="33087"/>
                    <a:pt x="68080" y="32778"/>
                  </a:cubicBezTo>
                  <a:cubicBezTo>
                    <a:pt x="68092" y="32456"/>
                    <a:pt x="68330" y="32206"/>
                    <a:pt x="68640" y="32206"/>
                  </a:cubicBezTo>
                  <a:close/>
                  <a:moveTo>
                    <a:pt x="72366" y="32206"/>
                  </a:moveTo>
                  <a:cubicBezTo>
                    <a:pt x="72676" y="32206"/>
                    <a:pt x="72926" y="32456"/>
                    <a:pt x="72926" y="32778"/>
                  </a:cubicBezTo>
                  <a:cubicBezTo>
                    <a:pt x="72926" y="33087"/>
                    <a:pt x="72676" y="33338"/>
                    <a:pt x="72366" y="33338"/>
                  </a:cubicBezTo>
                  <a:cubicBezTo>
                    <a:pt x="72045" y="33338"/>
                    <a:pt x="71795" y="33087"/>
                    <a:pt x="71795" y="32778"/>
                  </a:cubicBezTo>
                  <a:cubicBezTo>
                    <a:pt x="71795" y="32456"/>
                    <a:pt x="72069" y="32206"/>
                    <a:pt x="72366" y="32206"/>
                  </a:cubicBezTo>
                  <a:close/>
                  <a:moveTo>
                    <a:pt x="76093" y="32206"/>
                  </a:moveTo>
                  <a:cubicBezTo>
                    <a:pt x="76391" y="32206"/>
                    <a:pt x="76664" y="32456"/>
                    <a:pt x="76664" y="32778"/>
                  </a:cubicBezTo>
                  <a:cubicBezTo>
                    <a:pt x="76664" y="33087"/>
                    <a:pt x="76403" y="33338"/>
                    <a:pt x="76093" y="33338"/>
                  </a:cubicBezTo>
                  <a:cubicBezTo>
                    <a:pt x="75795" y="33338"/>
                    <a:pt x="75533" y="33087"/>
                    <a:pt x="75533" y="32778"/>
                  </a:cubicBezTo>
                  <a:cubicBezTo>
                    <a:pt x="75533" y="32456"/>
                    <a:pt x="75783" y="32206"/>
                    <a:pt x="76093" y="32206"/>
                  </a:cubicBezTo>
                  <a:close/>
                  <a:moveTo>
                    <a:pt x="79712" y="32206"/>
                  </a:moveTo>
                  <a:cubicBezTo>
                    <a:pt x="80010" y="32206"/>
                    <a:pt x="80284" y="32456"/>
                    <a:pt x="80284" y="32778"/>
                  </a:cubicBezTo>
                  <a:cubicBezTo>
                    <a:pt x="80284" y="33087"/>
                    <a:pt x="80022" y="33338"/>
                    <a:pt x="79712" y="33338"/>
                  </a:cubicBezTo>
                  <a:cubicBezTo>
                    <a:pt x="79403" y="33338"/>
                    <a:pt x="79153" y="33087"/>
                    <a:pt x="79153" y="32778"/>
                  </a:cubicBezTo>
                  <a:cubicBezTo>
                    <a:pt x="79153" y="32456"/>
                    <a:pt x="79403" y="32206"/>
                    <a:pt x="79712" y="32206"/>
                  </a:cubicBezTo>
                  <a:close/>
                  <a:moveTo>
                    <a:pt x="83451" y="32206"/>
                  </a:moveTo>
                  <a:cubicBezTo>
                    <a:pt x="83761" y="32206"/>
                    <a:pt x="84011" y="32456"/>
                    <a:pt x="84011" y="32778"/>
                  </a:cubicBezTo>
                  <a:cubicBezTo>
                    <a:pt x="84011" y="33087"/>
                    <a:pt x="83761" y="33338"/>
                    <a:pt x="83451" y="33338"/>
                  </a:cubicBezTo>
                  <a:cubicBezTo>
                    <a:pt x="83141" y="33338"/>
                    <a:pt x="82880" y="33087"/>
                    <a:pt x="82880" y="32778"/>
                  </a:cubicBezTo>
                  <a:cubicBezTo>
                    <a:pt x="82880" y="32456"/>
                    <a:pt x="83141" y="32206"/>
                    <a:pt x="83451" y="32206"/>
                  </a:cubicBezTo>
                  <a:close/>
                  <a:moveTo>
                    <a:pt x="87166" y="32206"/>
                  </a:moveTo>
                  <a:cubicBezTo>
                    <a:pt x="87463" y="32206"/>
                    <a:pt x="87737" y="32456"/>
                    <a:pt x="87737" y="32778"/>
                  </a:cubicBezTo>
                  <a:cubicBezTo>
                    <a:pt x="87737" y="33087"/>
                    <a:pt x="87475" y="33338"/>
                    <a:pt x="87166" y="33338"/>
                  </a:cubicBezTo>
                  <a:cubicBezTo>
                    <a:pt x="86856" y="33338"/>
                    <a:pt x="86606" y="33087"/>
                    <a:pt x="86606" y="32778"/>
                  </a:cubicBezTo>
                  <a:cubicBezTo>
                    <a:pt x="86606" y="32456"/>
                    <a:pt x="86856" y="32206"/>
                    <a:pt x="87166" y="32206"/>
                  </a:cubicBezTo>
                  <a:close/>
                  <a:moveTo>
                    <a:pt x="90904" y="32206"/>
                  </a:moveTo>
                  <a:cubicBezTo>
                    <a:pt x="91214" y="32206"/>
                    <a:pt x="91464" y="32456"/>
                    <a:pt x="91464" y="32778"/>
                  </a:cubicBezTo>
                  <a:cubicBezTo>
                    <a:pt x="91464" y="33087"/>
                    <a:pt x="91214" y="33338"/>
                    <a:pt x="90904" y="33338"/>
                  </a:cubicBezTo>
                  <a:cubicBezTo>
                    <a:pt x="90595" y="33338"/>
                    <a:pt x="90345" y="33087"/>
                    <a:pt x="90345" y="32778"/>
                  </a:cubicBezTo>
                  <a:cubicBezTo>
                    <a:pt x="90345" y="32456"/>
                    <a:pt x="90595" y="32206"/>
                    <a:pt x="90904" y="32206"/>
                  </a:cubicBezTo>
                  <a:close/>
                  <a:moveTo>
                    <a:pt x="94631" y="32206"/>
                  </a:moveTo>
                  <a:cubicBezTo>
                    <a:pt x="94929" y="32206"/>
                    <a:pt x="95191" y="32456"/>
                    <a:pt x="95191" y="32778"/>
                  </a:cubicBezTo>
                  <a:cubicBezTo>
                    <a:pt x="95191" y="33087"/>
                    <a:pt x="94941" y="33338"/>
                    <a:pt x="94631" y="33338"/>
                  </a:cubicBezTo>
                  <a:cubicBezTo>
                    <a:pt x="94310" y="33338"/>
                    <a:pt x="94060" y="33087"/>
                    <a:pt x="94060" y="32778"/>
                  </a:cubicBezTo>
                  <a:cubicBezTo>
                    <a:pt x="94071" y="32456"/>
                    <a:pt x="94310" y="32206"/>
                    <a:pt x="94631" y="32206"/>
                  </a:cubicBezTo>
                  <a:close/>
                  <a:moveTo>
                    <a:pt x="98346" y="32206"/>
                  </a:moveTo>
                  <a:cubicBezTo>
                    <a:pt x="98655" y="32206"/>
                    <a:pt x="98905" y="32456"/>
                    <a:pt x="98905" y="32778"/>
                  </a:cubicBezTo>
                  <a:cubicBezTo>
                    <a:pt x="98905" y="33087"/>
                    <a:pt x="98655" y="33338"/>
                    <a:pt x="98346" y="33338"/>
                  </a:cubicBezTo>
                  <a:cubicBezTo>
                    <a:pt x="98036" y="33338"/>
                    <a:pt x="97786" y="33087"/>
                    <a:pt x="97786" y="32778"/>
                  </a:cubicBezTo>
                  <a:cubicBezTo>
                    <a:pt x="97786" y="32456"/>
                    <a:pt x="98036" y="32206"/>
                    <a:pt x="98346" y="32206"/>
                  </a:cubicBezTo>
                  <a:close/>
                  <a:moveTo>
                    <a:pt x="102084" y="32206"/>
                  </a:moveTo>
                  <a:cubicBezTo>
                    <a:pt x="102382" y="32206"/>
                    <a:pt x="102644" y="32456"/>
                    <a:pt x="102644" y="32778"/>
                  </a:cubicBezTo>
                  <a:cubicBezTo>
                    <a:pt x="102644" y="33087"/>
                    <a:pt x="102394" y="33338"/>
                    <a:pt x="102084" y="33338"/>
                  </a:cubicBezTo>
                  <a:cubicBezTo>
                    <a:pt x="101787" y="33338"/>
                    <a:pt x="101513" y="33087"/>
                    <a:pt x="101513" y="32778"/>
                  </a:cubicBezTo>
                  <a:cubicBezTo>
                    <a:pt x="101513" y="32456"/>
                    <a:pt x="101775" y="32206"/>
                    <a:pt x="102084" y="32206"/>
                  </a:cubicBezTo>
                  <a:close/>
                  <a:moveTo>
                    <a:pt x="105799" y="32206"/>
                  </a:moveTo>
                  <a:cubicBezTo>
                    <a:pt x="106121" y="32206"/>
                    <a:pt x="106371" y="32456"/>
                    <a:pt x="106371" y="32778"/>
                  </a:cubicBezTo>
                  <a:cubicBezTo>
                    <a:pt x="106371" y="33087"/>
                    <a:pt x="106109" y="33338"/>
                    <a:pt x="105799" y="33338"/>
                  </a:cubicBezTo>
                  <a:cubicBezTo>
                    <a:pt x="105490" y="33338"/>
                    <a:pt x="105239" y="33087"/>
                    <a:pt x="105239" y="32778"/>
                  </a:cubicBezTo>
                  <a:cubicBezTo>
                    <a:pt x="105239" y="32456"/>
                    <a:pt x="105490" y="32206"/>
                    <a:pt x="105799" y="32206"/>
                  </a:cubicBezTo>
                  <a:close/>
                  <a:moveTo>
                    <a:pt x="109538" y="32206"/>
                  </a:moveTo>
                  <a:cubicBezTo>
                    <a:pt x="109835" y="32206"/>
                    <a:pt x="110109" y="32456"/>
                    <a:pt x="110109" y="32778"/>
                  </a:cubicBezTo>
                  <a:cubicBezTo>
                    <a:pt x="110109" y="33087"/>
                    <a:pt x="109847" y="33338"/>
                    <a:pt x="109538" y="33338"/>
                  </a:cubicBezTo>
                  <a:cubicBezTo>
                    <a:pt x="109228" y="33338"/>
                    <a:pt x="108978" y="33087"/>
                    <a:pt x="108978" y="32778"/>
                  </a:cubicBezTo>
                  <a:cubicBezTo>
                    <a:pt x="108978" y="32456"/>
                    <a:pt x="109228" y="32206"/>
                    <a:pt x="109538" y="32206"/>
                  </a:cubicBezTo>
                  <a:close/>
                  <a:moveTo>
                    <a:pt x="113264" y="32206"/>
                  </a:moveTo>
                  <a:cubicBezTo>
                    <a:pt x="113574" y="32206"/>
                    <a:pt x="113824" y="32456"/>
                    <a:pt x="113824" y="32778"/>
                  </a:cubicBezTo>
                  <a:cubicBezTo>
                    <a:pt x="113824" y="33087"/>
                    <a:pt x="113574" y="33338"/>
                    <a:pt x="113264" y="33338"/>
                  </a:cubicBezTo>
                  <a:cubicBezTo>
                    <a:pt x="112943" y="33338"/>
                    <a:pt x="112693" y="33087"/>
                    <a:pt x="112693" y="32778"/>
                  </a:cubicBezTo>
                  <a:cubicBezTo>
                    <a:pt x="112693" y="32456"/>
                    <a:pt x="112943" y="32206"/>
                    <a:pt x="113264" y="32206"/>
                  </a:cubicBezTo>
                  <a:close/>
                  <a:moveTo>
                    <a:pt x="116991" y="32206"/>
                  </a:moveTo>
                  <a:cubicBezTo>
                    <a:pt x="117289" y="32206"/>
                    <a:pt x="117562" y="32456"/>
                    <a:pt x="117562" y="32778"/>
                  </a:cubicBezTo>
                  <a:cubicBezTo>
                    <a:pt x="117562" y="33087"/>
                    <a:pt x="117312" y="33338"/>
                    <a:pt x="116991" y="33338"/>
                  </a:cubicBezTo>
                  <a:cubicBezTo>
                    <a:pt x="116681" y="33338"/>
                    <a:pt x="116431" y="33087"/>
                    <a:pt x="116431" y="32778"/>
                  </a:cubicBezTo>
                  <a:cubicBezTo>
                    <a:pt x="116431" y="32456"/>
                    <a:pt x="116681" y="32206"/>
                    <a:pt x="116991" y="32206"/>
                  </a:cubicBezTo>
                  <a:close/>
                  <a:moveTo>
                    <a:pt x="120718" y="32206"/>
                  </a:moveTo>
                  <a:cubicBezTo>
                    <a:pt x="121027" y="32206"/>
                    <a:pt x="121277" y="32456"/>
                    <a:pt x="121277" y="32778"/>
                  </a:cubicBezTo>
                  <a:cubicBezTo>
                    <a:pt x="121277" y="33087"/>
                    <a:pt x="121027" y="33338"/>
                    <a:pt x="120718" y="33338"/>
                  </a:cubicBezTo>
                  <a:cubicBezTo>
                    <a:pt x="120408" y="33338"/>
                    <a:pt x="120146" y="33087"/>
                    <a:pt x="120146" y="32778"/>
                  </a:cubicBezTo>
                  <a:cubicBezTo>
                    <a:pt x="120146" y="32456"/>
                    <a:pt x="120420" y="32206"/>
                    <a:pt x="120718" y="32206"/>
                  </a:cubicBezTo>
                  <a:close/>
                  <a:moveTo>
                    <a:pt x="124456" y="32206"/>
                  </a:moveTo>
                  <a:cubicBezTo>
                    <a:pt x="124754" y="32206"/>
                    <a:pt x="125016" y="32456"/>
                    <a:pt x="125016" y="32778"/>
                  </a:cubicBezTo>
                  <a:cubicBezTo>
                    <a:pt x="125016" y="33087"/>
                    <a:pt x="124766" y="33338"/>
                    <a:pt x="124456" y="33338"/>
                  </a:cubicBezTo>
                  <a:cubicBezTo>
                    <a:pt x="124135" y="33338"/>
                    <a:pt x="123885" y="33087"/>
                    <a:pt x="123885" y="32778"/>
                  </a:cubicBezTo>
                  <a:cubicBezTo>
                    <a:pt x="123885" y="32456"/>
                    <a:pt x="124135" y="32206"/>
                    <a:pt x="124456" y="32206"/>
                  </a:cubicBezTo>
                  <a:close/>
                  <a:moveTo>
                    <a:pt x="128171" y="32206"/>
                  </a:moveTo>
                  <a:cubicBezTo>
                    <a:pt x="128480" y="32206"/>
                    <a:pt x="128742" y="32456"/>
                    <a:pt x="128742" y="32778"/>
                  </a:cubicBezTo>
                  <a:cubicBezTo>
                    <a:pt x="128742" y="33087"/>
                    <a:pt x="128480" y="33338"/>
                    <a:pt x="128171" y="33338"/>
                  </a:cubicBezTo>
                  <a:cubicBezTo>
                    <a:pt x="127861" y="33338"/>
                    <a:pt x="127611" y="33087"/>
                    <a:pt x="127611" y="32778"/>
                  </a:cubicBezTo>
                  <a:cubicBezTo>
                    <a:pt x="127611" y="32456"/>
                    <a:pt x="127861" y="32206"/>
                    <a:pt x="128171" y="32206"/>
                  </a:cubicBezTo>
                  <a:close/>
                  <a:moveTo>
                    <a:pt x="131898" y="32206"/>
                  </a:moveTo>
                  <a:cubicBezTo>
                    <a:pt x="132195" y="32206"/>
                    <a:pt x="132457" y="32456"/>
                    <a:pt x="132457" y="32778"/>
                  </a:cubicBezTo>
                  <a:cubicBezTo>
                    <a:pt x="132457" y="33087"/>
                    <a:pt x="132207" y="33338"/>
                    <a:pt x="131898" y="33338"/>
                  </a:cubicBezTo>
                  <a:cubicBezTo>
                    <a:pt x="131600" y="33338"/>
                    <a:pt x="131326" y="33087"/>
                    <a:pt x="131326" y="32778"/>
                  </a:cubicBezTo>
                  <a:cubicBezTo>
                    <a:pt x="131338" y="32456"/>
                    <a:pt x="131576" y="32206"/>
                    <a:pt x="131898" y="32206"/>
                  </a:cubicBezTo>
                  <a:close/>
                  <a:moveTo>
                    <a:pt x="135624" y="32206"/>
                  </a:moveTo>
                  <a:cubicBezTo>
                    <a:pt x="135946" y="32206"/>
                    <a:pt x="136196" y="32456"/>
                    <a:pt x="136196" y="32778"/>
                  </a:cubicBezTo>
                  <a:cubicBezTo>
                    <a:pt x="136196" y="33087"/>
                    <a:pt x="135934" y="33338"/>
                    <a:pt x="135624" y="33338"/>
                  </a:cubicBezTo>
                  <a:cubicBezTo>
                    <a:pt x="135315" y="33338"/>
                    <a:pt x="135065" y="33087"/>
                    <a:pt x="135065" y="32778"/>
                  </a:cubicBezTo>
                  <a:cubicBezTo>
                    <a:pt x="135065" y="32456"/>
                    <a:pt x="135315" y="32206"/>
                    <a:pt x="135624" y="32206"/>
                  </a:cubicBezTo>
                  <a:close/>
                  <a:moveTo>
                    <a:pt x="139351" y="32206"/>
                  </a:moveTo>
                  <a:cubicBezTo>
                    <a:pt x="139649" y="32206"/>
                    <a:pt x="139910" y="32456"/>
                    <a:pt x="139910" y="32778"/>
                  </a:cubicBezTo>
                  <a:cubicBezTo>
                    <a:pt x="139910" y="33087"/>
                    <a:pt x="139660" y="33338"/>
                    <a:pt x="139351" y="33338"/>
                  </a:cubicBezTo>
                  <a:cubicBezTo>
                    <a:pt x="139053" y="33338"/>
                    <a:pt x="138779" y="33087"/>
                    <a:pt x="138779" y="32778"/>
                  </a:cubicBezTo>
                  <a:cubicBezTo>
                    <a:pt x="138779" y="32456"/>
                    <a:pt x="139041" y="32206"/>
                    <a:pt x="139351" y="32206"/>
                  </a:cubicBezTo>
                  <a:close/>
                  <a:moveTo>
                    <a:pt x="143089" y="32206"/>
                  </a:moveTo>
                  <a:cubicBezTo>
                    <a:pt x="143399" y="32206"/>
                    <a:pt x="143649" y="32456"/>
                    <a:pt x="143649" y="32778"/>
                  </a:cubicBezTo>
                  <a:cubicBezTo>
                    <a:pt x="143649" y="33087"/>
                    <a:pt x="143399" y="33338"/>
                    <a:pt x="143089" y="33338"/>
                  </a:cubicBezTo>
                  <a:cubicBezTo>
                    <a:pt x="142768" y="33338"/>
                    <a:pt x="142518" y="33087"/>
                    <a:pt x="142518" y="32778"/>
                  </a:cubicBezTo>
                  <a:cubicBezTo>
                    <a:pt x="142518" y="32456"/>
                    <a:pt x="142768" y="32206"/>
                    <a:pt x="143089" y="32206"/>
                  </a:cubicBezTo>
                  <a:close/>
                  <a:moveTo>
                    <a:pt x="3405" y="34064"/>
                  </a:moveTo>
                  <a:cubicBezTo>
                    <a:pt x="3703" y="34064"/>
                    <a:pt x="3977" y="34326"/>
                    <a:pt x="3977" y="34635"/>
                  </a:cubicBezTo>
                  <a:cubicBezTo>
                    <a:pt x="3977" y="34933"/>
                    <a:pt x="3727" y="35195"/>
                    <a:pt x="3405" y="35195"/>
                  </a:cubicBezTo>
                  <a:cubicBezTo>
                    <a:pt x="3096" y="35195"/>
                    <a:pt x="2846" y="34945"/>
                    <a:pt x="2846" y="34635"/>
                  </a:cubicBezTo>
                  <a:cubicBezTo>
                    <a:pt x="2858" y="34302"/>
                    <a:pt x="3096" y="34064"/>
                    <a:pt x="3405" y="34064"/>
                  </a:cubicBezTo>
                  <a:close/>
                  <a:moveTo>
                    <a:pt x="7132" y="34064"/>
                  </a:moveTo>
                  <a:cubicBezTo>
                    <a:pt x="7430" y="34064"/>
                    <a:pt x="7692" y="34326"/>
                    <a:pt x="7692" y="34635"/>
                  </a:cubicBezTo>
                  <a:cubicBezTo>
                    <a:pt x="7692" y="34933"/>
                    <a:pt x="7442" y="35195"/>
                    <a:pt x="7132" y="35195"/>
                  </a:cubicBezTo>
                  <a:cubicBezTo>
                    <a:pt x="6834" y="35195"/>
                    <a:pt x="6560" y="34945"/>
                    <a:pt x="6560" y="34635"/>
                  </a:cubicBezTo>
                  <a:cubicBezTo>
                    <a:pt x="6584" y="34302"/>
                    <a:pt x="6822" y="34064"/>
                    <a:pt x="7132" y="34064"/>
                  </a:cubicBezTo>
                  <a:close/>
                  <a:moveTo>
                    <a:pt x="10871" y="34064"/>
                  </a:moveTo>
                  <a:cubicBezTo>
                    <a:pt x="11168" y="34064"/>
                    <a:pt x="11430" y="34326"/>
                    <a:pt x="11430" y="34635"/>
                  </a:cubicBezTo>
                  <a:cubicBezTo>
                    <a:pt x="11430" y="34933"/>
                    <a:pt x="11180" y="35195"/>
                    <a:pt x="10871" y="35195"/>
                  </a:cubicBezTo>
                  <a:cubicBezTo>
                    <a:pt x="10573" y="35195"/>
                    <a:pt x="10299" y="34945"/>
                    <a:pt x="10299" y="34635"/>
                  </a:cubicBezTo>
                  <a:cubicBezTo>
                    <a:pt x="10299" y="34302"/>
                    <a:pt x="10549" y="34064"/>
                    <a:pt x="10871" y="34064"/>
                  </a:cubicBezTo>
                  <a:close/>
                  <a:moveTo>
                    <a:pt x="14585" y="34064"/>
                  </a:moveTo>
                  <a:cubicBezTo>
                    <a:pt x="14883" y="34064"/>
                    <a:pt x="15157" y="34326"/>
                    <a:pt x="15157" y="34635"/>
                  </a:cubicBezTo>
                  <a:cubicBezTo>
                    <a:pt x="15157" y="34933"/>
                    <a:pt x="14895" y="35195"/>
                    <a:pt x="14585" y="35195"/>
                  </a:cubicBezTo>
                  <a:cubicBezTo>
                    <a:pt x="14288" y="35195"/>
                    <a:pt x="14014" y="34945"/>
                    <a:pt x="14014" y="34635"/>
                  </a:cubicBezTo>
                  <a:cubicBezTo>
                    <a:pt x="14038" y="34302"/>
                    <a:pt x="14276" y="34064"/>
                    <a:pt x="14585" y="34064"/>
                  </a:cubicBezTo>
                  <a:close/>
                  <a:moveTo>
                    <a:pt x="18324" y="34064"/>
                  </a:moveTo>
                  <a:cubicBezTo>
                    <a:pt x="18622" y="34064"/>
                    <a:pt x="18883" y="34326"/>
                    <a:pt x="18883" y="34635"/>
                  </a:cubicBezTo>
                  <a:cubicBezTo>
                    <a:pt x="18883" y="34933"/>
                    <a:pt x="18633" y="35195"/>
                    <a:pt x="18324" y="35195"/>
                  </a:cubicBezTo>
                  <a:cubicBezTo>
                    <a:pt x="18026" y="35195"/>
                    <a:pt x="17752" y="34945"/>
                    <a:pt x="17752" y="34635"/>
                  </a:cubicBezTo>
                  <a:cubicBezTo>
                    <a:pt x="17752" y="34302"/>
                    <a:pt x="18014" y="34064"/>
                    <a:pt x="18324" y="34064"/>
                  </a:cubicBezTo>
                  <a:close/>
                  <a:moveTo>
                    <a:pt x="22039" y="34064"/>
                  </a:moveTo>
                  <a:cubicBezTo>
                    <a:pt x="22336" y="34064"/>
                    <a:pt x="22610" y="34326"/>
                    <a:pt x="22610" y="34635"/>
                  </a:cubicBezTo>
                  <a:cubicBezTo>
                    <a:pt x="22610" y="34933"/>
                    <a:pt x="22360" y="35195"/>
                    <a:pt x="22039" y="35195"/>
                  </a:cubicBezTo>
                  <a:cubicBezTo>
                    <a:pt x="21729" y="35195"/>
                    <a:pt x="21479" y="34945"/>
                    <a:pt x="21479" y="34635"/>
                  </a:cubicBezTo>
                  <a:cubicBezTo>
                    <a:pt x="21491" y="34302"/>
                    <a:pt x="21729" y="34064"/>
                    <a:pt x="22039" y="34064"/>
                  </a:cubicBezTo>
                  <a:close/>
                  <a:moveTo>
                    <a:pt x="25777" y="34064"/>
                  </a:moveTo>
                  <a:cubicBezTo>
                    <a:pt x="26075" y="34064"/>
                    <a:pt x="26349" y="34326"/>
                    <a:pt x="26349" y="34635"/>
                  </a:cubicBezTo>
                  <a:cubicBezTo>
                    <a:pt x="26349" y="34933"/>
                    <a:pt x="26087" y="35195"/>
                    <a:pt x="25777" y="35195"/>
                  </a:cubicBezTo>
                  <a:cubicBezTo>
                    <a:pt x="25468" y="35195"/>
                    <a:pt x="25206" y="34945"/>
                    <a:pt x="25206" y="34635"/>
                  </a:cubicBezTo>
                  <a:cubicBezTo>
                    <a:pt x="25218" y="34302"/>
                    <a:pt x="25468" y="34064"/>
                    <a:pt x="25777" y="34064"/>
                  </a:cubicBezTo>
                  <a:close/>
                  <a:moveTo>
                    <a:pt x="29504" y="34064"/>
                  </a:moveTo>
                  <a:cubicBezTo>
                    <a:pt x="29801" y="34064"/>
                    <a:pt x="30063" y="34326"/>
                    <a:pt x="30063" y="34635"/>
                  </a:cubicBezTo>
                  <a:cubicBezTo>
                    <a:pt x="30063" y="34933"/>
                    <a:pt x="29813" y="35195"/>
                    <a:pt x="29504" y="35195"/>
                  </a:cubicBezTo>
                  <a:cubicBezTo>
                    <a:pt x="29182" y="35195"/>
                    <a:pt x="28932" y="34945"/>
                    <a:pt x="28932" y="34635"/>
                  </a:cubicBezTo>
                  <a:cubicBezTo>
                    <a:pt x="28944" y="34302"/>
                    <a:pt x="29182" y="34064"/>
                    <a:pt x="29504" y="34064"/>
                  </a:cubicBezTo>
                  <a:close/>
                  <a:moveTo>
                    <a:pt x="33230" y="34064"/>
                  </a:moveTo>
                  <a:cubicBezTo>
                    <a:pt x="33528" y="34064"/>
                    <a:pt x="33802" y="34326"/>
                    <a:pt x="33802" y="34635"/>
                  </a:cubicBezTo>
                  <a:cubicBezTo>
                    <a:pt x="33802" y="34933"/>
                    <a:pt x="33552" y="35195"/>
                    <a:pt x="33230" y="35195"/>
                  </a:cubicBezTo>
                  <a:cubicBezTo>
                    <a:pt x="32921" y="35195"/>
                    <a:pt x="32671" y="34945"/>
                    <a:pt x="32671" y="34635"/>
                  </a:cubicBezTo>
                  <a:cubicBezTo>
                    <a:pt x="32671" y="34302"/>
                    <a:pt x="32921" y="34064"/>
                    <a:pt x="33230" y="34064"/>
                  </a:cubicBezTo>
                  <a:close/>
                  <a:moveTo>
                    <a:pt x="36957" y="34064"/>
                  </a:moveTo>
                  <a:cubicBezTo>
                    <a:pt x="37255" y="34064"/>
                    <a:pt x="37517" y="34326"/>
                    <a:pt x="37517" y="34635"/>
                  </a:cubicBezTo>
                  <a:cubicBezTo>
                    <a:pt x="37517" y="34933"/>
                    <a:pt x="37267" y="35195"/>
                    <a:pt x="36957" y="35195"/>
                  </a:cubicBezTo>
                  <a:cubicBezTo>
                    <a:pt x="36648" y="35195"/>
                    <a:pt x="36386" y="34945"/>
                    <a:pt x="36386" y="34635"/>
                  </a:cubicBezTo>
                  <a:cubicBezTo>
                    <a:pt x="36409" y="34302"/>
                    <a:pt x="36648" y="34064"/>
                    <a:pt x="36957" y="34064"/>
                  </a:cubicBezTo>
                  <a:close/>
                  <a:moveTo>
                    <a:pt x="40672" y="34064"/>
                  </a:moveTo>
                  <a:cubicBezTo>
                    <a:pt x="40970" y="34064"/>
                    <a:pt x="41243" y="34326"/>
                    <a:pt x="41243" y="34635"/>
                  </a:cubicBezTo>
                  <a:cubicBezTo>
                    <a:pt x="41243" y="34933"/>
                    <a:pt x="40993" y="35195"/>
                    <a:pt x="40672" y="35195"/>
                  </a:cubicBezTo>
                  <a:cubicBezTo>
                    <a:pt x="40374" y="35195"/>
                    <a:pt x="40112" y="34945"/>
                    <a:pt x="40112" y="34635"/>
                  </a:cubicBezTo>
                  <a:cubicBezTo>
                    <a:pt x="40124" y="34302"/>
                    <a:pt x="40362" y="34064"/>
                    <a:pt x="40672" y="34064"/>
                  </a:cubicBezTo>
                  <a:close/>
                  <a:moveTo>
                    <a:pt x="44410" y="34064"/>
                  </a:moveTo>
                  <a:cubicBezTo>
                    <a:pt x="44708" y="34064"/>
                    <a:pt x="44982" y="34326"/>
                    <a:pt x="44982" y="34635"/>
                  </a:cubicBezTo>
                  <a:cubicBezTo>
                    <a:pt x="44982" y="34933"/>
                    <a:pt x="44720" y="35195"/>
                    <a:pt x="44410" y="35195"/>
                  </a:cubicBezTo>
                  <a:cubicBezTo>
                    <a:pt x="44113" y="35195"/>
                    <a:pt x="43851" y="34945"/>
                    <a:pt x="43851" y="34635"/>
                  </a:cubicBezTo>
                  <a:cubicBezTo>
                    <a:pt x="43851" y="34302"/>
                    <a:pt x="44101" y="34064"/>
                    <a:pt x="44410" y="34064"/>
                  </a:cubicBezTo>
                  <a:close/>
                  <a:moveTo>
                    <a:pt x="48137" y="34064"/>
                  </a:moveTo>
                  <a:cubicBezTo>
                    <a:pt x="48435" y="34064"/>
                    <a:pt x="48697" y="34326"/>
                    <a:pt x="48697" y="34635"/>
                  </a:cubicBezTo>
                  <a:cubicBezTo>
                    <a:pt x="48697" y="34933"/>
                    <a:pt x="48447" y="35195"/>
                    <a:pt x="48137" y="35195"/>
                  </a:cubicBezTo>
                  <a:cubicBezTo>
                    <a:pt x="47839" y="35195"/>
                    <a:pt x="47566" y="34945"/>
                    <a:pt x="47566" y="34635"/>
                  </a:cubicBezTo>
                  <a:cubicBezTo>
                    <a:pt x="47578" y="34302"/>
                    <a:pt x="47839" y="34064"/>
                    <a:pt x="48137" y="34064"/>
                  </a:cubicBezTo>
                  <a:close/>
                  <a:moveTo>
                    <a:pt x="51864" y="34064"/>
                  </a:moveTo>
                  <a:cubicBezTo>
                    <a:pt x="52161" y="34064"/>
                    <a:pt x="52435" y="34326"/>
                    <a:pt x="52435" y="34635"/>
                  </a:cubicBezTo>
                  <a:cubicBezTo>
                    <a:pt x="52435" y="34933"/>
                    <a:pt x="52185" y="35195"/>
                    <a:pt x="51864" y="35195"/>
                  </a:cubicBezTo>
                  <a:cubicBezTo>
                    <a:pt x="51566" y="35195"/>
                    <a:pt x="51304" y="34945"/>
                    <a:pt x="51304" y="34635"/>
                  </a:cubicBezTo>
                  <a:cubicBezTo>
                    <a:pt x="51304" y="34302"/>
                    <a:pt x="51554" y="34064"/>
                    <a:pt x="51864" y="34064"/>
                  </a:cubicBezTo>
                  <a:close/>
                  <a:moveTo>
                    <a:pt x="55602" y="34064"/>
                  </a:moveTo>
                  <a:cubicBezTo>
                    <a:pt x="55900" y="34064"/>
                    <a:pt x="56174" y="34326"/>
                    <a:pt x="56174" y="34635"/>
                  </a:cubicBezTo>
                  <a:cubicBezTo>
                    <a:pt x="56174" y="34933"/>
                    <a:pt x="55912" y="35195"/>
                    <a:pt x="55602" y="35195"/>
                  </a:cubicBezTo>
                  <a:cubicBezTo>
                    <a:pt x="55293" y="35195"/>
                    <a:pt x="55043" y="34945"/>
                    <a:pt x="55043" y="34635"/>
                  </a:cubicBezTo>
                  <a:cubicBezTo>
                    <a:pt x="55043" y="34302"/>
                    <a:pt x="55293" y="34064"/>
                    <a:pt x="55602" y="34064"/>
                  </a:cubicBezTo>
                  <a:close/>
                  <a:moveTo>
                    <a:pt x="59329" y="34064"/>
                  </a:moveTo>
                  <a:cubicBezTo>
                    <a:pt x="59627" y="34064"/>
                    <a:pt x="59889" y="34326"/>
                    <a:pt x="59889" y="34635"/>
                  </a:cubicBezTo>
                  <a:cubicBezTo>
                    <a:pt x="59889" y="34933"/>
                    <a:pt x="59639" y="35195"/>
                    <a:pt x="59329" y="35195"/>
                  </a:cubicBezTo>
                  <a:cubicBezTo>
                    <a:pt x="59008" y="35195"/>
                    <a:pt x="58757" y="34945"/>
                    <a:pt x="58757" y="34635"/>
                  </a:cubicBezTo>
                  <a:cubicBezTo>
                    <a:pt x="58757" y="34302"/>
                    <a:pt x="59008" y="34064"/>
                    <a:pt x="59329" y="34064"/>
                  </a:cubicBezTo>
                  <a:close/>
                  <a:moveTo>
                    <a:pt x="63056" y="34064"/>
                  </a:moveTo>
                  <a:cubicBezTo>
                    <a:pt x="63353" y="34064"/>
                    <a:pt x="63627" y="34326"/>
                    <a:pt x="63627" y="34635"/>
                  </a:cubicBezTo>
                  <a:cubicBezTo>
                    <a:pt x="63627" y="34933"/>
                    <a:pt x="63377" y="35195"/>
                    <a:pt x="63056" y="35195"/>
                  </a:cubicBezTo>
                  <a:cubicBezTo>
                    <a:pt x="62746" y="35195"/>
                    <a:pt x="62496" y="34945"/>
                    <a:pt x="62496" y="34635"/>
                  </a:cubicBezTo>
                  <a:cubicBezTo>
                    <a:pt x="62496" y="34302"/>
                    <a:pt x="62746" y="34064"/>
                    <a:pt x="63056" y="34064"/>
                  </a:cubicBezTo>
                  <a:close/>
                  <a:moveTo>
                    <a:pt x="66782" y="34064"/>
                  </a:moveTo>
                  <a:cubicBezTo>
                    <a:pt x="67080" y="34064"/>
                    <a:pt x="67342" y="34326"/>
                    <a:pt x="67342" y="34635"/>
                  </a:cubicBezTo>
                  <a:cubicBezTo>
                    <a:pt x="67342" y="34933"/>
                    <a:pt x="67092" y="35195"/>
                    <a:pt x="66782" y="35195"/>
                  </a:cubicBezTo>
                  <a:cubicBezTo>
                    <a:pt x="66473" y="35195"/>
                    <a:pt x="66211" y="34945"/>
                    <a:pt x="66211" y="34635"/>
                  </a:cubicBezTo>
                  <a:cubicBezTo>
                    <a:pt x="66235" y="34302"/>
                    <a:pt x="66473" y="34064"/>
                    <a:pt x="66782" y="34064"/>
                  </a:cubicBezTo>
                  <a:close/>
                  <a:moveTo>
                    <a:pt x="70509" y="34064"/>
                  </a:moveTo>
                  <a:cubicBezTo>
                    <a:pt x="70807" y="34064"/>
                    <a:pt x="71080" y="34326"/>
                    <a:pt x="71080" y="34635"/>
                  </a:cubicBezTo>
                  <a:cubicBezTo>
                    <a:pt x="71080" y="34933"/>
                    <a:pt x="70830" y="35195"/>
                    <a:pt x="70509" y="35195"/>
                  </a:cubicBezTo>
                  <a:cubicBezTo>
                    <a:pt x="70199" y="35195"/>
                    <a:pt x="69949" y="34945"/>
                    <a:pt x="69949" y="34635"/>
                  </a:cubicBezTo>
                  <a:cubicBezTo>
                    <a:pt x="69949" y="34302"/>
                    <a:pt x="70199" y="34064"/>
                    <a:pt x="70509" y="34064"/>
                  </a:cubicBezTo>
                  <a:close/>
                  <a:moveTo>
                    <a:pt x="74236" y="34064"/>
                  </a:moveTo>
                  <a:cubicBezTo>
                    <a:pt x="74533" y="34064"/>
                    <a:pt x="74795" y="34326"/>
                    <a:pt x="74795" y="34635"/>
                  </a:cubicBezTo>
                  <a:cubicBezTo>
                    <a:pt x="74795" y="34933"/>
                    <a:pt x="74545" y="35195"/>
                    <a:pt x="74236" y="35195"/>
                  </a:cubicBezTo>
                  <a:cubicBezTo>
                    <a:pt x="73938" y="35195"/>
                    <a:pt x="73676" y="34945"/>
                    <a:pt x="73676" y="34635"/>
                  </a:cubicBezTo>
                  <a:cubicBezTo>
                    <a:pt x="73676" y="34302"/>
                    <a:pt x="73926" y="34064"/>
                    <a:pt x="74236" y="34064"/>
                  </a:cubicBezTo>
                  <a:close/>
                  <a:moveTo>
                    <a:pt x="77855" y="34064"/>
                  </a:moveTo>
                  <a:cubicBezTo>
                    <a:pt x="78153" y="34064"/>
                    <a:pt x="78415" y="34326"/>
                    <a:pt x="78415" y="34635"/>
                  </a:cubicBezTo>
                  <a:cubicBezTo>
                    <a:pt x="78415" y="34933"/>
                    <a:pt x="78165" y="35195"/>
                    <a:pt x="77855" y="35195"/>
                  </a:cubicBezTo>
                  <a:cubicBezTo>
                    <a:pt x="77546" y="35195"/>
                    <a:pt x="77284" y="34945"/>
                    <a:pt x="77284" y="34635"/>
                  </a:cubicBezTo>
                  <a:cubicBezTo>
                    <a:pt x="77284" y="34302"/>
                    <a:pt x="77546" y="34064"/>
                    <a:pt x="77855" y="34064"/>
                  </a:cubicBezTo>
                  <a:close/>
                  <a:moveTo>
                    <a:pt x="81570" y="34064"/>
                  </a:moveTo>
                  <a:cubicBezTo>
                    <a:pt x="81868" y="34064"/>
                    <a:pt x="82141" y="34326"/>
                    <a:pt x="82141" y="34635"/>
                  </a:cubicBezTo>
                  <a:cubicBezTo>
                    <a:pt x="82141" y="34933"/>
                    <a:pt x="81879" y="35195"/>
                    <a:pt x="81570" y="35195"/>
                  </a:cubicBezTo>
                  <a:cubicBezTo>
                    <a:pt x="81260" y="35195"/>
                    <a:pt x="81010" y="34945"/>
                    <a:pt x="81010" y="34635"/>
                  </a:cubicBezTo>
                  <a:cubicBezTo>
                    <a:pt x="81022" y="34302"/>
                    <a:pt x="81260" y="34064"/>
                    <a:pt x="81570" y="34064"/>
                  </a:cubicBezTo>
                  <a:close/>
                  <a:moveTo>
                    <a:pt x="85308" y="34064"/>
                  </a:moveTo>
                  <a:cubicBezTo>
                    <a:pt x="85606" y="34064"/>
                    <a:pt x="85880" y="34326"/>
                    <a:pt x="85880" y="34635"/>
                  </a:cubicBezTo>
                  <a:cubicBezTo>
                    <a:pt x="85880" y="34933"/>
                    <a:pt x="85618" y="35195"/>
                    <a:pt x="85308" y="35195"/>
                  </a:cubicBezTo>
                  <a:cubicBezTo>
                    <a:pt x="84999" y="35195"/>
                    <a:pt x="84749" y="34945"/>
                    <a:pt x="84749" y="34635"/>
                  </a:cubicBezTo>
                  <a:cubicBezTo>
                    <a:pt x="84749" y="34302"/>
                    <a:pt x="84999" y="34064"/>
                    <a:pt x="85308" y="34064"/>
                  </a:cubicBezTo>
                  <a:close/>
                  <a:moveTo>
                    <a:pt x="89035" y="34064"/>
                  </a:moveTo>
                  <a:cubicBezTo>
                    <a:pt x="89333" y="34064"/>
                    <a:pt x="89595" y="34326"/>
                    <a:pt x="89595" y="34635"/>
                  </a:cubicBezTo>
                  <a:cubicBezTo>
                    <a:pt x="89595" y="34933"/>
                    <a:pt x="89345" y="35195"/>
                    <a:pt x="89035" y="35195"/>
                  </a:cubicBezTo>
                  <a:cubicBezTo>
                    <a:pt x="88714" y="35195"/>
                    <a:pt x="88464" y="34945"/>
                    <a:pt x="88464" y="34635"/>
                  </a:cubicBezTo>
                  <a:cubicBezTo>
                    <a:pt x="88475" y="34302"/>
                    <a:pt x="88714" y="34064"/>
                    <a:pt x="89035" y="34064"/>
                  </a:cubicBezTo>
                  <a:close/>
                  <a:moveTo>
                    <a:pt x="92762" y="34064"/>
                  </a:moveTo>
                  <a:cubicBezTo>
                    <a:pt x="93059" y="34064"/>
                    <a:pt x="93333" y="34326"/>
                    <a:pt x="93333" y="34635"/>
                  </a:cubicBezTo>
                  <a:cubicBezTo>
                    <a:pt x="93333" y="34933"/>
                    <a:pt x="93071" y="35195"/>
                    <a:pt x="92762" y="35195"/>
                  </a:cubicBezTo>
                  <a:cubicBezTo>
                    <a:pt x="92452" y="35195"/>
                    <a:pt x="92202" y="34945"/>
                    <a:pt x="92202" y="34635"/>
                  </a:cubicBezTo>
                  <a:cubicBezTo>
                    <a:pt x="92202" y="34302"/>
                    <a:pt x="92452" y="34064"/>
                    <a:pt x="92762" y="34064"/>
                  </a:cubicBezTo>
                  <a:close/>
                  <a:moveTo>
                    <a:pt x="96488" y="34064"/>
                  </a:moveTo>
                  <a:cubicBezTo>
                    <a:pt x="96786" y="34064"/>
                    <a:pt x="97048" y="34326"/>
                    <a:pt x="97048" y="34635"/>
                  </a:cubicBezTo>
                  <a:cubicBezTo>
                    <a:pt x="97048" y="34933"/>
                    <a:pt x="96798" y="35195"/>
                    <a:pt x="96488" y="35195"/>
                  </a:cubicBezTo>
                  <a:cubicBezTo>
                    <a:pt x="96191" y="35195"/>
                    <a:pt x="95917" y="34945"/>
                    <a:pt x="95917" y="34635"/>
                  </a:cubicBezTo>
                  <a:cubicBezTo>
                    <a:pt x="95917" y="34302"/>
                    <a:pt x="96179" y="34064"/>
                    <a:pt x="96488" y="34064"/>
                  </a:cubicBezTo>
                  <a:close/>
                  <a:moveTo>
                    <a:pt x="100203" y="34064"/>
                  </a:moveTo>
                  <a:cubicBezTo>
                    <a:pt x="100501" y="34064"/>
                    <a:pt x="100775" y="34326"/>
                    <a:pt x="100775" y="34635"/>
                  </a:cubicBezTo>
                  <a:cubicBezTo>
                    <a:pt x="100775" y="34933"/>
                    <a:pt x="100513" y="35195"/>
                    <a:pt x="100203" y="35195"/>
                  </a:cubicBezTo>
                  <a:cubicBezTo>
                    <a:pt x="99905" y="35195"/>
                    <a:pt x="99644" y="34945"/>
                    <a:pt x="99644" y="34635"/>
                  </a:cubicBezTo>
                  <a:cubicBezTo>
                    <a:pt x="99655" y="34302"/>
                    <a:pt x="99894" y="34064"/>
                    <a:pt x="100203" y="34064"/>
                  </a:cubicBezTo>
                  <a:close/>
                  <a:moveTo>
                    <a:pt x="103942" y="34064"/>
                  </a:moveTo>
                  <a:cubicBezTo>
                    <a:pt x="104239" y="34064"/>
                    <a:pt x="104513" y="34326"/>
                    <a:pt x="104513" y="34635"/>
                  </a:cubicBezTo>
                  <a:cubicBezTo>
                    <a:pt x="104513" y="34933"/>
                    <a:pt x="104251" y="35195"/>
                    <a:pt x="103942" y="35195"/>
                  </a:cubicBezTo>
                  <a:cubicBezTo>
                    <a:pt x="103644" y="35195"/>
                    <a:pt x="103382" y="34945"/>
                    <a:pt x="103382" y="34635"/>
                  </a:cubicBezTo>
                  <a:cubicBezTo>
                    <a:pt x="103382" y="34302"/>
                    <a:pt x="103632" y="34064"/>
                    <a:pt x="103942" y="34064"/>
                  </a:cubicBezTo>
                  <a:close/>
                  <a:moveTo>
                    <a:pt x="107668" y="34064"/>
                  </a:moveTo>
                  <a:cubicBezTo>
                    <a:pt x="107966" y="34064"/>
                    <a:pt x="108228" y="34326"/>
                    <a:pt x="108228" y="34635"/>
                  </a:cubicBezTo>
                  <a:cubicBezTo>
                    <a:pt x="108228" y="34933"/>
                    <a:pt x="107978" y="35195"/>
                    <a:pt x="107668" y="35195"/>
                  </a:cubicBezTo>
                  <a:cubicBezTo>
                    <a:pt x="107371" y="35195"/>
                    <a:pt x="107097" y="34945"/>
                    <a:pt x="107097" y="34635"/>
                  </a:cubicBezTo>
                  <a:cubicBezTo>
                    <a:pt x="107109" y="34302"/>
                    <a:pt x="107347" y="34064"/>
                    <a:pt x="107668" y="34064"/>
                  </a:cubicBezTo>
                  <a:close/>
                  <a:moveTo>
                    <a:pt x="111395" y="34064"/>
                  </a:moveTo>
                  <a:cubicBezTo>
                    <a:pt x="111693" y="34064"/>
                    <a:pt x="111967" y="34326"/>
                    <a:pt x="111967" y="34635"/>
                  </a:cubicBezTo>
                  <a:cubicBezTo>
                    <a:pt x="111967" y="34933"/>
                    <a:pt x="111705" y="35195"/>
                    <a:pt x="111395" y="35195"/>
                  </a:cubicBezTo>
                  <a:cubicBezTo>
                    <a:pt x="111085" y="35195"/>
                    <a:pt x="110835" y="34945"/>
                    <a:pt x="110835" y="34635"/>
                  </a:cubicBezTo>
                  <a:cubicBezTo>
                    <a:pt x="110835" y="34302"/>
                    <a:pt x="111085" y="34064"/>
                    <a:pt x="111395" y="34064"/>
                  </a:cubicBezTo>
                  <a:close/>
                  <a:moveTo>
                    <a:pt x="115122" y="34064"/>
                  </a:moveTo>
                  <a:cubicBezTo>
                    <a:pt x="115419" y="34064"/>
                    <a:pt x="115681" y="34326"/>
                    <a:pt x="115681" y="34635"/>
                  </a:cubicBezTo>
                  <a:cubicBezTo>
                    <a:pt x="115681" y="34933"/>
                    <a:pt x="115431" y="35195"/>
                    <a:pt x="115122" y="35195"/>
                  </a:cubicBezTo>
                  <a:cubicBezTo>
                    <a:pt x="114812" y="35195"/>
                    <a:pt x="114550" y="34945"/>
                    <a:pt x="114550" y="34635"/>
                  </a:cubicBezTo>
                  <a:cubicBezTo>
                    <a:pt x="114574" y="34302"/>
                    <a:pt x="114812" y="34064"/>
                    <a:pt x="115122" y="34064"/>
                  </a:cubicBezTo>
                  <a:close/>
                  <a:moveTo>
                    <a:pt x="118860" y="34064"/>
                  </a:moveTo>
                  <a:cubicBezTo>
                    <a:pt x="119158" y="34064"/>
                    <a:pt x="119420" y="34326"/>
                    <a:pt x="119420" y="34635"/>
                  </a:cubicBezTo>
                  <a:cubicBezTo>
                    <a:pt x="119420" y="34933"/>
                    <a:pt x="119170" y="35195"/>
                    <a:pt x="118860" y="35195"/>
                  </a:cubicBezTo>
                  <a:cubicBezTo>
                    <a:pt x="118539" y="35195"/>
                    <a:pt x="118289" y="34945"/>
                    <a:pt x="118289" y="34635"/>
                  </a:cubicBezTo>
                  <a:cubicBezTo>
                    <a:pt x="118289" y="34302"/>
                    <a:pt x="118539" y="34064"/>
                    <a:pt x="118860" y="34064"/>
                  </a:cubicBezTo>
                  <a:close/>
                  <a:moveTo>
                    <a:pt x="122575" y="34064"/>
                  </a:moveTo>
                  <a:cubicBezTo>
                    <a:pt x="122873" y="34064"/>
                    <a:pt x="123146" y="34326"/>
                    <a:pt x="123146" y="34635"/>
                  </a:cubicBezTo>
                  <a:cubicBezTo>
                    <a:pt x="123146" y="34933"/>
                    <a:pt x="122885" y="35195"/>
                    <a:pt x="122575" y="35195"/>
                  </a:cubicBezTo>
                  <a:cubicBezTo>
                    <a:pt x="122265" y="35195"/>
                    <a:pt x="122015" y="34945"/>
                    <a:pt x="122015" y="34635"/>
                  </a:cubicBezTo>
                  <a:cubicBezTo>
                    <a:pt x="122027" y="34302"/>
                    <a:pt x="122277" y="34064"/>
                    <a:pt x="122575" y="34064"/>
                  </a:cubicBezTo>
                  <a:close/>
                  <a:moveTo>
                    <a:pt x="126314" y="34064"/>
                  </a:moveTo>
                  <a:cubicBezTo>
                    <a:pt x="126611" y="34064"/>
                    <a:pt x="126873" y="34326"/>
                    <a:pt x="126873" y="34635"/>
                  </a:cubicBezTo>
                  <a:cubicBezTo>
                    <a:pt x="126873" y="34933"/>
                    <a:pt x="126623" y="35195"/>
                    <a:pt x="126314" y="35195"/>
                  </a:cubicBezTo>
                  <a:cubicBezTo>
                    <a:pt x="126004" y="35195"/>
                    <a:pt x="125742" y="34945"/>
                    <a:pt x="125742" y="34635"/>
                  </a:cubicBezTo>
                  <a:cubicBezTo>
                    <a:pt x="125742" y="34302"/>
                    <a:pt x="126004" y="34064"/>
                    <a:pt x="126314" y="34064"/>
                  </a:cubicBezTo>
                  <a:close/>
                  <a:moveTo>
                    <a:pt x="130028" y="34064"/>
                  </a:moveTo>
                  <a:cubicBezTo>
                    <a:pt x="130326" y="34064"/>
                    <a:pt x="130600" y="34326"/>
                    <a:pt x="130600" y="34635"/>
                  </a:cubicBezTo>
                  <a:cubicBezTo>
                    <a:pt x="130600" y="34933"/>
                    <a:pt x="130350" y="35195"/>
                    <a:pt x="130028" y="35195"/>
                  </a:cubicBezTo>
                  <a:cubicBezTo>
                    <a:pt x="129731" y="35195"/>
                    <a:pt x="129469" y="34945"/>
                    <a:pt x="129469" y="34635"/>
                  </a:cubicBezTo>
                  <a:cubicBezTo>
                    <a:pt x="129469" y="34302"/>
                    <a:pt x="129719" y="34064"/>
                    <a:pt x="130028" y="34064"/>
                  </a:cubicBezTo>
                  <a:close/>
                  <a:moveTo>
                    <a:pt x="133767" y="34064"/>
                  </a:moveTo>
                  <a:cubicBezTo>
                    <a:pt x="134065" y="34064"/>
                    <a:pt x="134326" y="34326"/>
                    <a:pt x="134326" y="34635"/>
                  </a:cubicBezTo>
                  <a:cubicBezTo>
                    <a:pt x="134326" y="34933"/>
                    <a:pt x="134076" y="35195"/>
                    <a:pt x="133767" y="35195"/>
                  </a:cubicBezTo>
                  <a:cubicBezTo>
                    <a:pt x="133469" y="35195"/>
                    <a:pt x="133207" y="34945"/>
                    <a:pt x="133207" y="34635"/>
                  </a:cubicBezTo>
                  <a:cubicBezTo>
                    <a:pt x="133207" y="34302"/>
                    <a:pt x="133457" y="34064"/>
                    <a:pt x="133767" y="34064"/>
                  </a:cubicBezTo>
                  <a:close/>
                  <a:moveTo>
                    <a:pt x="137494" y="34064"/>
                  </a:moveTo>
                  <a:cubicBezTo>
                    <a:pt x="137791" y="34064"/>
                    <a:pt x="138053" y="34326"/>
                    <a:pt x="138053" y="34635"/>
                  </a:cubicBezTo>
                  <a:cubicBezTo>
                    <a:pt x="138053" y="34933"/>
                    <a:pt x="137803" y="35195"/>
                    <a:pt x="137494" y="35195"/>
                  </a:cubicBezTo>
                  <a:cubicBezTo>
                    <a:pt x="137196" y="35195"/>
                    <a:pt x="136922" y="34945"/>
                    <a:pt x="136922" y="34635"/>
                  </a:cubicBezTo>
                  <a:cubicBezTo>
                    <a:pt x="136934" y="34302"/>
                    <a:pt x="137172" y="34064"/>
                    <a:pt x="137494" y="34064"/>
                  </a:cubicBezTo>
                  <a:close/>
                  <a:moveTo>
                    <a:pt x="141220" y="34064"/>
                  </a:moveTo>
                  <a:cubicBezTo>
                    <a:pt x="141518" y="34064"/>
                    <a:pt x="141792" y="34326"/>
                    <a:pt x="141792" y="34635"/>
                  </a:cubicBezTo>
                  <a:cubicBezTo>
                    <a:pt x="141792" y="34933"/>
                    <a:pt x="141530" y="35195"/>
                    <a:pt x="141220" y="35195"/>
                  </a:cubicBezTo>
                  <a:cubicBezTo>
                    <a:pt x="140911" y="35195"/>
                    <a:pt x="140661" y="34945"/>
                    <a:pt x="140661" y="34635"/>
                  </a:cubicBezTo>
                  <a:cubicBezTo>
                    <a:pt x="140661" y="34302"/>
                    <a:pt x="140911" y="34064"/>
                    <a:pt x="141220" y="34064"/>
                  </a:cubicBezTo>
                  <a:close/>
                  <a:moveTo>
                    <a:pt x="1548" y="35933"/>
                  </a:moveTo>
                  <a:cubicBezTo>
                    <a:pt x="1846" y="35933"/>
                    <a:pt x="2119" y="36183"/>
                    <a:pt x="2119" y="36493"/>
                  </a:cubicBezTo>
                  <a:cubicBezTo>
                    <a:pt x="2119" y="36790"/>
                    <a:pt x="1858" y="37064"/>
                    <a:pt x="1548" y="37064"/>
                  </a:cubicBezTo>
                  <a:cubicBezTo>
                    <a:pt x="1238" y="37064"/>
                    <a:pt x="988" y="36802"/>
                    <a:pt x="988" y="36493"/>
                  </a:cubicBezTo>
                  <a:cubicBezTo>
                    <a:pt x="988" y="36183"/>
                    <a:pt x="1238" y="35933"/>
                    <a:pt x="1548" y="35933"/>
                  </a:cubicBezTo>
                  <a:close/>
                  <a:moveTo>
                    <a:pt x="5287" y="35933"/>
                  </a:moveTo>
                  <a:cubicBezTo>
                    <a:pt x="5596" y="35933"/>
                    <a:pt x="5846" y="36183"/>
                    <a:pt x="5846" y="36493"/>
                  </a:cubicBezTo>
                  <a:cubicBezTo>
                    <a:pt x="5846" y="36802"/>
                    <a:pt x="5596" y="37064"/>
                    <a:pt x="5287" y="37064"/>
                  </a:cubicBezTo>
                  <a:cubicBezTo>
                    <a:pt x="4977" y="37064"/>
                    <a:pt x="4715" y="36802"/>
                    <a:pt x="4715" y="36493"/>
                  </a:cubicBezTo>
                  <a:cubicBezTo>
                    <a:pt x="4715" y="36183"/>
                    <a:pt x="4977" y="35933"/>
                    <a:pt x="5287" y="35933"/>
                  </a:cubicBezTo>
                  <a:close/>
                  <a:moveTo>
                    <a:pt x="9001" y="35933"/>
                  </a:moveTo>
                  <a:cubicBezTo>
                    <a:pt x="9299" y="35933"/>
                    <a:pt x="9573" y="36183"/>
                    <a:pt x="9573" y="36493"/>
                  </a:cubicBezTo>
                  <a:cubicBezTo>
                    <a:pt x="9573" y="36790"/>
                    <a:pt x="9323" y="37064"/>
                    <a:pt x="9001" y="37064"/>
                  </a:cubicBezTo>
                  <a:cubicBezTo>
                    <a:pt x="8704" y="37064"/>
                    <a:pt x="8442" y="36802"/>
                    <a:pt x="8442" y="36493"/>
                  </a:cubicBezTo>
                  <a:cubicBezTo>
                    <a:pt x="8442" y="36183"/>
                    <a:pt x="8692" y="35933"/>
                    <a:pt x="9001" y="35933"/>
                  </a:cubicBezTo>
                  <a:close/>
                  <a:moveTo>
                    <a:pt x="12728" y="35933"/>
                  </a:moveTo>
                  <a:cubicBezTo>
                    <a:pt x="13037" y="35933"/>
                    <a:pt x="13288" y="36183"/>
                    <a:pt x="13288" y="36493"/>
                  </a:cubicBezTo>
                  <a:cubicBezTo>
                    <a:pt x="13288" y="36802"/>
                    <a:pt x="13037" y="37064"/>
                    <a:pt x="12728" y="37064"/>
                  </a:cubicBezTo>
                  <a:cubicBezTo>
                    <a:pt x="12418" y="37064"/>
                    <a:pt x="12156" y="36802"/>
                    <a:pt x="12156" y="36493"/>
                  </a:cubicBezTo>
                  <a:cubicBezTo>
                    <a:pt x="12180" y="36183"/>
                    <a:pt x="12418" y="35933"/>
                    <a:pt x="12728" y="35933"/>
                  </a:cubicBezTo>
                  <a:close/>
                  <a:moveTo>
                    <a:pt x="16466" y="35933"/>
                  </a:moveTo>
                  <a:cubicBezTo>
                    <a:pt x="16764" y="35933"/>
                    <a:pt x="17026" y="36183"/>
                    <a:pt x="17026" y="36493"/>
                  </a:cubicBezTo>
                  <a:cubicBezTo>
                    <a:pt x="17026" y="36790"/>
                    <a:pt x="16776" y="37064"/>
                    <a:pt x="16466" y="37064"/>
                  </a:cubicBezTo>
                  <a:cubicBezTo>
                    <a:pt x="16169" y="37064"/>
                    <a:pt x="15895" y="36802"/>
                    <a:pt x="15895" y="36493"/>
                  </a:cubicBezTo>
                  <a:cubicBezTo>
                    <a:pt x="15895" y="36183"/>
                    <a:pt x="16145" y="35933"/>
                    <a:pt x="16466" y="35933"/>
                  </a:cubicBezTo>
                  <a:close/>
                  <a:moveTo>
                    <a:pt x="20181" y="35933"/>
                  </a:moveTo>
                  <a:cubicBezTo>
                    <a:pt x="20491" y="35933"/>
                    <a:pt x="20753" y="36183"/>
                    <a:pt x="20753" y="36493"/>
                  </a:cubicBezTo>
                  <a:cubicBezTo>
                    <a:pt x="20753" y="36802"/>
                    <a:pt x="20491" y="37064"/>
                    <a:pt x="20181" y="37064"/>
                  </a:cubicBezTo>
                  <a:cubicBezTo>
                    <a:pt x="19872" y="37064"/>
                    <a:pt x="19622" y="36802"/>
                    <a:pt x="19622" y="36493"/>
                  </a:cubicBezTo>
                  <a:cubicBezTo>
                    <a:pt x="19634" y="36183"/>
                    <a:pt x="19872" y="35933"/>
                    <a:pt x="20181" y="35933"/>
                  </a:cubicBezTo>
                  <a:close/>
                  <a:moveTo>
                    <a:pt x="23920" y="35933"/>
                  </a:moveTo>
                  <a:cubicBezTo>
                    <a:pt x="24217" y="35933"/>
                    <a:pt x="24479" y="36183"/>
                    <a:pt x="24479" y="36493"/>
                  </a:cubicBezTo>
                  <a:cubicBezTo>
                    <a:pt x="24479" y="36790"/>
                    <a:pt x="24229" y="37064"/>
                    <a:pt x="23920" y="37064"/>
                  </a:cubicBezTo>
                  <a:cubicBezTo>
                    <a:pt x="23610" y="37064"/>
                    <a:pt x="23348" y="36802"/>
                    <a:pt x="23348" y="36493"/>
                  </a:cubicBezTo>
                  <a:cubicBezTo>
                    <a:pt x="23348" y="36183"/>
                    <a:pt x="23610" y="35933"/>
                    <a:pt x="23920" y="35933"/>
                  </a:cubicBezTo>
                  <a:close/>
                  <a:moveTo>
                    <a:pt x="27635" y="35933"/>
                  </a:moveTo>
                  <a:cubicBezTo>
                    <a:pt x="27956" y="35933"/>
                    <a:pt x="28206" y="36183"/>
                    <a:pt x="28206" y="36493"/>
                  </a:cubicBezTo>
                  <a:cubicBezTo>
                    <a:pt x="28206" y="36802"/>
                    <a:pt x="27956" y="37064"/>
                    <a:pt x="27635" y="37064"/>
                  </a:cubicBezTo>
                  <a:cubicBezTo>
                    <a:pt x="27325" y="37064"/>
                    <a:pt x="27075" y="36802"/>
                    <a:pt x="27075" y="36493"/>
                  </a:cubicBezTo>
                  <a:cubicBezTo>
                    <a:pt x="27087" y="36183"/>
                    <a:pt x="27325" y="35933"/>
                    <a:pt x="27635" y="35933"/>
                  </a:cubicBezTo>
                  <a:close/>
                  <a:moveTo>
                    <a:pt x="31373" y="35933"/>
                  </a:moveTo>
                  <a:cubicBezTo>
                    <a:pt x="31671" y="35933"/>
                    <a:pt x="31945" y="36183"/>
                    <a:pt x="31945" y="36493"/>
                  </a:cubicBezTo>
                  <a:cubicBezTo>
                    <a:pt x="31945" y="36790"/>
                    <a:pt x="31683" y="37064"/>
                    <a:pt x="31373" y="37064"/>
                  </a:cubicBezTo>
                  <a:cubicBezTo>
                    <a:pt x="31064" y="37064"/>
                    <a:pt x="30814" y="36802"/>
                    <a:pt x="30814" y="36493"/>
                  </a:cubicBezTo>
                  <a:cubicBezTo>
                    <a:pt x="30814" y="36183"/>
                    <a:pt x="31064" y="35933"/>
                    <a:pt x="31373" y="35933"/>
                  </a:cubicBezTo>
                  <a:close/>
                  <a:moveTo>
                    <a:pt x="35100" y="35933"/>
                  </a:moveTo>
                  <a:cubicBezTo>
                    <a:pt x="35409" y="35933"/>
                    <a:pt x="35659" y="36183"/>
                    <a:pt x="35659" y="36493"/>
                  </a:cubicBezTo>
                  <a:cubicBezTo>
                    <a:pt x="35659" y="36802"/>
                    <a:pt x="35409" y="37064"/>
                    <a:pt x="35100" y="37064"/>
                  </a:cubicBezTo>
                  <a:cubicBezTo>
                    <a:pt x="34778" y="37064"/>
                    <a:pt x="34528" y="36802"/>
                    <a:pt x="34528" y="36493"/>
                  </a:cubicBezTo>
                  <a:cubicBezTo>
                    <a:pt x="34540" y="36183"/>
                    <a:pt x="34778" y="35933"/>
                    <a:pt x="35100" y="35933"/>
                  </a:cubicBezTo>
                  <a:close/>
                  <a:moveTo>
                    <a:pt x="38815" y="35933"/>
                  </a:moveTo>
                  <a:cubicBezTo>
                    <a:pt x="39112" y="35933"/>
                    <a:pt x="39386" y="36183"/>
                    <a:pt x="39386" y="36493"/>
                  </a:cubicBezTo>
                  <a:cubicBezTo>
                    <a:pt x="39386" y="36790"/>
                    <a:pt x="39124" y="37064"/>
                    <a:pt x="38815" y="37064"/>
                  </a:cubicBezTo>
                  <a:cubicBezTo>
                    <a:pt x="38517" y="37064"/>
                    <a:pt x="38255" y="36802"/>
                    <a:pt x="38255" y="36493"/>
                  </a:cubicBezTo>
                  <a:cubicBezTo>
                    <a:pt x="38267" y="36183"/>
                    <a:pt x="38505" y="35933"/>
                    <a:pt x="38815" y="35933"/>
                  </a:cubicBezTo>
                  <a:close/>
                  <a:moveTo>
                    <a:pt x="42553" y="35933"/>
                  </a:moveTo>
                  <a:cubicBezTo>
                    <a:pt x="42863" y="35933"/>
                    <a:pt x="43113" y="36183"/>
                    <a:pt x="43113" y="36493"/>
                  </a:cubicBezTo>
                  <a:cubicBezTo>
                    <a:pt x="43113" y="36802"/>
                    <a:pt x="42863" y="37064"/>
                    <a:pt x="42553" y="37064"/>
                  </a:cubicBezTo>
                  <a:cubicBezTo>
                    <a:pt x="42232" y="37064"/>
                    <a:pt x="41982" y="36802"/>
                    <a:pt x="41982" y="36493"/>
                  </a:cubicBezTo>
                  <a:cubicBezTo>
                    <a:pt x="41982" y="36183"/>
                    <a:pt x="42244" y="35933"/>
                    <a:pt x="42553" y="35933"/>
                  </a:cubicBezTo>
                  <a:close/>
                  <a:moveTo>
                    <a:pt x="46268" y="35933"/>
                  </a:moveTo>
                  <a:cubicBezTo>
                    <a:pt x="46565" y="35933"/>
                    <a:pt x="46839" y="36183"/>
                    <a:pt x="46839" y="36493"/>
                  </a:cubicBezTo>
                  <a:cubicBezTo>
                    <a:pt x="46839" y="36790"/>
                    <a:pt x="46589" y="37064"/>
                    <a:pt x="46268" y="37064"/>
                  </a:cubicBezTo>
                  <a:cubicBezTo>
                    <a:pt x="45970" y="37064"/>
                    <a:pt x="45708" y="36802"/>
                    <a:pt x="45708" y="36493"/>
                  </a:cubicBezTo>
                  <a:cubicBezTo>
                    <a:pt x="45720" y="36183"/>
                    <a:pt x="45958" y="35933"/>
                    <a:pt x="46268" y="35933"/>
                  </a:cubicBezTo>
                  <a:close/>
                  <a:moveTo>
                    <a:pt x="50006" y="35933"/>
                  </a:moveTo>
                  <a:cubicBezTo>
                    <a:pt x="50316" y="35933"/>
                    <a:pt x="50578" y="36183"/>
                    <a:pt x="50578" y="36493"/>
                  </a:cubicBezTo>
                  <a:cubicBezTo>
                    <a:pt x="50578" y="36802"/>
                    <a:pt x="50316" y="37064"/>
                    <a:pt x="50006" y="37064"/>
                  </a:cubicBezTo>
                  <a:cubicBezTo>
                    <a:pt x="49697" y="37064"/>
                    <a:pt x="49447" y="36802"/>
                    <a:pt x="49447" y="36493"/>
                  </a:cubicBezTo>
                  <a:cubicBezTo>
                    <a:pt x="49447" y="36183"/>
                    <a:pt x="49697" y="35933"/>
                    <a:pt x="50006" y="35933"/>
                  </a:cubicBezTo>
                  <a:close/>
                  <a:moveTo>
                    <a:pt x="53733" y="35933"/>
                  </a:moveTo>
                  <a:cubicBezTo>
                    <a:pt x="54031" y="35933"/>
                    <a:pt x="54293" y="36183"/>
                    <a:pt x="54293" y="36493"/>
                  </a:cubicBezTo>
                  <a:cubicBezTo>
                    <a:pt x="54293" y="36790"/>
                    <a:pt x="54043" y="37064"/>
                    <a:pt x="53733" y="37064"/>
                  </a:cubicBezTo>
                  <a:cubicBezTo>
                    <a:pt x="53412" y="37064"/>
                    <a:pt x="53162" y="36802"/>
                    <a:pt x="53162" y="36493"/>
                  </a:cubicBezTo>
                  <a:cubicBezTo>
                    <a:pt x="53173" y="36183"/>
                    <a:pt x="53412" y="35933"/>
                    <a:pt x="53733" y="35933"/>
                  </a:cubicBezTo>
                  <a:close/>
                  <a:moveTo>
                    <a:pt x="57460" y="35933"/>
                  </a:moveTo>
                  <a:cubicBezTo>
                    <a:pt x="57781" y="35933"/>
                    <a:pt x="58031" y="36183"/>
                    <a:pt x="58031" y="36493"/>
                  </a:cubicBezTo>
                  <a:cubicBezTo>
                    <a:pt x="58031" y="36802"/>
                    <a:pt x="57781" y="37064"/>
                    <a:pt x="57460" y="37064"/>
                  </a:cubicBezTo>
                  <a:cubicBezTo>
                    <a:pt x="57150" y="37064"/>
                    <a:pt x="56900" y="36802"/>
                    <a:pt x="56900" y="36493"/>
                  </a:cubicBezTo>
                  <a:cubicBezTo>
                    <a:pt x="56900" y="36183"/>
                    <a:pt x="57150" y="35933"/>
                    <a:pt x="57460" y="35933"/>
                  </a:cubicBezTo>
                  <a:close/>
                  <a:moveTo>
                    <a:pt x="61186" y="35933"/>
                  </a:moveTo>
                  <a:cubicBezTo>
                    <a:pt x="61484" y="35933"/>
                    <a:pt x="61746" y="36183"/>
                    <a:pt x="61746" y="36493"/>
                  </a:cubicBezTo>
                  <a:cubicBezTo>
                    <a:pt x="61746" y="36790"/>
                    <a:pt x="61496" y="37064"/>
                    <a:pt x="61186" y="37064"/>
                  </a:cubicBezTo>
                  <a:cubicBezTo>
                    <a:pt x="60877" y="37064"/>
                    <a:pt x="60615" y="36802"/>
                    <a:pt x="60615" y="36493"/>
                  </a:cubicBezTo>
                  <a:cubicBezTo>
                    <a:pt x="60639" y="36183"/>
                    <a:pt x="60877" y="35933"/>
                    <a:pt x="61186" y="35933"/>
                  </a:cubicBezTo>
                  <a:close/>
                  <a:moveTo>
                    <a:pt x="64925" y="35933"/>
                  </a:moveTo>
                  <a:cubicBezTo>
                    <a:pt x="65234" y="35933"/>
                    <a:pt x="65485" y="36183"/>
                    <a:pt x="65485" y="36493"/>
                  </a:cubicBezTo>
                  <a:cubicBezTo>
                    <a:pt x="65485" y="36802"/>
                    <a:pt x="65234" y="37064"/>
                    <a:pt x="64925" y="37064"/>
                  </a:cubicBezTo>
                  <a:cubicBezTo>
                    <a:pt x="64603" y="37064"/>
                    <a:pt x="64353" y="36802"/>
                    <a:pt x="64353" y="36493"/>
                  </a:cubicBezTo>
                  <a:cubicBezTo>
                    <a:pt x="64353" y="36183"/>
                    <a:pt x="64603" y="35933"/>
                    <a:pt x="64925" y="35933"/>
                  </a:cubicBezTo>
                  <a:close/>
                  <a:moveTo>
                    <a:pt x="68640" y="35933"/>
                  </a:moveTo>
                  <a:cubicBezTo>
                    <a:pt x="68937" y="35933"/>
                    <a:pt x="69211" y="36183"/>
                    <a:pt x="69211" y="36493"/>
                  </a:cubicBezTo>
                  <a:cubicBezTo>
                    <a:pt x="69211" y="36790"/>
                    <a:pt x="68949" y="37064"/>
                    <a:pt x="68640" y="37064"/>
                  </a:cubicBezTo>
                  <a:cubicBezTo>
                    <a:pt x="68330" y="37064"/>
                    <a:pt x="68080" y="36802"/>
                    <a:pt x="68080" y="36493"/>
                  </a:cubicBezTo>
                  <a:cubicBezTo>
                    <a:pt x="68092" y="36183"/>
                    <a:pt x="68330" y="35933"/>
                    <a:pt x="68640" y="35933"/>
                  </a:cubicBezTo>
                  <a:close/>
                  <a:moveTo>
                    <a:pt x="72366" y="35933"/>
                  </a:moveTo>
                  <a:cubicBezTo>
                    <a:pt x="72676" y="35933"/>
                    <a:pt x="72926" y="36183"/>
                    <a:pt x="72926" y="36493"/>
                  </a:cubicBezTo>
                  <a:cubicBezTo>
                    <a:pt x="72926" y="36802"/>
                    <a:pt x="72676" y="37064"/>
                    <a:pt x="72366" y="37064"/>
                  </a:cubicBezTo>
                  <a:cubicBezTo>
                    <a:pt x="72045" y="37064"/>
                    <a:pt x="71795" y="36802"/>
                    <a:pt x="71795" y="36493"/>
                  </a:cubicBezTo>
                  <a:cubicBezTo>
                    <a:pt x="71807" y="36183"/>
                    <a:pt x="72069" y="35933"/>
                    <a:pt x="72366" y="35933"/>
                  </a:cubicBezTo>
                  <a:close/>
                  <a:moveTo>
                    <a:pt x="76093" y="35933"/>
                  </a:moveTo>
                  <a:cubicBezTo>
                    <a:pt x="76391" y="35933"/>
                    <a:pt x="76664" y="36183"/>
                    <a:pt x="76664" y="36493"/>
                  </a:cubicBezTo>
                  <a:cubicBezTo>
                    <a:pt x="76664" y="36790"/>
                    <a:pt x="76403" y="37064"/>
                    <a:pt x="76093" y="37064"/>
                  </a:cubicBezTo>
                  <a:cubicBezTo>
                    <a:pt x="75795" y="37064"/>
                    <a:pt x="75533" y="36802"/>
                    <a:pt x="75533" y="36493"/>
                  </a:cubicBezTo>
                  <a:cubicBezTo>
                    <a:pt x="75533" y="36183"/>
                    <a:pt x="75783" y="35933"/>
                    <a:pt x="76093" y="35933"/>
                  </a:cubicBezTo>
                  <a:close/>
                  <a:moveTo>
                    <a:pt x="79712" y="35933"/>
                  </a:moveTo>
                  <a:cubicBezTo>
                    <a:pt x="80010" y="35933"/>
                    <a:pt x="80284" y="36183"/>
                    <a:pt x="80284" y="36493"/>
                  </a:cubicBezTo>
                  <a:cubicBezTo>
                    <a:pt x="80284" y="36790"/>
                    <a:pt x="80022" y="37064"/>
                    <a:pt x="79712" y="37064"/>
                  </a:cubicBezTo>
                  <a:cubicBezTo>
                    <a:pt x="79403" y="37064"/>
                    <a:pt x="79153" y="36802"/>
                    <a:pt x="79153" y="36493"/>
                  </a:cubicBezTo>
                  <a:cubicBezTo>
                    <a:pt x="79165" y="36183"/>
                    <a:pt x="79403" y="35933"/>
                    <a:pt x="79712" y="35933"/>
                  </a:cubicBezTo>
                  <a:close/>
                  <a:moveTo>
                    <a:pt x="83451" y="35933"/>
                  </a:moveTo>
                  <a:cubicBezTo>
                    <a:pt x="83761" y="35933"/>
                    <a:pt x="84011" y="36183"/>
                    <a:pt x="84011" y="36493"/>
                  </a:cubicBezTo>
                  <a:cubicBezTo>
                    <a:pt x="84011" y="36802"/>
                    <a:pt x="83761" y="37064"/>
                    <a:pt x="83451" y="37064"/>
                  </a:cubicBezTo>
                  <a:cubicBezTo>
                    <a:pt x="83141" y="37064"/>
                    <a:pt x="82880" y="36802"/>
                    <a:pt x="82880" y="36493"/>
                  </a:cubicBezTo>
                  <a:cubicBezTo>
                    <a:pt x="82880" y="36183"/>
                    <a:pt x="83141" y="35933"/>
                    <a:pt x="83451" y="35933"/>
                  </a:cubicBezTo>
                  <a:close/>
                  <a:moveTo>
                    <a:pt x="87166" y="35933"/>
                  </a:moveTo>
                  <a:cubicBezTo>
                    <a:pt x="87463" y="35933"/>
                    <a:pt x="87737" y="36183"/>
                    <a:pt x="87737" y="36493"/>
                  </a:cubicBezTo>
                  <a:cubicBezTo>
                    <a:pt x="87737" y="36790"/>
                    <a:pt x="87475" y="37064"/>
                    <a:pt x="87166" y="37064"/>
                  </a:cubicBezTo>
                  <a:cubicBezTo>
                    <a:pt x="86856" y="37064"/>
                    <a:pt x="86606" y="36802"/>
                    <a:pt x="86606" y="36493"/>
                  </a:cubicBezTo>
                  <a:cubicBezTo>
                    <a:pt x="86618" y="36183"/>
                    <a:pt x="86856" y="35933"/>
                    <a:pt x="87166" y="35933"/>
                  </a:cubicBezTo>
                  <a:close/>
                  <a:moveTo>
                    <a:pt x="90904" y="35933"/>
                  </a:moveTo>
                  <a:cubicBezTo>
                    <a:pt x="91214" y="35933"/>
                    <a:pt x="91464" y="36183"/>
                    <a:pt x="91464" y="36493"/>
                  </a:cubicBezTo>
                  <a:cubicBezTo>
                    <a:pt x="91464" y="36802"/>
                    <a:pt x="91214" y="37064"/>
                    <a:pt x="90904" y="37064"/>
                  </a:cubicBezTo>
                  <a:cubicBezTo>
                    <a:pt x="90595" y="37064"/>
                    <a:pt x="90345" y="36802"/>
                    <a:pt x="90345" y="36493"/>
                  </a:cubicBezTo>
                  <a:cubicBezTo>
                    <a:pt x="90345" y="36183"/>
                    <a:pt x="90595" y="35933"/>
                    <a:pt x="90904" y="35933"/>
                  </a:cubicBezTo>
                  <a:close/>
                  <a:moveTo>
                    <a:pt x="94631" y="35933"/>
                  </a:moveTo>
                  <a:cubicBezTo>
                    <a:pt x="94929" y="35933"/>
                    <a:pt x="95191" y="36183"/>
                    <a:pt x="95191" y="36493"/>
                  </a:cubicBezTo>
                  <a:cubicBezTo>
                    <a:pt x="95191" y="36790"/>
                    <a:pt x="94941" y="37064"/>
                    <a:pt x="94631" y="37064"/>
                  </a:cubicBezTo>
                  <a:cubicBezTo>
                    <a:pt x="94310" y="37064"/>
                    <a:pt x="94060" y="36802"/>
                    <a:pt x="94060" y="36493"/>
                  </a:cubicBezTo>
                  <a:cubicBezTo>
                    <a:pt x="94071" y="36183"/>
                    <a:pt x="94310" y="35933"/>
                    <a:pt x="94631" y="35933"/>
                  </a:cubicBezTo>
                  <a:close/>
                  <a:moveTo>
                    <a:pt x="98346" y="35933"/>
                  </a:moveTo>
                  <a:cubicBezTo>
                    <a:pt x="98655" y="35933"/>
                    <a:pt x="98905" y="36183"/>
                    <a:pt x="98905" y="36493"/>
                  </a:cubicBezTo>
                  <a:cubicBezTo>
                    <a:pt x="98905" y="36802"/>
                    <a:pt x="98655" y="37064"/>
                    <a:pt x="98346" y="37064"/>
                  </a:cubicBezTo>
                  <a:cubicBezTo>
                    <a:pt x="98036" y="37064"/>
                    <a:pt x="97786" y="36802"/>
                    <a:pt x="97786" y="36493"/>
                  </a:cubicBezTo>
                  <a:cubicBezTo>
                    <a:pt x="97798" y="36183"/>
                    <a:pt x="98036" y="35933"/>
                    <a:pt x="98346" y="35933"/>
                  </a:cubicBezTo>
                  <a:close/>
                  <a:moveTo>
                    <a:pt x="102084" y="35933"/>
                  </a:moveTo>
                  <a:cubicBezTo>
                    <a:pt x="102382" y="35933"/>
                    <a:pt x="102644" y="36183"/>
                    <a:pt x="102644" y="36493"/>
                  </a:cubicBezTo>
                  <a:cubicBezTo>
                    <a:pt x="102644" y="36790"/>
                    <a:pt x="102394" y="37064"/>
                    <a:pt x="102084" y="37064"/>
                  </a:cubicBezTo>
                  <a:cubicBezTo>
                    <a:pt x="101787" y="37064"/>
                    <a:pt x="101513" y="36802"/>
                    <a:pt x="101513" y="36493"/>
                  </a:cubicBezTo>
                  <a:cubicBezTo>
                    <a:pt x="101513" y="36183"/>
                    <a:pt x="101775" y="35933"/>
                    <a:pt x="102084" y="35933"/>
                  </a:cubicBezTo>
                  <a:close/>
                  <a:moveTo>
                    <a:pt x="105799" y="35933"/>
                  </a:moveTo>
                  <a:cubicBezTo>
                    <a:pt x="106121" y="35933"/>
                    <a:pt x="106371" y="36183"/>
                    <a:pt x="106371" y="36493"/>
                  </a:cubicBezTo>
                  <a:cubicBezTo>
                    <a:pt x="106371" y="36802"/>
                    <a:pt x="106109" y="37064"/>
                    <a:pt x="105799" y="37064"/>
                  </a:cubicBezTo>
                  <a:cubicBezTo>
                    <a:pt x="105490" y="37064"/>
                    <a:pt x="105239" y="36802"/>
                    <a:pt x="105239" y="36493"/>
                  </a:cubicBezTo>
                  <a:cubicBezTo>
                    <a:pt x="105251" y="36183"/>
                    <a:pt x="105490" y="35933"/>
                    <a:pt x="105799" y="35933"/>
                  </a:cubicBezTo>
                  <a:close/>
                  <a:moveTo>
                    <a:pt x="109538" y="35933"/>
                  </a:moveTo>
                  <a:cubicBezTo>
                    <a:pt x="109835" y="35933"/>
                    <a:pt x="110109" y="36183"/>
                    <a:pt x="110109" y="36493"/>
                  </a:cubicBezTo>
                  <a:cubicBezTo>
                    <a:pt x="110109" y="36790"/>
                    <a:pt x="109847" y="37064"/>
                    <a:pt x="109538" y="37064"/>
                  </a:cubicBezTo>
                  <a:cubicBezTo>
                    <a:pt x="109228" y="37064"/>
                    <a:pt x="108978" y="36802"/>
                    <a:pt x="108978" y="36493"/>
                  </a:cubicBezTo>
                  <a:cubicBezTo>
                    <a:pt x="108978" y="36183"/>
                    <a:pt x="109228" y="35933"/>
                    <a:pt x="109538" y="35933"/>
                  </a:cubicBezTo>
                  <a:close/>
                  <a:moveTo>
                    <a:pt x="113264" y="35933"/>
                  </a:moveTo>
                  <a:cubicBezTo>
                    <a:pt x="113574" y="35933"/>
                    <a:pt x="113824" y="36183"/>
                    <a:pt x="113824" y="36493"/>
                  </a:cubicBezTo>
                  <a:cubicBezTo>
                    <a:pt x="113824" y="36802"/>
                    <a:pt x="113574" y="37064"/>
                    <a:pt x="113264" y="37064"/>
                  </a:cubicBezTo>
                  <a:cubicBezTo>
                    <a:pt x="112943" y="37064"/>
                    <a:pt x="112693" y="36802"/>
                    <a:pt x="112693" y="36493"/>
                  </a:cubicBezTo>
                  <a:cubicBezTo>
                    <a:pt x="112705" y="36183"/>
                    <a:pt x="112943" y="35933"/>
                    <a:pt x="113264" y="35933"/>
                  </a:cubicBezTo>
                  <a:close/>
                  <a:moveTo>
                    <a:pt x="116991" y="35933"/>
                  </a:moveTo>
                  <a:cubicBezTo>
                    <a:pt x="117289" y="35933"/>
                    <a:pt x="117562" y="36183"/>
                    <a:pt x="117562" y="36493"/>
                  </a:cubicBezTo>
                  <a:cubicBezTo>
                    <a:pt x="117562" y="36790"/>
                    <a:pt x="117312" y="37064"/>
                    <a:pt x="116991" y="37064"/>
                  </a:cubicBezTo>
                  <a:cubicBezTo>
                    <a:pt x="116681" y="37064"/>
                    <a:pt x="116431" y="36802"/>
                    <a:pt x="116431" y="36493"/>
                  </a:cubicBezTo>
                  <a:cubicBezTo>
                    <a:pt x="116431" y="36183"/>
                    <a:pt x="116681" y="35933"/>
                    <a:pt x="116991" y="35933"/>
                  </a:cubicBezTo>
                  <a:close/>
                  <a:moveTo>
                    <a:pt x="120718" y="35933"/>
                  </a:moveTo>
                  <a:cubicBezTo>
                    <a:pt x="121027" y="35933"/>
                    <a:pt x="121277" y="36183"/>
                    <a:pt x="121277" y="36493"/>
                  </a:cubicBezTo>
                  <a:cubicBezTo>
                    <a:pt x="121277" y="36802"/>
                    <a:pt x="121027" y="37064"/>
                    <a:pt x="120718" y="37064"/>
                  </a:cubicBezTo>
                  <a:cubicBezTo>
                    <a:pt x="120408" y="37064"/>
                    <a:pt x="120146" y="36802"/>
                    <a:pt x="120146" y="36493"/>
                  </a:cubicBezTo>
                  <a:cubicBezTo>
                    <a:pt x="120170" y="36183"/>
                    <a:pt x="120420" y="35933"/>
                    <a:pt x="120718" y="35933"/>
                  </a:cubicBezTo>
                  <a:close/>
                  <a:moveTo>
                    <a:pt x="124456" y="35933"/>
                  </a:moveTo>
                  <a:cubicBezTo>
                    <a:pt x="124754" y="35933"/>
                    <a:pt x="125016" y="36183"/>
                    <a:pt x="125016" y="36493"/>
                  </a:cubicBezTo>
                  <a:cubicBezTo>
                    <a:pt x="125016" y="36790"/>
                    <a:pt x="124766" y="37064"/>
                    <a:pt x="124456" y="37064"/>
                  </a:cubicBezTo>
                  <a:cubicBezTo>
                    <a:pt x="124135" y="37064"/>
                    <a:pt x="123885" y="36802"/>
                    <a:pt x="123885" y="36493"/>
                  </a:cubicBezTo>
                  <a:cubicBezTo>
                    <a:pt x="123885" y="36183"/>
                    <a:pt x="124135" y="35933"/>
                    <a:pt x="124456" y="35933"/>
                  </a:cubicBezTo>
                  <a:close/>
                  <a:moveTo>
                    <a:pt x="128171" y="35933"/>
                  </a:moveTo>
                  <a:cubicBezTo>
                    <a:pt x="128480" y="35933"/>
                    <a:pt x="128742" y="36183"/>
                    <a:pt x="128742" y="36493"/>
                  </a:cubicBezTo>
                  <a:cubicBezTo>
                    <a:pt x="128742" y="36802"/>
                    <a:pt x="128480" y="37064"/>
                    <a:pt x="128171" y="37064"/>
                  </a:cubicBezTo>
                  <a:cubicBezTo>
                    <a:pt x="127861" y="37064"/>
                    <a:pt x="127611" y="36802"/>
                    <a:pt x="127611" y="36493"/>
                  </a:cubicBezTo>
                  <a:cubicBezTo>
                    <a:pt x="127611" y="36183"/>
                    <a:pt x="127861" y="35933"/>
                    <a:pt x="128171" y="35933"/>
                  </a:cubicBezTo>
                  <a:close/>
                  <a:moveTo>
                    <a:pt x="131898" y="35933"/>
                  </a:moveTo>
                  <a:cubicBezTo>
                    <a:pt x="132195" y="35933"/>
                    <a:pt x="132457" y="36183"/>
                    <a:pt x="132457" y="36493"/>
                  </a:cubicBezTo>
                  <a:cubicBezTo>
                    <a:pt x="132457" y="36790"/>
                    <a:pt x="132207" y="37064"/>
                    <a:pt x="131898" y="37064"/>
                  </a:cubicBezTo>
                  <a:cubicBezTo>
                    <a:pt x="131600" y="37064"/>
                    <a:pt x="131326" y="36802"/>
                    <a:pt x="131326" y="36493"/>
                  </a:cubicBezTo>
                  <a:cubicBezTo>
                    <a:pt x="131338" y="36183"/>
                    <a:pt x="131576" y="35933"/>
                    <a:pt x="131898" y="35933"/>
                  </a:cubicBezTo>
                  <a:close/>
                  <a:moveTo>
                    <a:pt x="135624" y="35933"/>
                  </a:moveTo>
                  <a:cubicBezTo>
                    <a:pt x="135946" y="35933"/>
                    <a:pt x="136196" y="36183"/>
                    <a:pt x="136196" y="36493"/>
                  </a:cubicBezTo>
                  <a:cubicBezTo>
                    <a:pt x="136196" y="36802"/>
                    <a:pt x="135934" y="37064"/>
                    <a:pt x="135624" y="37064"/>
                  </a:cubicBezTo>
                  <a:cubicBezTo>
                    <a:pt x="135315" y="37064"/>
                    <a:pt x="135065" y="36802"/>
                    <a:pt x="135065" y="36493"/>
                  </a:cubicBezTo>
                  <a:cubicBezTo>
                    <a:pt x="135065" y="36183"/>
                    <a:pt x="135315" y="35933"/>
                    <a:pt x="135624" y="35933"/>
                  </a:cubicBezTo>
                  <a:close/>
                  <a:moveTo>
                    <a:pt x="139351" y="35933"/>
                  </a:moveTo>
                  <a:cubicBezTo>
                    <a:pt x="139649" y="35933"/>
                    <a:pt x="139910" y="36183"/>
                    <a:pt x="139910" y="36493"/>
                  </a:cubicBezTo>
                  <a:cubicBezTo>
                    <a:pt x="139910" y="36790"/>
                    <a:pt x="139660" y="37064"/>
                    <a:pt x="139351" y="37064"/>
                  </a:cubicBezTo>
                  <a:cubicBezTo>
                    <a:pt x="139053" y="37064"/>
                    <a:pt x="138779" y="36802"/>
                    <a:pt x="138779" y="36493"/>
                  </a:cubicBezTo>
                  <a:cubicBezTo>
                    <a:pt x="138803" y="36183"/>
                    <a:pt x="139041" y="35933"/>
                    <a:pt x="139351" y="35933"/>
                  </a:cubicBezTo>
                  <a:close/>
                  <a:moveTo>
                    <a:pt x="143089" y="35933"/>
                  </a:moveTo>
                  <a:cubicBezTo>
                    <a:pt x="143399" y="35933"/>
                    <a:pt x="143649" y="36183"/>
                    <a:pt x="143649" y="36493"/>
                  </a:cubicBezTo>
                  <a:cubicBezTo>
                    <a:pt x="143649" y="36802"/>
                    <a:pt x="143399" y="37064"/>
                    <a:pt x="143089" y="37064"/>
                  </a:cubicBezTo>
                  <a:cubicBezTo>
                    <a:pt x="142768" y="37064"/>
                    <a:pt x="142518" y="36802"/>
                    <a:pt x="142518" y="36493"/>
                  </a:cubicBezTo>
                  <a:cubicBezTo>
                    <a:pt x="142518" y="36183"/>
                    <a:pt x="142768" y="35933"/>
                    <a:pt x="143089" y="35933"/>
                  </a:cubicBezTo>
                  <a:close/>
                  <a:moveTo>
                    <a:pt x="3405" y="37790"/>
                  </a:moveTo>
                  <a:cubicBezTo>
                    <a:pt x="3703" y="37790"/>
                    <a:pt x="3977" y="38040"/>
                    <a:pt x="3977" y="38350"/>
                  </a:cubicBezTo>
                  <a:cubicBezTo>
                    <a:pt x="3977" y="38648"/>
                    <a:pt x="3727" y="38922"/>
                    <a:pt x="3405" y="38922"/>
                  </a:cubicBezTo>
                  <a:cubicBezTo>
                    <a:pt x="3096" y="38922"/>
                    <a:pt x="2846" y="38672"/>
                    <a:pt x="2846" y="38350"/>
                  </a:cubicBezTo>
                  <a:cubicBezTo>
                    <a:pt x="2858" y="38040"/>
                    <a:pt x="3096" y="37790"/>
                    <a:pt x="3405" y="37790"/>
                  </a:cubicBezTo>
                  <a:close/>
                  <a:moveTo>
                    <a:pt x="7132" y="37790"/>
                  </a:moveTo>
                  <a:cubicBezTo>
                    <a:pt x="7430" y="37790"/>
                    <a:pt x="7692" y="38040"/>
                    <a:pt x="7692" y="38350"/>
                  </a:cubicBezTo>
                  <a:cubicBezTo>
                    <a:pt x="7692" y="38648"/>
                    <a:pt x="7442" y="38922"/>
                    <a:pt x="7132" y="38922"/>
                  </a:cubicBezTo>
                  <a:cubicBezTo>
                    <a:pt x="6834" y="38922"/>
                    <a:pt x="6560" y="38672"/>
                    <a:pt x="6560" y="38350"/>
                  </a:cubicBezTo>
                  <a:cubicBezTo>
                    <a:pt x="6584" y="38040"/>
                    <a:pt x="6822" y="37790"/>
                    <a:pt x="7132" y="37790"/>
                  </a:cubicBezTo>
                  <a:close/>
                  <a:moveTo>
                    <a:pt x="10871" y="37790"/>
                  </a:moveTo>
                  <a:cubicBezTo>
                    <a:pt x="11168" y="37790"/>
                    <a:pt x="11430" y="38040"/>
                    <a:pt x="11430" y="38350"/>
                  </a:cubicBezTo>
                  <a:cubicBezTo>
                    <a:pt x="11430" y="38648"/>
                    <a:pt x="11180" y="38922"/>
                    <a:pt x="10871" y="38922"/>
                  </a:cubicBezTo>
                  <a:cubicBezTo>
                    <a:pt x="10573" y="38922"/>
                    <a:pt x="10299" y="38672"/>
                    <a:pt x="10299" y="38350"/>
                  </a:cubicBezTo>
                  <a:cubicBezTo>
                    <a:pt x="10299" y="38040"/>
                    <a:pt x="10549" y="37790"/>
                    <a:pt x="10871" y="37790"/>
                  </a:cubicBezTo>
                  <a:close/>
                  <a:moveTo>
                    <a:pt x="14585" y="37790"/>
                  </a:moveTo>
                  <a:cubicBezTo>
                    <a:pt x="14883" y="37790"/>
                    <a:pt x="15157" y="38040"/>
                    <a:pt x="15157" y="38350"/>
                  </a:cubicBezTo>
                  <a:cubicBezTo>
                    <a:pt x="15157" y="38648"/>
                    <a:pt x="14895" y="38922"/>
                    <a:pt x="14585" y="38922"/>
                  </a:cubicBezTo>
                  <a:cubicBezTo>
                    <a:pt x="14288" y="38922"/>
                    <a:pt x="14014" y="38672"/>
                    <a:pt x="14014" y="38350"/>
                  </a:cubicBezTo>
                  <a:cubicBezTo>
                    <a:pt x="14038" y="38040"/>
                    <a:pt x="14276" y="37790"/>
                    <a:pt x="14585" y="37790"/>
                  </a:cubicBezTo>
                  <a:close/>
                  <a:moveTo>
                    <a:pt x="18324" y="37790"/>
                  </a:moveTo>
                  <a:cubicBezTo>
                    <a:pt x="18622" y="37790"/>
                    <a:pt x="18883" y="38040"/>
                    <a:pt x="18883" y="38350"/>
                  </a:cubicBezTo>
                  <a:cubicBezTo>
                    <a:pt x="18883" y="38648"/>
                    <a:pt x="18633" y="38922"/>
                    <a:pt x="18324" y="38922"/>
                  </a:cubicBezTo>
                  <a:cubicBezTo>
                    <a:pt x="18026" y="38922"/>
                    <a:pt x="17752" y="38672"/>
                    <a:pt x="17752" y="38350"/>
                  </a:cubicBezTo>
                  <a:cubicBezTo>
                    <a:pt x="17752" y="38040"/>
                    <a:pt x="18014" y="37790"/>
                    <a:pt x="18324" y="37790"/>
                  </a:cubicBezTo>
                  <a:close/>
                  <a:moveTo>
                    <a:pt x="22039" y="37790"/>
                  </a:moveTo>
                  <a:cubicBezTo>
                    <a:pt x="22336" y="37790"/>
                    <a:pt x="22610" y="38040"/>
                    <a:pt x="22610" y="38350"/>
                  </a:cubicBezTo>
                  <a:cubicBezTo>
                    <a:pt x="22610" y="38648"/>
                    <a:pt x="22360" y="38922"/>
                    <a:pt x="22039" y="38922"/>
                  </a:cubicBezTo>
                  <a:cubicBezTo>
                    <a:pt x="21729" y="38922"/>
                    <a:pt x="21479" y="38672"/>
                    <a:pt x="21479" y="38350"/>
                  </a:cubicBezTo>
                  <a:cubicBezTo>
                    <a:pt x="21491" y="38040"/>
                    <a:pt x="21729" y="37790"/>
                    <a:pt x="22039" y="37790"/>
                  </a:cubicBezTo>
                  <a:close/>
                  <a:moveTo>
                    <a:pt x="25777" y="37790"/>
                  </a:moveTo>
                  <a:cubicBezTo>
                    <a:pt x="26075" y="37790"/>
                    <a:pt x="26349" y="38040"/>
                    <a:pt x="26349" y="38350"/>
                  </a:cubicBezTo>
                  <a:cubicBezTo>
                    <a:pt x="26349" y="38648"/>
                    <a:pt x="26087" y="38922"/>
                    <a:pt x="25777" y="38922"/>
                  </a:cubicBezTo>
                  <a:cubicBezTo>
                    <a:pt x="25468" y="38922"/>
                    <a:pt x="25206" y="38672"/>
                    <a:pt x="25206" y="38350"/>
                  </a:cubicBezTo>
                  <a:cubicBezTo>
                    <a:pt x="25218" y="38040"/>
                    <a:pt x="25468" y="37790"/>
                    <a:pt x="25777" y="37790"/>
                  </a:cubicBezTo>
                  <a:close/>
                  <a:moveTo>
                    <a:pt x="29504" y="37790"/>
                  </a:moveTo>
                  <a:cubicBezTo>
                    <a:pt x="29801" y="37790"/>
                    <a:pt x="30063" y="38040"/>
                    <a:pt x="30063" y="38350"/>
                  </a:cubicBezTo>
                  <a:cubicBezTo>
                    <a:pt x="30063" y="38648"/>
                    <a:pt x="29813" y="38922"/>
                    <a:pt x="29504" y="38922"/>
                  </a:cubicBezTo>
                  <a:cubicBezTo>
                    <a:pt x="29182" y="38922"/>
                    <a:pt x="28932" y="38672"/>
                    <a:pt x="28932" y="38350"/>
                  </a:cubicBezTo>
                  <a:cubicBezTo>
                    <a:pt x="28944" y="38040"/>
                    <a:pt x="29182" y="37790"/>
                    <a:pt x="29504" y="37790"/>
                  </a:cubicBezTo>
                  <a:close/>
                  <a:moveTo>
                    <a:pt x="33230" y="37790"/>
                  </a:moveTo>
                  <a:cubicBezTo>
                    <a:pt x="33528" y="37790"/>
                    <a:pt x="33802" y="38040"/>
                    <a:pt x="33802" y="38350"/>
                  </a:cubicBezTo>
                  <a:cubicBezTo>
                    <a:pt x="33802" y="38648"/>
                    <a:pt x="33552" y="38922"/>
                    <a:pt x="33230" y="38922"/>
                  </a:cubicBezTo>
                  <a:cubicBezTo>
                    <a:pt x="32921" y="38922"/>
                    <a:pt x="32671" y="38672"/>
                    <a:pt x="32671" y="38350"/>
                  </a:cubicBezTo>
                  <a:cubicBezTo>
                    <a:pt x="32671" y="38040"/>
                    <a:pt x="32921" y="37790"/>
                    <a:pt x="33230" y="37790"/>
                  </a:cubicBezTo>
                  <a:close/>
                  <a:moveTo>
                    <a:pt x="36957" y="37790"/>
                  </a:moveTo>
                  <a:cubicBezTo>
                    <a:pt x="37255" y="37790"/>
                    <a:pt x="37517" y="38040"/>
                    <a:pt x="37517" y="38350"/>
                  </a:cubicBezTo>
                  <a:cubicBezTo>
                    <a:pt x="37517" y="38648"/>
                    <a:pt x="37267" y="38922"/>
                    <a:pt x="36957" y="38922"/>
                  </a:cubicBezTo>
                  <a:cubicBezTo>
                    <a:pt x="36648" y="38922"/>
                    <a:pt x="36386" y="38672"/>
                    <a:pt x="36386" y="38350"/>
                  </a:cubicBezTo>
                  <a:cubicBezTo>
                    <a:pt x="36409" y="38040"/>
                    <a:pt x="36648" y="37790"/>
                    <a:pt x="36957" y="37790"/>
                  </a:cubicBezTo>
                  <a:close/>
                  <a:moveTo>
                    <a:pt x="40672" y="37790"/>
                  </a:moveTo>
                  <a:cubicBezTo>
                    <a:pt x="40970" y="37790"/>
                    <a:pt x="41243" y="38040"/>
                    <a:pt x="41243" y="38350"/>
                  </a:cubicBezTo>
                  <a:cubicBezTo>
                    <a:pt x="41243" y="38648"/>
                    <a:pt x="40993" y="38922"/>
                    <a:pt x="40672" y="38922"/>
                  </a:cubicBezTo>
                  <a:cubicBezTo>
                    <a:pt x="40374" y="38922"/>
                    <a:pt x="40112" y="38672"/>
                    <a:pt x="40112" y="38350"/>
                  </a:cubicBezTo>
                  <a:cubicBezTo>
                    <a:pt x="40124" y="38040"/>
                    <a:pt x="40362" y="37790"/>
                    <a:pt x="40672" y="37790"/>
                  </a:cubicBezTo>
                  <a:close/>
                  <a:moveTo>
                    <a:pt x="44410" y="37790"/>
                  </a:moveTo>
                  <a:cubicBezTo>
                    <a:pt x="44708" y="37790"/>
                    <a:pt x="44982" y="38040"/>
                    <a:pt x="44982" y="38350"/>
                  </a:cubicBezTo>
                  <a:cubicBezTo>
                    <a:pt x="44982" y="38648"/>
                    <a:pt x="44720" y="38922"/>
                    <a:pt x="44410" y="38922"/>
                  </a:cubicBezTo>
                  <a:cubicBezTo>
                    <a:pt x="44113" y="38922"/>
                    <a:pt x="43851" y="38672"/>
                    <a:pt x="43851" y="38350"/>
                  </a:cubicBezTo>
                  <a:cubicBezTo>
                    <a:pt x="43851" y="38040"/>
                    <a:pt x="44101" y="37790"/>
                    <a:pt x="44410" y="37790"/>
                  </a:cubicBezTo>
                  <a:close/>
                  <a:moveTo>
                    <a:pt x="48137" y="37790"/>
                  </a:moveTo>
                  <a:cubicBezTo>
                    <a:pt x="48435" y="37790"/>
                    <a:pt x="48697" y="38040"/>
                    <a:pt x="48697" y="38350"/>
                  </a:cubicBezTo>
                  <a:cubicBezTo>
                    <a:pt x="48697" y="38648"/>
                    <a:pt x="48447" y="38922"/>
                    <a:pt x="48137" y="38922"/>
                  </a:cubicBezTo>
                  <a:cubicBezTo>
                    <a:pt x="47839" y="38922"/>
                    <a:pt x="47566" y="38672"/>
                    <a:pt x="47566" y="38350"/>
                  </a:cubicBezTo>
                  <a:cubicBezTo>
                    <a:pt x="47578" y="38040"/>
                    <a:pt x="47839" y="37790"/>
                    <a:pt x="48137" y="37790"/>
                  </a:cubicBezTo>
                  <a:close/>
                  <a:moveTo>
                    <a:pt x="51864" y="37790"/>
                  </a:moveTo>
                  <a:cubicBezTo>
                    <a:pt x="52161" y="37790"/>
                    <a:pt x="52435" y="38040"/>
                    <a:pt x="52435" y="38350"/>
                  </a:cubicBezTo>
                  <a:cubicBezTo>
                    <a:pt x="52435" y="38648"/>
                    <a:pt x="52185" y="38922"/>
                    <a:pt x="51864" y="38922"/>
                  </a:cubicBezTo>
                  <a:cubicBezTo>
                    <a:pt x="51566" y="38922"/>
                    <a:pt x="51304" y="38672"/>
                    <a:pt x="51304" y="38350"/>
                  </a:cubicBezTo>
                  <a:cubicBezTo>
                    <a:pt x="51304" y="38040"/>
                    <a:pt x="51554" y="37790"/>
                    <a:pt x="51864" y="37790"/>
                  </a:cubicBezTo>
                  <a:close/>
                  <a:moveTo>
                    <a:pt x="55602" y="37790"/>
                  </a:moveTo>
                  <a:cubicBezTo>
                    <a:pt x="55900" y="37790"/>
                    <a:pt x="56174" y="38040"/>
                    <a:pt x="56174" y="38350"/>
                  </a:cubicBezTo>
                  <a:cubicBezTo>
                    <a:pt x="56174" y="38648"/>
                    <a:pt x="55912" y="38922"/>
                    <a:pt x="55602" y="38922"/>
                  </a:cubicBezTo>
                  <a:cubicBezTo>
                    <a:pt x="55293" y="38922"/>
                    <a:pt x="55043" y="38672"/>
                    <a:pt x="55043" y="38350"/>
                  </a:cubicBezTo>
                  <a:cubicBezTo>
                    <a:pt x="55043" y="38040"/>
                    <a:pt x="55293" y="37790"/>
                    <a:pt x="55602" y="37790"/>
                  </a:cubicBezTo>
                  <a:close/>
                  <a:moveTo>
                    <a:pt x="59329" y="37790"/>
                  </a:moveTo>
                  <a:cubicBezTo>
                    <a:pt x="59627" y="37790"/>
                    <a:pt x="59889" y="38040"/>
                    <a:pt x="59889" y="38350"/>
                  </a:cubicBezTo>
                  <a:cubicBezTo>
                    <a:pt x="59889" y="38648"/>
                    <a:pt x="59639" y="38922"/>
                    <a:pt x="59329" y="38922"/>
                  </a:cubicBezTo>
                  <a:cubicBezTo>
                    <a:pt x="59008" y="38922"/>
                    <a:pt x="58757" y="38672"/>
                    <a:pt x="58757" y="38350"/>
                  </a:cubicBezTo>
                  <a:cubicBezTo>
                    <a:pt x="58757" y="38040"/>
                    <a:pt x="59008" y="37790"/>
                    <a:pt x="59329" y="37790"/>
                  </a:cubicBezTo>
                  <a:close/>
                  <a:moveTo>
                    <a:pt x="63056" y="37790"/>
                  </a:moveTo>
                  <a:cubicBezTo>
                    <a:pt x="63353" y="37790"/>
                    <a:pt x="63627" y="38040"/>
                    <a:pt x="63627" y="38350"/>
                  </a:cubicBezTo>
                  <a:cubicBezTo>
                    <a:pt x="63627" y="38648"/>
                    <a:pt x="63377" y="38922"/>
                    <a:pt x="63056" y="38922"/>
                  </a:cubicBezTo>
                  <a:cubicBezTo>
                    <a:pt x="62746" y="38922"/>
                    <a:pt x="62496" y="38672"/>
                    <a:pt x="62496" y="38350"/>
                  </a:cubicBezTo>
                  <a:cubicBezTo>
                    <a:pt x="62496" y="38040"/>
                    <a:pt x="62746" y="37790"/>
                    <a:pt x="63056" y="37790"/>
                  </a:cubicBezTo>
                  <a:close/>
                  <a:moveTo>
                    <a:pt x="66782" y="37790"/>
                  </a:moveTo>
                  <a:cubicBezTo>
                    <a:pt x="67080" y="37790"/>
                    <a:pt x="67342" y="38040"/>
                    <a:pt x="67342" y="38350"/>
                  </a:cubicBezTo>
                  <a:cubicBezTo>
                    <a:pt x="67342" y="38648"/>
                    <a:pt x="67092" y="38922"/>
                    <a:pt x="66782" y="38922"/>
                  </a:cubicBezTo>
                  <a:cubicBezTo>
                    <a:pt x="66473" y="38922"/>
                    <a:pt x="66211" y="38672"/>
                    <a:pt x="66211" y="38350"/>
                  </a:cubicBezTo>
                  <a:cubicBezTo>
                    <a:pt x="66235" y="38040"/>
                    <a:pt x="66473" y="37790"/>
                    <a:pt x="66782" y="37790"/>
                  </a:cubicBezTo>
                  <a:close/>
                  <a:moveTo>
                    <a:pt x="70509" y="37790"/>
                  </a:moveTo>
                  <a:cubicBezTo>
                    <a:pt x="70807" y="37790"/>
                    <a:pt x="71080" y="38040"/>
                    <a:pt x="71080" y="38350"/>
                  </a:cubicBezTo>
                  <a:cubicBezTo>
                    <a:pt x="71080" y="38648"/>
                    <a:pt x="70830" y="38922"/>
                    <a:pt x="70509" y="38922"/>
                  </a:cubicBezTo>
                  <a:cubicBezTo>
                    <a:pt x="70199" y="38922"/>
                    <a:pt x="69949" y="38672"/>
                    <a:pt x="69949" y="38350"/>
                  </a:cubicBezTo>
                  <a:cubicBezTo>
                    <a:pt x="69949" y="38040"/>
                    <a:pt x="70199" y="37790"/>
                    <a:pt x="70509" y="37790"/>
                  </a:cubicBezTo>
                  <a:close/>
                  <a:moveTo>
                    <a:pt x="74236" y="37790"/>
                  </a:moveTo>
                  <a:cubicBezTo>
                    <a:pt x="74533" y="37790"/>
                    <a:pt x="74795" y="38040"/>
                    <a:pt x="74795" y="38350"/>
                  </a:cubicBezTo>
                  <a:cubicBezTo>
                    <a:pt x="74795" y="38648"/>
                    <a:pt x="74545" y="38922"/>
                    <a:pt x="74236" y="38922"/>
                  </a:cubicBezTo>
                  <a:cubicBezTo>
                    <a:pt x="73938" y="38922"/>
                    <a:pt x="73676" y="38672"/>
                    <a:pt x="73676" y="38350"/>
                  </a:cubicBezTo>
                  <a:cubicBezTo>
                    <a:pt x="73676" y="38040"/>
                    <a:pt x="73926" y="37790"/>
                    <a:pt x="74236" y="37790"/>
                  </a:cubicBezTo>
                  <a:close/>
                  <a:moveTo>
                    <a:pt x="77855" y="37790"/>
                  </a:moveTo>
                  <a:cubicBezTo>
                    <a:pt x="78153" y="37790"/>
                    <a:pt x="78415" y="38040"/>
                    <a:pt x="78415" y="38350"/>
                  </a:cubicBezTo>
                  <a:cubicBezTo>
                    <a:pt x="78415" y="38648"/>
                    <a:pt x="78165" y="38922"/>
                    <a:pt x="77855" y="38922"/>
                  </a:cubicBezTo>
                  <a:cubicBezTo>
                    <a:pt x="77546" y="38922"/>
                    <a:pt x="77284" y="38672"/>
                    <a:pt x="77284" y="38350"/>
                  </a:cubicBezTo>
                  <a:cubicBezTo>
                    <a:pt x="77284" y="38040"/>
                    <a:pt x="77546" y="37790"/>
                    <a:pt x="77855" y="37790"/>
                  </a:cubicBezTo>
                  <a:close/>
                  <a:moveTo>
                    <a:pt x="81570" y="37790"/>
                  </a:moveTo>
                  <a:cubicBezTo>
                    <a:pt x="81868" y="37790"/>
                    <a:pt x="82141" y="38040"/>
                    <a:pt x="82141" y="38350"/>
                  </a:cubicBezTo>
                  <a:cubicBezTo>
                    <a:pt x="82141" y="38648"/>
                    <a:pt x="81879" y="38922"/>
                    <a:pt x="81570" y="38922"/>
                  </a:cubicBezTo>
                  <a:cubicBezTo>
                    <a:pt x="81260" y="38922"/>
                    <a:pt x="81010" y="38672"/>
                    <a:pt x="81010" y="38350"/>
                  </a:cubicBezTo>
                  <a:cubicBezTo>
                    <a:pt x="81022" y="38040"/>
                    <a:pt x="81260" y="37790"/>
                    <a:pt x="81570" y="37790"/>
                  </a:cubicBezTo>
                  <a:close/>
                  <a:moveTo>
                    <a:pt x="85308" y="37790"/>
                  </a:moveTo>
                  <a:cubicBezTo>
                    <a:pt x="85606" y="37790"/>
                    <a:pt x="85880" y="38040"/>
                    <a:pt x="85880" y="38350"/>
                  </a:cubicBezTo>
                  <a:cubicBezTo>
                    <a:pt x="85880" y="38648"/>
                    <a:pt x="85618" y="38922"/>
                    <a:pt x="85308" y="38922"/>
                  </a:cubicBezTo>
                  <a:cubicBezTo>
                    <a:pt x="84999" y="38922"/>
                    <a:pt x="84749" y="38672"/>
                    <a:pt x="84749" y="38350"/>
                  </a:cubicBezTo>
                  <a:cubicBezTo>
                    <a:pt x="84749" y="38040"/>
                    <a:pt x="84999" y="37790"/>
                    <a:pt x="85308" y="37790"/>
                  </a:cubicBezTo>
                  <a:close/>
                  <a:moveTo>
                    <a:pt x="89035" y="37790"/>
                  </a:moveTo>
                  <a:cubicBezTo>
                    <a:pt x="89333" y="37790"/>
                    <a:pt x="89595" y="38040"/>
                    <a:pt x="89595" y="38350"/>
                  </a:cubicBezTo>
                  <a:cubicBezTo>
                    <a:pt x="89595" y="38648"/>
                    <a:pt x="89345" y="38922"/>
                    <a:pt x="89035" y="38922"/>
                  </a:cubicBezTo>
                  <a:cubicBezTo>
                    <a:pt x="88714" y="38922"/>
                    <a:pt x="88464" y="38672"/>
                    <a:pt x="88464" y="38350"/>
                  </a:cubicBezTo>
                  <a:cubicBezTo>
                    <a:pt x="88475" y="38040"/>
                    <a:pt x="88714" y="37790"/>
                    <a:pt x="89035" y="37790"/>
                  </a:cubicBezTo>
                  <a:close/>
                  <a:moveTo>
                    <a:pt x="92762" y="37790"/>
                  </a:moveTo>
                  <a:cubicBezTo>
                    <a:pt x="93059" y="37790"/>
                    <a:pt x="93333" y="38040"/>
                    <a:pt x="93333" y="38350"/>
                  </a:cubicBezTo>
                  <a:cubicBezTo>
                    <a:pt x="93333" y="38648"/>
                    <a:pt x="93071" y="38922"/>
                    <a:pt x="92762" y="38922"/>
                  </a:cubicBezTo>
                  <a:cubicBezTo>
                    <a:pt x="92452" y="38922"/>
                    <a:pt x="92202" y="38672"/>
                    <a:pt x="92202" y="38350"/>
                  </a:cubicBezTo>
                  <a:cubicBezTo>
                    <a:pt x="92202" y="38040"/>
                    <a:pt x="92452" y="37790"/>
                    <a:pt x="92762" y="37790"/>
                  </a:cubicBezTo>
                  <a:close/>
                  <a:moveTo>
                    <a:pt x="96488" y="37790"/>
                  </a:moveTo>
                  <a:cubicBezTo>
                    <a:pt x="96786" y="37790"/>
                    <a:pt x="97048" y="38040"/>
                    <a:pt x="97048" y="38350"/>
                  </a:cubicBezTo>
                  <a:cubicBezTo>
                    <a:pt x="97048" y="38648"/>
                    <a:pt x="96798" y="38922"/>
                    <a:pt x="96488" y="38922"/>
                  </a:cubicBezTo>
                  <a:cubicBezTo>
                    <a:pt x="96191" y="38922"/>
                    <a:pt x="95917" y="38672"/>
                    <a:pt x="95917" y="38350"/>
                  </a:cubicBezTo>
                  <a:cubicBezTo>
                    <a:pt x="95917" y="38040"/>
                    <a:pt x="96179" y="37790"/>
                    <a:pt x="96488" y="37790"/>
                  </a:cubicBezTo>
                  <a:close/>
                  <a:moveTo>
                    <a:pt x="100203" y="37790"/>
                  </a:moveTo>
                  <a:cubicBezTo>
                    <a:pt x="100501" y="37790"/>
                    <a:pt x="100775" y="38040"/>
                    <a:pt x="100775" y="38350"/>
                  </a:cubicBezTo>
                  <a:cubicBezTo>
                    <a:pt x="100775" y="38648"/>
                    <a:pt x="100513" y="38922"/>
                    <a:pt x="100203" y="38922"/>
                  </a:cubicBezTo>
                  <a:cubicBezTo>
                    <a:pt x="99905" y="38922"/>
                    <a:pt x="99644" y="38672"/>
                    <a:pt x="99644" y="38350"/>
                  </a:cubicBezTo>
                  <a:cubicBezTo>
                    <a:pt x="99655" y="38040"/>
                    <a:pt x="99894" y="37790"/>
                    <a:pt x="100203" y="37790"/>
                  </a:cubicBezTo>
                  <a:close/>
                  <a:moveTo>
                    <a:pt x="103942" y="37790"/>
                  </a:moveTo>
                  <a:cubicBezTo>
                    <a:pt x="104239" y="37790"/>
                    <a:pt x="104513" y="38040"/>
                    <a:pt x="104513" y="38350"/>
                  </a:cubicBezTo>
                  <a:cubicBezTo>
                    <a:pt x="104513" y="38648"/>
                    <a:pt x="104251" y="38922"/>
                    <a:pt x="103942" y="38922"/>
                  </a:cubicBezTo>
                  <a:cubicBezTo>
                    <a:pt x="103644" y="38922"/>
                    <a:pt x="103382" y="38672"/>
                    <a:pt x="103382" y="38350"/>
                  </a:cubicBezTo>
                  <a:cubicBezTo>
                    <a:pt x="103382" y="38040"/>
                    <a:pt x="103632" y="37790"/>
                    <a:pt x="103942" y="37790"/>
                  </a:cubicBezTo>
                  <a:close/>
                  <a:moveTo>
                    <a:pt x="107668" y="37790"/>
                  </a:moveTo>
                  <a:cubicBezTo>
                    <a:pt x="107966" y="37790"/>
                    <a:pt x="108228" y="38040"/>
                    <a:pt x="108228" y="38350"/>
                  </a:cubicBezTo>
                  <a:cubicBezTo>
                    <a:pt x="108228" y="38648"/>
                    <a:pt x="107978" y="38922"/>
                    <a:pt x="107668" y="38922"/>
                  </a:cubicBezTo>
                  <a:cubicBezTo>
                    <a:pt x="107371" y="38922"/>
                    <a:pt x="107097" y="38672"/>
                    <a:pt x="107097" y="38350"/>
                  </a:cubicBezTo>
                  <a:cubicBezTo>
                    <a:pt x="107109" y="38040"/>
                    <a:pt x="107347" y="37790"/>
                    <a:pt x="107668" y="37790"/>
                  </a:cubicBezTo>
                  <a:close/>
                  <a:moveTo>
                    <a:pt x="111395" y="37790"/>
                  </a:moveTo>
                  <a:cubicBezTo>
                    <a:pt x="111693" y="37790"/>
                    <a:pt x="111967" y="38040"/>
                    <a:pt x="111967" y="38350"/>
                  </a:cubicBezTo>
                  <a:cubicBezTo>
                    <a:pt x="111967" y="38648"/>
                    <a:pt x="111705" y="38922"/>
                    <a:pt x="111395" y="38922"/>
                  </a:cubicBezTo>
                  <a:cubicBezTo>
                    <a:pt x="111085" y="38922"/>
                    <a:pt x="110835" y="38672"/>
                    <a:pt x="110835" y="38350"/>
                  </a:cubicBezTo>
                  <a:cubicBezTo>
                    <a:pt x="110835" y="38040"/>
                    <a:pt x="111085" y="37790"/>
                    <a:pt x="111395" y="37790"/>
                  </a:cubicBezTo>
                  <a:close/>
                  <a:moveTo>
                    <a:pt x="115122" y="37790"/>
                  </a:moveTo>
                  <a:cubicBezTo>
                    <a:pt x="115419" y="37790"/>
                    <a:pt x="115681" y="38040"/>
                    <a:pt x="115681" y="38350"/>
                  </a:cubicBezTo>
                  <a:cubicBezTo>
                    <a:pt x="115681" y="38648"/>
                    <a:pt x="115431" y="38922"/>
                    <a:pt x="115122" y="38922"/>
                  </a:cubicBezTo>
                  <a:cubicBezTo>
                    <a:pt x="114812" y="38922"/>
                    <a:pt x="114550" y="38672"/>
                    <a:pt x="114550" y="38350"/>
                  </a:cubicBezTo>
                  <a:cubicBezTo>
                    <a:pt x="114574" y="38040"/>
                    <a:pt x="114812" y="37790"/>
                    <a:pt x="115122" y="37790"/>
                  </a:cubicBezTo>
                  <a:close/>
                  <a:moveTo>
                    <a:pt x="118860" y="37790"/>
                  </a:moveTo>
                  <a:cubicBezTo>
                    <a:pt x="119158" y="37790"/>
                    <a:pt x="119420" y="38040"/>
                    <a:pt x="119420" y="38350"/>
                  </a:cubicBezTo>
                  <a:cubicBezTo>
                    <a:pt x="119420" y="38648"/>
                    <a:pt x="119170" y="38922"/>
                    <a:pt x="118860" y="38922"/>
                  </a:cubicBezTo>
                  <a:cubicBezTo>
                    <a:pt x="118539" y="38922"/>
                    <a:pt x="118289" y="38672"/>
                    <a:pt x="118289" y="38350"/>
                  </a:cubicBezTo>
                  <a:cubicBezTo>
                    <a:pt x="118289" y="38040"/>
                    <a:pt x="118539" y="37790"/>
                    <a:pt x="118860" y="37790"/>
                  </a:cubicBezTo>
                  <a:close/>
                  <a:moveTo>
                    <a:pt x="122575" y="37790"/>
                  </a:moveTo>
                  <a:cubicBezTo>
                    <a:pt x="122873" y="37790"/>
                    <a:pt x="123146" y="38040"/>
                    <a:pt x="123146" y="38350"/>
                  </a:cubicBezTo>
                  <a:cubicBezTo>
                    <a:pt x="123146" y="38648"/>
                    <a:pt x="122885" y="38922"/>
                    <a:pt x="122575" y="38922"/>
                  </a:cubicBezTo>
                  <a:cubicBezTo>
                    <a:pt x="122265" y="38922"/>
                    <a:pt x="122015" y="38672"/>
                    <a:pt x="122015" y="38350"/>
                  </a:cubicBezTo>
                  <a:cubicBezTo>
                    <a:pt x="122027" y="38040"/>
                    <a:pt x="122277" y="37790"/>
                    <a:pt x="122575" y="37790"/>
                  </a:cubicBezTo>
                  <a:close/>
                  <a:moveTo>
                    <a:pt x="126314" y="37790"/>
                  </a:moveTo>
                  <a:cubicBezTo>
                    <a:pt x="126611" y="37790"/>
                    <a:pt x="126873" y="38040"/>
                    <a:pt x="126873" y="38350"/>
                  </a:cubicBezTo>
                  <a:cubicBezTo>
                    <a:pt x="126873" y="38648"/>
                    <a:pt x="126623" y="38922"/>
                    <a:pt x="126314" y="38922"/>
                  </a:cubicBezTo>
                  <a:cubicBezTo>
                    <a:pt x="126004" y="38922"/>
                    <a:pt x="125742" y="38672"/>
                    <a:pt x="125742" y="38350"/>
                  </a:cubicBezTo>
                  <a:cubicBezTo>
                    <a:pt x="125742" y="38040"/>
                    <a:pt x="126004" y="37790"/>
                    <a:pt x="126314" y="37790"/>
                  </a:cubicBezTo>
                  <a:close/>
                  <a:moveTo>
                    <a:pt x="130028" y="37790"/>
                  </a:moveTo>
                  <a:cubicBezTo>
                    <a:pt x="130326" y="37790"/>
                    <a:pt x="130600" y="38040"/>
                    <a:pt x="130600" y="38350"/>
                  </a:cubicBezTo>
                  <a:cubicBezTo>
                    <a:pt x="130600" y="38648"/>
                    <a:pt x="130350" y="38922"/>
                    <a:pt x="130028" y="38922"/>
                  </a:cubicBezTo>
                  <a:cubicBezTo>
                    <a:pt x="129731" y="38922"/>
                    <a:pt x="129469" y="38672"/>
                    <a:pt x="129469" y="38350"/>
                  </a:cubicBezTo>
                  <a:cubicBezTo>
                    <a:pt x="129469" y="38040"/>
                    <a:pt x="129719" y="37790"/>
                    <a:pt x="130028" y="37790"/>
                  </a:cubicBezTo>
                  <a:close/>
                  <a:moveTo>
                    <a:pt x="133767" y="37790"/>
                  </a:moveTo>
                  <a:cubicBezTo>
                    <a:pt x="134065" y="37790"/>
                    <a:pt x="134326" y="38040"/>
                    <a:pt x="134326" y="38350"/>
                  </a:cubicBezTo>
                  <a:cubicBezTo>
                    <a:pt x="134326" y="38648"/>
                    <a:pt x="134076" y="38922"/>
                    <a:pt x="133767" y="38922"/>
                  </a:cubicBezTo>
                  <a:cubicBezTo>
                    <a:pt x="133469" y="38922"/>
                    <a:pt x="133207" y="38672"/>
                    <a:pt x="133207" y="38350"/>
                  </a:cubicBezTo>
                  <a:cubicBezTo>
                    <a:pt x="133207" y="38040"/>
                    <a:pt x="133457" y="37790"/>
                    <a:pt x="133767" y="37790"/>
                  </a:cubicBezTo>
                  <a:close/>
                  <a:moveTo>
                    <a:pt x="137494" y="37790"/>
                  </a:moveTo>
                  <a:cubicBezTo>
                    <a:pt x="137791" y="37790"/>
                    <a:pt x="138053" y="38040"/>
                    <a:pt x="138053" y="38350"/>
                  </a:cubicBezTo>
                  <a:cubicBezTo>
                    <a:pt x="138053" y="38648"/>
                    <a:pt x="137803" y="38922"/>
                    <a:pt x="137494" y="38922"/>
                  </a:cubicBezTo>
                  <a:cubicBezTo>
                    <a:pt x="137196" y="38922"/>
                    <a:pt x="136922" y="38672"/>
                    <a:pt x="136922" y="38350"/>
                  </a:cubicBezTo>
                  <a:cubicBezTo>
                    <a:pt x="136934" y="38040"/>
                    <a:pt x="137172" y="37790"/>
                    <a:pt x="137494" y="37790"/>
                  </a:cubicBezTo>
                  <a:close/>
                  <a:moveTo>
                    <a:pt x="141220" y="37790"/>
                  </a:moveTo>
                  <a:cubicBezTo>
                    <a:pt x="141518" y="37790"/>
                    <a:pt x="141792" y="38040"/>
                    <a:pt x="141792" y="38350"/>
                  </a:cubicBezTo>
                  <a:cubicBezTo>
                    <a:pt x="141792" y="38648"/>
                    <a:pt x="141530" y="38922"/>
                    <a:pt x="141220" y="38922"/>
                  </a:cubicBezTo>
                  <a:cubicBezTo>
                    <a:pt x="140911" y="38922"/>
                    <a:pt x="140661" y="38672"/>
                    <a:pt x="140661" y="38350"/>
                  </a:cubicBezTo>
                  <a:cubicBezTo>
                    <a:pt x="140661" y="38040"/>
                    <a:pt x="140911" y="37790"/>
                    <a:pt x="141220" y="37790"/>
                  </a:cubicBezTo>
                  <a:close/>
                  <a:moveTo>
                    <a:pt x="144947" y="37790"/>
                  </a:moveTo>
                  <a:cubicBezTo>
                    <a:pt x="145244" y="37790"/>
                    <a:pt x="145506" y="38040"/>
                    <a:pt x="145506" y="38350"/>
                  </a:cubicBezTo>
                  <a:cubicBezTo>
                    <a:pt x="145506" y="38648"/>
                    <a:pt x="145256" y="38922"/>
                    <a:pt x="144947" y="38922"/>
                  </a:cubicBezTo>
                  <a:cubicBezTo>
                    <a:pt x="144637" y="38922"/>
                    <a:pt x="144375" y="38672"/>
                    <a:pt x="144375" y="38350"/>
                  </a:cubicBezTo>
                  <a:cubicBezTo>
                    <a:pt x="144399" y="38040"/>
                    <a:pt x="144637" y="37790"/>
                    <a:pt x="144947" y="37790"/>
                  </a:cubicBezTo>
                  <a:close/>
                  <a:moveTo>
                    <a:pt x="1548" y="39660"/>
                  </a:moveTo>
                  <a:cubicBezTo>
                    <a:pt x="1846" y="39660"/>
                    <a:pt x="2119" y="39922"/>
                    <a:pt x="2119" y="40231"/>
                  </a:cubicBezTo>
                  <a:cubicBezTo>
                    <a:pt x="2119" y="40529"/>
                    <a:pt x="1858" y="40791"/>
                    <a:pt x="1548" y="40791"/>
                  </a:cubicBezTo>
                  <a:cubicBezTo>
                    <a:pt x="1238" y="40791"/>
                    <a:pt x="988" y="40541"/>
                    <a:pt x="988" y="40231"/>
                  </a:cubicBezTo>
                  <a:cubicBezTo>
                    <a:pt x="988" y="39922"/>
                    <a:pt x="1238" y="39660"/>
                    <a:pt x="1548" y="39660"/>
                  </a:cubicBezTo>
                  <a:close/>
                  <a:moveTo>
                    <a:pt x="5287" y="39660"/>
                  </a:moveTo>
                  <a:cubicBezTo>
                    <a:pt x="5596" y="39660"/>
                    <a:pt x="5846" y="39922"/>
                    <a:pt x="5846" y="40231"/>
                  </a:cubicBezTo>
                  <a:cubicBezTo>
                    <a:pt x="5846" y="40541"/>
                    <a:pt x="5596" y="40791"/>
                    <a:pt x="5287" y="40791"/>
                  </a:cubicBezTo>
                  <a:cubicBezTo>
                    <a:pt x="4977" y="40791"/>
                    <a:pt x="4715" y="40541"/>
                    <a:pt x="4715" y="40231"/>
                  </a:cubicBezTo>
                  <a:cubicBezTo>
                    <a:pt x="4715" y="39898"/>
                    <a:pt x="4977" y="39660"/>
                    <a:pt x="5287" y="39660"/>
                  </a:cubicBezTo>
                  <a:close/>
                  <a:moveTo>
                    <a:pt x="9001" y="39660"/>
                  </a:moveTo>
                  <a:cubicBezTo>
                    <a:pt x="9299" y="39660"/>
                    <a:pt x="9573" y="39922"/>
                    <a:pt x="9573" y="40231"/>
                  </a:cubicBezTo>
                  <a:cubicBezTo>
                    <a:pt x="9573" y="40529"/>
                    <a:pt x="9323" y="40791"/>
                    <a:pt x="9001" y="40791"/>
                  </a:cubicBezTo>
                  <a:cubicBezTo>
                    <a:pt x="8704" y="40791"/>
                    <a:pt x="8442" y="40541"/>
                    <a:pt x="8442" y="40231"/>
                  </a:cubicBezTo>
                  <a:cubicBezTo>
                    <a:pt x="8442" y="39922"/>
                    <a:pt x="8692" y="39660"/>
                    <a:pt x="9001" y="39660"/>
                  </a:cubicBezTo>
                  <a:close/>
                  <a:moveTo>
                    <a:pt x="12728" y="39660"/>
                  </a:moveTo>
                  <a:cubicBezTo>
                    <a:pt x="13037" y="39660"/>
                    <a:pt x="13288" y="39922"/>
                    <a:pt x="13288" y="40231"/>
                  </a:cubicBezTo>
                  <a:cubicBezTo>
                    <a:pt x="13288" y="40541"/>
                    <a:pt x="13037" y="40791"/>
                    <a:pt x="12728" y="40791"/>
                  </a:cubicBezTo>
                  <a:cubicBezTo>
                    <a:pt x="12418" y="40791"/>
                    <a:pt x="12156" y="40541"/>
                    <a:pt x="12156" y="40231"/>
                  </a:cubicBezTo>
                  <a:cubicBezTo>
                    <a:pt x="12180" y="39898"/>
                    <a:pt x="12418" y="39660"/>
                    <a:pt x="12728" y="39660"/>
                  </a:cubicBezTo>
                  <a:close/>
                  <a:moveTo>
                    <a:pt x="16466" y="39660"/>
                  </a:moveTo>
                  <a:cubicBezTo>
                    <a:pt x="16764" y="39660"/>
                    <a:pt x="17026" y="39922"/>
                    <a:pt x="17026" y="40231"/>
                  </a:cubicBezTo>
                  <a:cubicBezTo>
                    <a:pt x="17026" y="40529"/>
                    <a:pt x="16776" y="40791"/>
                    <a:pt x="16466" y="40791"/>
                  </a:cubicBezTo>
                  <a:cubicBezTo>
                    <a:pt x="16169" y="40791"/>
                    <a:pt x="15895" y="40541"/>
                    <a:pt x="15895" y="40231"/>
                  </a:cubicBezTo>
                  <a:cubicBezTo>
                    <a:pt x="15895" y="39922"/>
                    <a:pt x="16145" y="39660"/>
                    <a:pt x="16466" y="39660"/>
                  </a:cubicBezTo>
                  <a:close/>
                  <a:moveTo>
                    <a:pt x="20181" y="39660"/>
                  </a:moveTo>
                  <a:cubicBezTo>
                    <a:pt x="20491" y="39660"/>
                    <a:pt x="20753" y="39922"/>
                    <a:pt x="20753" y="40231"/>
                  </a:cubicBezTo>
                  <a:cubicBezTo>
                    <a:pt x="20753" y="40541"/>
                    <a:pt x="20491" y="40791"/>
                    <a:pt x="20181" y="40791"/>
                  </a:cubicBezTo>
                  <a:cubicBezTo>
                    <a:pt x="19872" y="40791"/>
                    <a:pt x="19622" y="40541"/>
                    <a:pt x="19622" y="40231"/>
                  </a:cubicBezTo>
                  <a:cubicBezTo>
                    <a:pt x="19634" y="39898"/>
                    <a:pt x="19872" y="39660"/>
                    <a:pt x="20181" y="39660"/>
                  </a:cubicBezTo>
                  <a:close/>
                  <a:moveTo>
                    <a:pt x="23920" y="39660"/>
                  </a:moveTo>
                  <a:cubicBezTo>
                    <a:pt x="24217" y="39660"/>
                    <a:pt x="24479" y="39922"/>
                    <a:pt x="24479" y="40231"/>
                  </a:cubicBezTo>
                  <a:cubicBezTo>
                    <a:pt x="24479" y="40529"/>
                    <a:pt x="24229" y="40791"/>
                    <a:pt x="23920" y="40791"/>
                  </a:cubicBezTo>
                  <a:cubicBezTo>
                    <a:pt x="23610" y="40791"/>
                    <a:pt x="23348" y="40541"/>
                    <a:pt x="23348" y="40231"/>
                  </a:cubicBezTo>
                  <a:cubicBezTo>
                    <a:pt x="23348" y="39922"/>
                    <a:pt x="23610" y="39660"/>
                    <a:pt x="23920" y="39660"/>
                  </a:cubicBezTo>
                  <a:close/>
                  <a:moveTo>
                    <a:pt x="27635" y="39660"/>
                  </a:moveTo>
                  <a:cubicBezTo>
                    <a:pt x="27956" y="39660"/>
                    <a:pt x="28206" y="39922"/>
                    <a:pt x="28206" y="40231"/>
                  </a:cubicBezTo>
                  <a:cubicBezTo>
                    <a:pt x="28206" y="40541"/>
                    <a:pt x="27956" y="40791"/>
                    <a:pt x="27635" y="40791"/>
                  </a:cubicBezTo>
                  <a:cubicBezTo>
                    <a:pt x="27325" y="40791"/>
                    <a:pt x="27075" y="40541"/>
                    <a:pt x="27075" y="40231"/>
                  </a:cubicBezTo>
                  <a:cubicBezTo>
                    <a:pt x="27087" y="39898"/>
                    <a:pt x="27325" y="39660"/>
                    <a:pt x="27635" y="39660"/>
                  </a:cubicBezTo>
                  <a:close/>
                  <a:moveTo>
                    <a:pt x="31373" y="39660"/>
                  </a:moveTo>
                  <a:cubicBezTo>
                    <a:pt x="31671" y="39660"/>
                    <a:pt x="31945" y="39922"/>
                    <a:pt x="31945" y="40231"/>
                  </a:cubicBezTo>
                  <a:cubicBezTo>
                    <a:pt x="31945" y="40529"/>
                    <a:pt x="31683" y="40791"/>
                    <a:pt x="31373" y="40791"/>
                  </a:cubicBezTo>
                  <a:cubicBezTo>
                    <a:pt x="31064" y="40791"/>
                    <a:pt x="30814" y="40541"/>
                    <a:pt x="30814" y="40231"/>
                  </a:cubicBezTo>
                  <a:cubicBezTo>
                    <a:pt x="30814" y="39922"/>
                    <a:pt x="31064" y="39660"/>
                    <a:pt x="31373" y="39660"/>
                  </a:cubicBezTo>
                  <a:close/>
                  <a:moveTo>
                    <a:pt x="35100" y="39660"/>
                  </a:moveTo>
                  <a:cubicBezTo>
                    <a:pt x="35409" y="39660"/>
                    <a:pt x="35659" y="39922"/>
                    <a:pt x="35659" y="40231"/>
                  </a:cubicBezTo>
                  <a:cubicBezTo>
                    <a:pt x="35659" y="40541"/>
                    <a:pt x="35409" y="40791"/>
                    <a:pt x="35100" y="40791"/>
                  </a:cubicBezTo>
                  <a:cubicBezTo>
                    <a:pt x="34778" y="40791"/>
                    <a:pt x="34528" y="40541"/>
                    <a:pt x="34528" y="40231"/>
                  </a:cubicBezTo>
                  <a:cubicBezTo>
                    <a:pt x="34540" y="39898"/>
                    <a:pt x="34778" y="39660"/>
                    <a:pt x="35100" y="39660"/>
                  </a:cubicBezTo>
                  <a:close/>
                  <a:moveTo>
                    <a:pt x="38815" y="39660"/>
                  </a:moveTo>
                  <a:cubicBezTo>
                    <a:pt x="39112" y="39660"/>
                    <a:pt x="39386" y="39922"/>
                    <a:pt x="39386" y="40231"/>
                  </a:cubicBezTo>
                  <a:cubicBezTo>
                    <a:pt x="39386" y="40529"/>
                    <a:pt x="39124" y="40791"/>
                    <a:pt x="38815" y="40791"/>
                  </a:cubicBezTo>
                  <a:cubicBezTo>
                    <a:pt x="38517" y="40791"/>
                    <a:pt x="38255" y="40541"/>
                    <a:pt x="38255" y="40231"/>
                  </a:cubicBezTo>
                  <a:cubicBezTo>
                    <a:pt x="38267" y="39922"/>
                    <a:pt x="38505" y="39660"/>
                    <a:pt x="38815" y="39660"/>
                  </a:cubicBezTo>
                  <a:close/>
                  <a:moveTo>
                    <a:pt x="42553" y="39660"/>
                  </a:moveTo>
                  <a:cubicBezTo>
                    <a:pt x="42863" y="39660"/>
                    <a:pt x="43113" y="39922"/>
                    <a:pt x="43113" y="40231"/>
                  </a:cubicBezTo>
                  <a:cubicBezTo>
                    <a:pt x="43113" y="40541"/>
                    <a:pt x="42863" y="40791"/>
                    <a:pt x="42553" y="40791"/>
                  </a:cubicBezTo>
                  <a:cubicBezTo>
                    <a:pt x="42232" y="40791"/>
                    <a:pt x="41982" y="40541"/>
                    <a:pt x="41982" y="40231"/>
                  </a:cubicBezTo>
                  <a:cubicBezTo>
                    <a:pt x="41982" y="39898"/>
                    <a:pt x="42244" y="39660"/>
                    <a:pt x="42553" y="39660"/>
                  </a:cubicBezTo>
                  <a:close/>
                  <a:moveTo>
                    <a:pt x="46268" y="39660"/>
                  </a:moveTo>
                  <a:cubicBezTo>
                    <a:pt x="46565" y="39660"/>
                    <a:pt x="46839" y="39922"/>
                    <a:pt x="46839" y="40231"/>
                  </a:cubicBezTo>
                  <a:cubicBezTo>
                    <a:pt x="46839" y="40529"/>
                    <a:pt x="46589" y="40791"/>
                    <a:pt x="46268" y="40791"/>
                  </a:cubicBezTo>
                  <a:cubicBezTo>
                    <a:pt x="45970" y="40791"/>
                    <a:pt x="45708" y="40541"/>
                    <a:pt x="45708" y="40231"/>
                  </a:cubicBezTo>
                  <a:cubicBezTo>
                    <a:pt x="45720" y="39922"/>
                    <a:pt x="45958" y="39660"/>
                    <a:pt x="46268" y="39660"/>
                  </a:cubicBezTo>
                  <a:close/>
                  <a:moveTo>
                    <a:pt x="50006" y="39660"/>
                  </a:moveTo>
                  <a:cubicBezTo>
                    <a:pt x="50316" y="39660"/>
                    <a:pt x="50578" y="39922"/>
                    <a:pt x="50578" y="40231"/>
                  </a:cubicBezTo>
                  <a:cubicBezTo>
                    <a:pt x="50578" y="40541"/>
                    <a:pt x="50316" y="40791"/>
                    <a:pt x="50006" y="40791"/>
                  </a:cubicBezTo>
                  <a:cubicBezTo>
                    <a:pt x="49697" y="40791"/>
                    <a:pt x="49447" y="40541"/>
                    <a:pt x="49447" y="40231"/>
                  </a:cubicBezTo>
                  <a:cubicBezTo>
                    <a:pt x="49447" y="39898"/>
                    <a:pt x="49697" y="39660"/>
                    <a:pt x="50006" y="39660"/>
                  </a:cubicBezTo>
                  <a:close/>
                  <a:moveTo>
                    <a:pt x="53733" y="39660"/>
                  </a:moveTo>
                  <a:cubicBezTo>
                    <a:pt x="54031" y="39660"/>
                    <a:pt x="54293" y="39922"/>
                    <a:pt x="54293" y="40231"/>
                  </a:cubicBezTo>
                  <a:cubicBezTo>
                    <a:pt x="54293" y="40529"/>
                    <a:pt x="54043" y="40791"/>
                    <a:pt x="53733" y="40791"/>
                  </a:cubicBezTo>
                  <a:cubicBezTo>
                    <a:pt x="53412" y="40791"/>
                    <a:pt x="53162" y="40541"/>
                    <a:pt x="53162" y="40231"/>
                  </a:cubicBezTo>
                  <a:cubicBezTo>
                    <a:pt x="53173" y="39922"/>
                    <a:pt x="53412" y="39660"/>
                    <a:pt x="53733" y="39660"/>
                  </a:cubicBezTo>
                  <a:close/>
                  <a:moveTo>
                    <a:pt x="57460" y="39660"/>
                  </a:moveTo>
                  <a:cubicBezTo>
                    <a:pt x="57781" y="39660"/>
                    <a:pt x="58031" y="39922"/>
                    <a:pt x="58031" y="40231"/>
                  </a:cubicBezTo>
                  <a:cubicBezTo>
                    <a:pt x="58031" y="40541"/>
                    <a:pt x="57781" y="40791"/>
                    <a:pt x="57460" y="40791"/>
                  </a:cubicBezTo>
                  <a:cubicBezTo>
                    <a:pt x="57150" y="40791"/>
                    <a:pt x="56900" y="40541"/>
                    <a:pt x="56900" y="40231"/>
                  </a:cubicBezTo>
                  <a:cubicBezTo>
                    <a:pt x="56900" y="39898"/>
                    <a:pt x="57150" y="39660"/>
                    <a:pt x="57460" y="39660"/>
                  </a:cubicBezTo>
                  <a:close/>
                  <a:moveTo>
                    <a:pt x="61186" y="39660"/>
                  </a:moveTo>
                  <a:cubicBezTo>
                    <a:pt x="61484" y="39660"/>
                    <a:pt x="61746" y="39922"/>
                    <a:pt x="61746" y="40231"/>
                  </a:cubicBezTo>
                  <a:cubicBezTo>
                    <a:pt x="61746" y="40529"/>
                    <a:pt x="61496" y="40791"/>
                    <a:pt x="61186" y="40791"/>
                  </a:cubicBezTo>
                  <a:cubicBezTo>
                    <a:pt x="60877" y="40791"/>
                    <a:pt x="60615" y="40541"/>
                    <a:pt x="60615" y="40231"/>
                  </a:cubicBezTo>
                  <a:cubicBezTo>
                    <a:pt x="60639" y="39922"/>
                    <a:pt x="60877" y="39660"/>
                    <a:pt x="61186" y="39660"/>
                  </a:cubicBezTo>
                  <a:close/>
                  <a:moveTo>
                    <a:pt x="64925" y="39660"/>
                  </a:moveTo>
                  <a:cubicBezTo>
                    <a:pt x="65234" y="39660"/>
                    <a:pt x="65485" y="39922"/>
                    <a:pt x="65485" y="40231"/>
                  </a:cubicBezTo>
                  <a:cubicBezTo>
                    <a:pt x="65485" y="40541"/>
                    <a:pt x="65234" y="40791"/>
                    <a:pt x="64925" y="40791"/>
                  </a:cubicBezTo>
                  <a:cubicBezTo>
                    <a:pt x="64603" y="40791"/>
                    <a:pt x="64353" y="40541"/>
                    <a:pt x="64353" y="40231"/>
                  </a:cubicBezTo>
                  <a:cubicBezTo>
                    <a:pt x="64353" y="39898"/>
                    <a:pt x="64603" y="39660"/>
                    <a:pt x="64925" y="39660"/>
                  </a:cubicBezTo>
                  <a:close/>
                  <a:moveTo>
                    <a:pt x="68640" y="39660"/>
                  </a:moveTo>
                  <a:cubicBezTo>
                    <a:pt x="68937" y="39660"/>
                    <a:pt x="69211" y="39922"/>
                    <a:pt x="69211" y="40231"/>
                  </a:cubicBezTo>
                  <a:cubicBezTo>
                    <a:pt x="69211" y="40529"/>
                    <a:pt x="68949" y="40791"/>
                    <a:pt x="68640" y="40791"/>
                  </a:cubicBezTo>
                  <a:cubicBezTo>
                    <a:pt x="68330" y="40791"/>
                    <a:pt x="68080" y="40541"/>
                    <a:pt x="68080" y="40231"/>
                  </a:cubicBezTo>
                  <a:cubicBezTo>
                    <a:pt x="68092" y="39922"/>
                    <a:pt x="68330" y="39660"/>
                    <a:pt x="68640" y="39660"/>
                  </a:cubicBezTo>
                  <a:close/>
                  <a:moveTo>
                    <a:pt x="72366" y="39660"/>
                  </a:moveTo>
                  <a:cubicBezTo>
                    <a:pt x="72676" y="39660"/>
                    <a:pt x="72926" y="39922"/>
                    <a:pt x="72926" y="40231"/>
                  </a:cubicBezTo>
                  <a:cubicBezTo>
                    <a:pt x="72926" y="40541"/>
                    <a:pt x="72676" y="40791"/>
                    <a:pt x="72366" y="40791"/>
                  </a:cubicBezTo>
                  <a:cubicBezTo>
                    <a:pt x="72045" y="40791"/>
                    <a:pt x="71795" y="40541"/>
                    <a:pt x="71795" y="40231"/>
                  </a:cubicBezTo>
                  <a:cubicBezTo>
                    <a:pt x="71807" y="39898"/>
                    <a:pt x="72069" y="39660"/>
                    <a:pt x="72366" y="39660"/>
                  </a:cubicBezTo>
                  <a:close/>
                  <a:moveTo>
                    <a:pt x="76093" y="39660"/>
                  </a:moveTo>
                  <a:cubicBezTo>
                    <a:pt x="76391" y="39660"/>
                    <a:pt x="76664" y="39922"/>
                    <a:pt x="76664" y="40231"/>
                  </a:cubicBezTo>
                  <a:cubicBezTo>
                    <a:pt x="76664" y="40529"/>
                    <a:pt x="76403" y="40791"/>
                    <a:pt x="76093" y="40791"/>
                  </a:cubicBezTo>
                  <a:cubicBezTo>
                    <a:pt x="75795" y="40791"/>
                    <a:pt x="75533" y="40541"/>
                    <a:pt x="75533" y="40231"/>
                  </a:cubicBezTo>
                  <a:cubicBezTo>
                    <a:pt x="75533" y="39922"/>
                    <a:pt x="75783" y="39660"/>
                    <a:pt x="76093" y="39660"/>
                  </a:cubicBezTo>
                  <a:close/>
                  <a:moveTo>
                    <a:pt x="79712" y="39660"/>
                  </a:moveTo>
                  <a:cubicBezTo>
                    <a:pt x="80010" y="39660"/>
                    <a:pt x="80284" y="39922"/>
                    <a:pt x="80284" y="40231"/>
                  </a:cubicBezTo>
                  <a:cubicBezTo>
                    <a:pt x="80284" y="40529"/>
                    <a:pt x="80022" y="40791"/>
                    <a:pt x="79712" y="40791"/>
                  </a:cubicBezTo>
                  <a:cubicBezTo>
                    <a:pt x="79403" y="40791"/>
                    <a:pt x="79153" y="40541"/>
                    <a:pt x="79153" y="40231"/>
                  </a:cubicBezTo>
                  <a:cubicBezTo>
                    <a:pt x="79165" y="39922"/>
                    <a:pt x="79403" y="39660"/>
                    <a:pt x="79712" y="39660"/>
                  </a:cubicBezTo>
                  <a:close/>
                  <a:moveTo>
                    <a:pt x="83451" y="39660"/>
                  </a:moveTo>
                  <a:cubicBezTo>
                    <a:pt x="83761" y="39660"/>
                    <a:pt x="84011" y="39922"/>
                    <a:pt x="84011" y="40231"/>
                  </a:cubicBezTo>
                  <a:cubicBezTo>
                    <a:pt x="84011" y="40541"/>
                    <a:pt x="83761" y="40791"/>
                    <a:pt x="83451" y="40791"/>
                  </a:cubicBezTo>
                  <a:cubicBezTo>
                    <a:pt x="83141" y="40791"/>
                    <a:pt x="82880" y="40541"/>
                    <a:pt x="82880" y="40231"/>
                  </a:cubicBezTo>
                  <a:cubicBezTo>
                    <a:pt x="82880" y="39898"/>
                    <a:pt x="83141" y="39660"/>
                    <a:pt x="83451" y="39660"/>
                  </a:cubicBezTo>
                  <a:close/>
                  <a:moveTo>
                    <a:pt x="87166" y="39660"/>
                  </a:moveTo>
                  <a:cubicBezTo>
                    <a:pt x="87463" y="39660"/>
                    <a:pt x="87737" y="39922"/>
                    <a:pt x="87737" y="40231"/>
                  </a:cubicBezTo>
                  <a:cubicBezTo>
                    <a:pt x="87737" y="40529"/>
                    <a:pt x="87475" y="40791"/>
                    <a:pt x="87166" y="40791"/>
                  </a:cubicBezTo>
                  <a:cubicBezTo>
                    <a:pt x="86856" y="40791"/>
                    <a:pt x="86606" y="40541"/>
                    <a:pt x="86606" y="40231"/>
                  </a:cubicBezTo>
                  <a:cubicBezTo>
                    <a:pt x="86618" y="39922"/>
                    <a:pt x="86856" y="39660"/>
                    <a:pt x="87166" y="39660"/>
                  </a:cubicBezTo>
                  <a:close/>
                  <a:moveTo>
                    <a:pt x="90904" y="39660"/>
                  </a:moveTo>
                  <a:cubicBezTo>
                    <a:pt x="91214" y="39660"/>
                    <a:pt x="91464" y="39922"/>
                    <a:pt x="91464" y="40231"/>
                  </a:cubicBezTo>
                  <a:cubicBezTo>
                    <a:pt x="91464" y="40541"/>
                    <a:pt x="91214" y="40791"/>
                    <a:pt x="90904" y="40791"/>
                  </a:cubicBezTo>
                  <a:cubicBezTo>
                    <a:pt x="90595" y="40791"/>
                    <a:pt x="90345" y="40541"/>
                    <a:pt x="90345" y="40231"/>
                  </a:cubicBezTo>
                  <a:cubicBezTo>
                    <a:pt x="90345" y="39898"/>
                    <a:pt x="90595" y="39660"/>
                    <a:pt x="90904" y="39660"/>
                  </a:cubicBezTo>
                  <a:close/>
                  <a:moveTo>
                    <a:pt x="94631" y="39660"/>
                  </a:moveTo>
                  <a:cubicBezTo>
                    <a:pt x="94929" y="39660"/>
                    <a:pt x="95191" y="39922"/>
                    <a:pt x="95191" y="40231"/>
                  </a:cubicBezTo>
                  <a:cubicBezTo>
                    <a:pt x="95191" y="40529"/>
                    <a:pt x="94941" y="40791"/>
                    <a:pt x="94631" y="40791"/>
                  </a:cubicBezTo>
                  <a:cubicBezTo>
                    <a:pt x="94310" y="40791"/>
                    <a:pt x="94060" y="40541"/>
                    <a:pt x="94060" y="40231"/>
                  </a:cubicBezTo>
                  <a:cubicBezTo>
                    <a:pt x="94071" y="39922"/>
                    <a:pt x="94310" y="39660"/>
                    <a:pt x="94631" y="39660"/>
                  </a:cubicBezTo>
                  <a:close/>
                  <a:moveTo>
                    <a:pt x="98346" y="39660"/>
                  </a:moveTo>
                  <a:cubicBezTo>
                    <a:pt x="98655" y="39660"/>
                    <a:pt x="98905" y="39922"/>
                    <a:pt x="98905" y="40231"/>
                  </a:cubicBezTo>
                  <a:cubicBezTo>
                    <a:pt x="98905" y="40541"/>
                    <a:pt x="98655" y="40791"/>
                    <a:pt x="98346" y="40791"/>
                  </a:cubicBezTo>
                  <a:cubicBezTo>
                    <a:pt x="98036" y="40791"/>
                    <a:pt x="97786" y="40541"/>
                    <a:pt x="97786" y="40231"/>
                  </a:cubicBezTo>
                  <a:cubicBezTo>
                    <a:pt x="97798" y="39898"/>
                    <a:pt x="98036" y="39660"/>
                    <a:pt x="98346" y="39660"/>
                  </a:cubicBezTo>
                  <a:close/>
                  <a:moveTo>
                    <a:pt x="102084" y="39660"/>
                  </a:moveTo>
                  <a:cubicBezTo>
                    <a:pt x="102382" y="39660"/>
                    <a:pt x="102644" y="39922"/>
                    <a:pt x="102644" y="40231"/>
                  </a:cubicBezTo>
                  <a:cubicBezTo>
                    <a:pt x="102644" y="40529"/>
                    <a:pt x="102394" y="40791"/>
                    <a:pt x="102084" y="40791"/>
                  </a:cubicBezTo>
                  <a:cubicBezTo>
                    <a:pt x="101787" y="40791"/>
                    <a:pt x="101513" y="40541"/>
                    <a:pt x="101513" y="40231"/>
                  </a:cubicBezTo>
                  <a:cubicBezTo>
                    <a:pt x="101513" y="39922"/>
                    <a:pt x="101775" y="39660"/>
                    <a:pt x="102084" y="39660"/>
                  </a:cubicBezTo>
                  <a:close/>
                  <a:moveTo>
                    <a:pt x="105799" y="39660"/>
                  </a:moveTo>
                  <a:cubicBezTo>
                    <a:pt x="106121" y="39660"/>
                    <a:pt x="106371" y="39922"/>
                    <a:pt x="106371" y="40231"/>
                  </a:cubicBezTo>
                  <a:cubicBezTo>
                    <a:pt x="106371" y="40541"/>
                    <a:pt x="106109" y="40791"/>
                    <a:pt x="105799" y="40791"/>
                  </a:cubicBezTo>
                  <a:cubicBezTo>
                    <a:pt x="105490" y="40791"/>
                    <a:pt x="105239" y="40541"/>
                    <a:pt x="105239" y="40231"/>
                  </a:cubicBezTo>
                  <a:cubicBezTo>
                    <a:pt x="105251" y="39898"/>
                    <a:pt x="105490" y="39660"/>
                    <a:pt x="105799" y="39660"/>
                  </a:cubicBezTo>
                  <a:close/>
                  <a:moveTo>
                    <a:pt x="109538" y="39660"/>
                  </a:moveTo>
                  <a:cubicBezTo>
                    <a:pt x="109835" y="39660"/>
                    <a:pt x="110109" y="39922"/>
                    <a:pt x="110109" y="40231"/>
                  </a:cubicBezTo>
                  <a:cubicBezTo>
                    <a:pt x="110109" y="40529"/>
                    <a:pt x="109847" y="40791"/>
                    <a:pt x="109538" y="40791"/>
                  </a:cubicBezTo>
                  <a:cubicBezTo>
                    <a:pt x="109228" y="40791"/>
                    <a:pt x="108978" y="40541"/>
                    <a:pt x="108978" y="40231"/>
                  </a:cubicBezTo>
                  <a:cubicBezTo>
                    <a:pt x="108978" y="39922"/>
                    <a:pt x="109228" y="39660"/>
                    <a:pt x="109538" y="39660"/>
                  </a:cubicBezTo>
                  <a:close/>
                  <a:moveTo>
                    <a:pt x="113264" y="39660"/>
                  </a:moveTo>
                  <a:cubicBezTo>
                    <a:pt x="113574" y="39660"/>
                    <a:pt x="113824" y="39922"/>
                    <a:pt x="113824" y="40231"/>
                  </a:cubicBezTo>
                  <a:cubicBezTo>
                    <a:pt x="113824" y="40541"/>
                    <a:pt x="113574" y="40791"/>
                    <a:pt x="113264" y="40791"/>
                  </a:cubicBezTo>
                  <a:cubicBezTo>
                    <a:pt x="112943" y="40791"/>
                    <a:pt x="112693" y="40541"/>
                    <a:pt x="112693" y="40231"/>
                  </a:cubicBezTo>
                  <a:cubicBezTo>
                    <a:pt x="112705" y="39898"/>
                    <a:pt x="112943" y="39660"/>
                    <a:pt x="113264" y="39660"/>
                  </a:cubicBezTo>
                  <a:close/>
                  <a:moveTo>
                    <a:pt x="116991" y="39660"/>
                  </a:moveTo>
                  <a:cubicBezTo>
                    <a:pt x="117289" y="39660"/>
                    <a:pt x="117562" y="39922"/>
                    <a:pt x="117562" y="40231"/>
                  </a:cubicBezTo>
                  <a:cubicBezTo>
                    <a:pt x="117562" y="40529"/>
                    <a:pt x="117312" y="40791"/>
                    <a:pt x="116991" y="40791"/>
                  </a:cubicBezTo>
                  <a:cubicBezTo>
                    <a:pt x="116681" y="40791"/>
                    <a:pt x="116431" y="40541"/>
                    <a:pt x="116431" y="40231"/>
                  </a:cubicBezTo>
                  <a:cubicBezTo>
                    <a:pt x="116431" y="39922"/>
                    <a:pt x="116681" y="39660"/>
                    <a:pt x="116991" y="39660"/>
                  </a:cubicBezTo>
                  <a:close/>
                  <a:moveTo>
                    <a:pt x="120718" y="39660"/>
                  </a:moveTo>
                  <a:cubicBezTo>
                    <a:pt x="121027" y="39660"/>
                    <a:pt x="121277" y="39922"/>
                    <a:pt x="121277" y="40231"/>
                  </a:cubicBezTo>
                  <a:cubicBezTo>
                    <a:pt x="121277" y="40541"/>
                    <a:pt x="121027" y="40791"/>
                    <a:pt x="120718" y="40791"/>
                  </a:cubicBezTo>
                  <a:cubicBezTo>
                    <a:pt x="120408" y="40791"/>
                    <a:pt x="120146" y="40541"/>
                    <a:pt x="120146" y="40231"/>
                  </a:cubicBezTo>
                  <a:cubicBezTo>
                    <a:pt x="120170" y="39898"/>
                    <a:pt x="120420" y="39660"/>
                    <a:pt x="120718" y="39660"/>
                  </a:cubicBezTo>
                  <a:close/>
                  <a:moveTo>
                    <a:pt x="124456" y="39660"/>
                  </a:moveTo>
                  <a:cubicBezTo>
                    <a:pt x="124754" y="39660"/>
                    <a:pt x="125016" y="39922"/>
                    <a:pt x="125016" y="40231"/>
                  </a:cubicBezTo>
                  <a:cubicBezTo>
                    <a:pt x="125016" y="40529"/>
                    <a:pt x="124766" y="40791"/>
                    <a:pt x="124456" y="40791"/>
                  </a:cubicBezTo>
                  <a:cubicBezTo>
                    <a:pt x="124135" y="40791"/>
                    <a:pt x="123885" y="40541"/>
                    <a:pt x="123885" y="40231"/>
                  </a:cubicBezTo>
                  <a:cubicBezTo>
                    <a:pt x="123885" y="39922"/>
                    <a:pt x="124135" y="39660"/>
                    <a:pt x="124456" y="39660"/>
                  </a:cubicBezTo>
                  <a:close/>
                  <a:moveTo>
                    <a:pt x="128171" y="39660"/>
                  </a:moveTo>
                  <a:cubicBezTo>
                    <a:pt x="128480" y="39660"/>
                    <a:pt x="128742" y="39922"/>
                    <a:pt x="128742" y="40231"/>
                  </a:cubicBezTo>
                  <a:cubicBezTo>
                    <a:pt x="128742" y="40541"/>
                    <a:pt x="128480" y="40791"/>
                    <a:pt x="128171" y="40791"/>
                  </a:cubicBezTo>
                  <a:cubicBezTo>
                    <a:pt x="127861" y="40791"/>
                    <a:pt x="127611" y="40541"/>
                    <a:pt x="127611" y="40231"/>
                  </a:cubicBezTo>
                  <a:cubicBezTo>
                    <a:pt x="127611" y="39898"/>
                    <a:pt x="127861" y="39660"/>
                    <a:pt x="128171" y="39660"/>
                  </a:cubicBezTo>
                  <a:close/>
                  <a:moveTo>
                    <a:pt x="131898" y="39660"/>
                  </a:moveTo>
                  <a:cubicBezTo>
                    <a:pt x="132195" y="39660"/>
                    <a:pt x="132457" y="39922"/>
                    <a:pt x="132457" y="40231"/>
                  </a:cubicBezTo>
                  <a:cubicBezTo>
                    <a:pt x="132457" y="40529"/>
                    <a:pt x="132207" y="40791"/>
                    <a:pt x="131898" y="40791"/>
                  </a:cubicBezTo>
                  <a:cubicBezTo>
                    <a:pt x="131600" y="40791"/>
                    <a:pt x="131326" y="40541"/>
                    <a:pt x="131326" y="40231"/>
                  </a:cubicBezTo>
                  <a:cubicBezTo>
                    <a:pt x="131338" y="39922"/>
                    <a:pt x="131576" y="39660"/>
                    <a:pt x="131898" y="39660"/>
                  </a:cubicBezTo>
                  <a:close/>
                  <a:moveTo>
                    <a:pt x="135624" y="39660"/>
                  </a:moveTo>
                  <a:cubicBezTo>
                    <a:pt x="135946" y="39660"/>
                    <a:pt x="136196" y="39922"/>
                    <a:pt x="136196" y="40231"/>
                  </a:cubicBezTo>
                  <a:cubicBezTo>
                    <a:pt x="136196" y="40541"/>
                    <a:pt x="135934" y="40791"/>
                    <a:pt x="135624" y="40791"/>
                  </a:cubicBezTo>
                  <a:cubicBezTo>
                    <a:pt x="135315" y="40791"/>
                    <a:pt x="135065" y="40541"/>
                    <a:pt x="135065" y="40231"/>
                  </a:cubicBezTo>
                  <a:cubicBezTo>
                    <a:pt x="135065" y="39898"/>
                    <a:pt x="135315" y="39660"/>
                    <a:pt x="135624" y="39660"/>
                  </a:cubicBezTo>
                  <a:close/>
                  <a:moveTo>
                    <a:pt x="139351" y="39660"/>
                  </a:moveTo>
                  <a:cubicBezTo>
                    <a:pt x="139649" y="39660"/>
                    <a:pt x="139910" y="39922"/>
                    <a:pt x="139910" y="40231"/>
                  </a:cubicBezTo>
                  <a:cubicBezTo>
                    <a:pt x="139910" y="40529"/>
                    <a:pt x="139660" y="40791"/>
                    <a:pt x="139351" y="40791"/>
                  </a:cubicBezTo>
                  <a:cubicBezTo>
                    <a:pt x="139053" y="40791"/>
                    <a:pt x="138779" y="40541"/>
                    <a:pt x="138779" y="40231"/>
                  </a:cubicBezTo>
                  <a:cubicBezTo>
                    <a:pt x="138803" y="39922"/>
                    <a:pt x="139041" y="39660"/>
                    <a:pt x="139351" y="39660"/>
                  </a:cubicBezTo>
                  <a:close/>
                  <a:moveTo>
                    <a:pt x="143089" y="39660"/>
                  </a:moveTo>
                  <a:cubicBezTo>
                    <a:pt x="143399" y="39660"/>
                    <a:pt x="143649" y="39922"/>
                    <a:pt x="143649" y="40231"/>
                  </a:cubicBezTo>
                  <a:cubicBezTo>
                    <a:pt x="143649" y="40541"/>
                    <a:pt x="143399" y="40791"/>
                    <a:pt x="143089" y="40791"/>
                  </a:cubicBezTo>
                  <a:cubicBezTo>
                    <a:pt x="142768" y="40791"/>
                    <a:pt x="142518" y="40541"/>
                    <a:pt x="142518" y="40231"/>
                  </a:cubicBezTo>
                  <a:cubicBezTo>
                    <a:pt x="142518" y="39898"/>
                    <a:pt x="142768" y="39660"/>
                    <a:pt x="143089" y="39660"/>
                  </a:cubicBezTo>
                  <a:close/>
                  <a:moveTo>
                    <a:pt x="146804" y="39660"/>
                  </a:moveTo>
                  <a:cubicBezTo>
                    <a:pt x="147102" y="39660"/>
                    <a:pt x="147376" y="39922"/>
                    <a:pt x="147376" y="40231"/>
                  </a:cubicBezTo>
                  <a:cubicBezTo>
                    <a:pt x="147376" y="40529"/>
                    <a:pt x="147114" y="40791"/>
                    <a:pt x="146804" y="40791"/>
                  </a:cubicBezTo>
                  <a:cubicBezTo>
                    <a:pt x="146495" y="40791"/>
                    <a:pt x="146245" y="40541"/>
                    <a:pt x="146245" y="40231"/>
                  </a:cubicBezTo>
                  <a:cubicBezTo>
                    <a:pt x="146257" y="39922"/>
                    <a:pt x="146495" y="39660"/>
                    <a:pt x="146804" y="39660"/>
                  </a:cubicBezTo>
                  <a:close/>
                  <a:moveTo>
                    <a:pt x="3405" y="41529"/>
                  </a:moveTo>
                  <a:cubicBezTo>
                    <a:pt x="3703" y="41529"/>
                    <a:pt x="3977" y="41779"/>
                    <a:pt x="3977" y="42089"/>
                  </a:cubicBezTo>
                  <a:cubicBezTo>
                    <a:pt x="3977" y="42386"/>
                    <a:pt x="3727" y="42660"/>
                    <a:pt x="3405" y="42660"/>
                  </a:cubicBezTo>
                  <a:cubicBezTo>
                    <a:pt x="3096" y="42660"/>
                    <a:pt x="2846" y="42398"/>
                    <a:pt x="2846" y="42089"/>
                  </a:cubicBezTo>
                  <a:cubicBezTo>
                    <a:pt x="2858" y="41779"/>
                    <a:pt x="3096" y="41529"/>
                    <a:pt x="3405" y="41529"/>
                  </a:cubicBezTo>
                  <a:close/>
                  <a:moveTo>
                    <a:pt x="7132" y="41529"/>
                  </a:moveTo>
                  <a:cubicBezTo>
                    <a:pt x="7430" y="41529"/>
                    <a:pt x="7692" y="41779"/>
                    <a:pt x="7692" y="42089"/>
                  </a:cubicBezTo>
                  <a:cubicBezTo>
                    <a:pt x="7692" y="42386"/>
                    <a:pt x="7442" y="42660"/>
                    <a:pt x="7132" y="42660"/>
                  </a:cubicBezTo>
                  <a:cubicBezTo>
                    <a:pt x="6834" y="42660"/>
                    <a:pt x="6560" y="42398"/>
                    <a:pt x="6560" y="42089"/>
                  </a:cubicBezTo>
                  <a:cubicBezTo>
                    <a:pt x="6584" y="41779"/>
                    <a:pt x="6822" y="41529"/>
                    <a:pt x="7132" y="41529"/>
                  </a:cubicBezTo>
                  <a:close/>
                  <a:moveTo>
                    <a:pt x="10871" y="41529"/>
                  </a:moveTo>
                  <a:cubicBezTo>
                    <a:pt x="11168" y="41529"/>
                    <a:pt x="11430" y="41779"/>
                    <a:pt x="11430" y="42089"/>
                  </a:cubicBezTo>
                  <a:cubicBezTo>
                    <a:pt x="11430" y="42386"/>
                    <a:pt x="11180" y="42660"/>
                    <a:pt x="10871" y="42660"/>
                  </a:cubicBezTo>
                  <a:cubicBezTo>
                    <a:pt x="10573" y="42660"/>
                    <a:pt x="10299" y="42398"/>
                    <a:pt x="10299" y="42089"/>
                  </a:cubicBezTo>
                  <a:cubicBezTo>
                    <a:pt x="10299" y="41779"/>
                    <a:pt x="10549" y="41529"/>
                    <a:pt x="10871" y="41529"/>
                  </a:cubicBezTo>
                  <a:close/>
                  <a:moveTo>
                    <a:pt x="14585" y="41529"/>
                  </a:moveTo>
                  <a:cubicBezTo>
                    <a:pt x="14883" y="41529"/>
                    <a:pt x="15157" y="41779"/>
                    <a:pt x="15157" y="42089"/>
                  </a:cubicBezTo>
                  <a:cubicBezTo>
                    <a:pt x="15157" y="42386"/>
                    <a:pt x="14895" y="42660"/>
                    <a:pt x="14585" y="42660"/>
                  </a:cubicBezTo>
                  <a:cubicBezTo>
                    <a:pt x="14288" y="42660"/>
                    <a:pt x="14014" y="42398"/>
                    <a:pt x="14014" y="42089"/>
                  </a:cubicBezTo>
                  <a:cubicBezTo>
                    <a:pt x="14038" y="41779"/>
                    <a:pt x="14276" y="41529"/>
                    <a:pt x="14585" y="41529"/>
                  </a:cubicBezTo>
                  <a:close/>
                  <a:moveTo>
                    <a:pt x="18324" y="41529"/>
                  </a:moveTo>
                  <a:cubicBezTo>
                    <a:pt x="18622" y="41529"/>
                    <a:pt x="18883" y="41779"/>
                    <a:pt x="18883" y="42089"/>
                  </a:cubicBezTo>
                  <a:cubicBezTo>
                    <a:pt x="18883" y="42386"/>
                    <a:pt x="18633" y="42660"/>
                    <a:pt x="18324" y="42660"/>
                  </a:cubicBezTo>
                  <a:cubicBezTo>
                    <a:pt x="18026" y="42660"/>
                    <a:pt x="17752" y="42398"/>
                    <a:pt x="17752" y="42089"/>
                  </a:cubicBezTo>
                  <a:cubicBezTo>
                    <a:pt x="17752" y="41779"/>
                    <a:pt x="18014" y="41529"/>
                    <a:pt x="18324" y="41529"/>
                  </a:cubicBezTo>
                  <a:close/>
                  <a:moveTo>
                    <a:pt x="22039" y="41529"/>
                  </a:moveTo>
                  <a:cubicBezTo>
                    <a:pt x="22336" y="41529"/>
                    <a:pt x="22610" y="41779"/>
                    <a:pt x="22610" y="42089"/>
                  </a:cubicBezTo>
                  <a:cubicBezTo>
                    <a:pt x="22610" y="42386"/>
                    <a:pt x="22360" y="42660"/>
                    <a:pt x="22039" y="42660"/>
                  </a:cubicBezTo>
                  <a:cubicBezTo>
                    <a:pt x="21729" y="42660"/>
                    <a:pt x="21479" y="42398"/>
                    <a:pt x="21479" y="42089"/>
                  </a:cubicBezTo>
                  <a:cubicBezTo>
                    <a:pt x="21491" y="41779"/>
                    <a:pt x="21729" y="41529"/>
                    <a:pt x="22039" y="41529"/>
                  </a:cubicBezTo>
                  <a:close/>
                  <a:moveTo>
                    <a:pt x="25777" y="41529"/>
                  </a:moveTo>
                  <a:cubicBezTo>
                    <a:pt x="26075" y="41529"/>
                    <a:pt x="26349" y="41779"/>
                    <a:pt x="26349" y="42089"/>
                  </a:cubicBezTo>
                  <a:cubicBezTo>
                    <a:pt x="26349" y="42386"/>
                    <a:pt x="26087" y="42660"/>
                    <a:pt x="25777" y="42660"/>
                  </a:cubicBezTo>
                  <a:cubicBezTo>
                    <a:pt x="25468" y="42660"/>
                    <a:pt x="25206" y="42398"/>
                    <a:pt x="25206" y="42089"/>
                  </a:cubicBezTo>
                  <a:cubicBezTo>
                    <a:pt x="25218" y="41779"/>
                    <a:pt x="25468" y="41529"/>
                    <a:pt x="25777" y="41529"/>
                  </a:cubicBezTo>
                  <a:close/>
                  <a:moveTo>
                    <a:pt x="29504" y="41529"/>
                  </a:moveTo>
                  <a:cubicBezTo>
                    <a:pt x="29801" y="41529"/>
                    <a:pt x="30063" y="41779"/>
                    <a:pt x="30063" y="42089"/>
                  </a:cubicBezTo>
                  <a:cubicBezTo>
                    <a:pt x="30063" y="42386"/>
                    <a:pt x="29813" y="42660"/>
                    <a:pt x="29504" y="42660"/>
                  </a:cubicBezTo>
                  <a:cubicBezTo>
                    <a:pt x="29182" y="42660"/>
                    <a:pt x="28932" y="42398"/>
                    <a:pt x="28932" y="42089"/>
                  </a:cubicBezTo>
                  <a:cubicBezTo>
                    <a:pt x="28944" y="41779"/>
                    <a:pt x="29182" y="41529"/>
                    <a:pt x="29504" y="41529"/>
                  </a:cubicBezTo>
                  <a:close/>
                  <a:moveTo>
                    <a:pt x="33230" y="41529"/>
                  </a:moveTo>
                  <a:cubicBezTo>
                    <a:pt x="33528" y="41529"/>
                    <a:pt x="33802" y="41779"/>
                    <a:pt x="33802" y="42089"/>
                  </a:cubicBezTo>
                  <a:cubicBezTo>
                    <a:pt x="33802" y="42386"/>
                    <a:pt x="33552" y="42660"/>
                    <a:pt x="33230" y="42660"/>
                  </a:cubicBezTo>
                  <a:cubicBezTo>
                    <a:pt x="32921" y="42660"/>
                    <a:pt x="32671" y="42398"/>
                    <a:pt x="32671" y="42089"/>
                  </a:cubicBezTo>
                  <a:cubicBezTo>
                    <a:pt x="32671" y="41779"/>
                    <a:pt x="32921" y="41529"/>
                    <a:pt x="33230" y="41529"/>
                  </a:cubicBezTo>
                  <a:close/>
                  <a:moveTo>
                    <a:pt x="36957" y="41529"/>
                  </a:moveTo>
                  <a:cubicBezTo>
                    <a:pt x="37255" y="41529"/>
                    <a:pt x="37517" y="41779"/>
                    <a:pt x="37517" y="42089"/>
                  </a:cubicBezTo>
                  <a:cubicBezTo>
                    <a:pt x="37517" y="42386"/>
                    <a:pt x="37267" y="42660"/>
                    <a:pt x="36957" y="42660"/>
                  </a:cubicBezTo>
                  <a:cubicBezTo>
                    <a:pt x="36648" y="42660"/>
                    <a:pt x="36386" y="42398"/>
                    <a:pt x="36386" y="42089"/>
                  </a:cubicBezTo>
                  <a:cubicBezTo>
                    <a:pt x="36409" y="41779"/>
                    <a:pt x="36648" y="41529"/>
                    <a:pt x="36957" y="41529"/>
                  </a:cubicBezTo>
                  <a:close/>
                  <a:moveTo>
                    <a:pt x="40672" y="41529"/>
                  </a:moveTo>
                  <a:cubicBezTo>
                    <a:pt x="40970" y="41529"/>
                    <a:pt x="41243" y="41779"/>
                    <a:pt x="41243" y="42089"/>
                  </a:cubicBezTo>
                  <a:cubicBezTo>
                    <a:pt x="41243" y="42386"/>
                    <a:pt x="40993" y="42660"/>
                    <a:pt x="40672" y="42660"/>
                  </a:cubicBezTo>
                  <a:cubicBezTo>
                    <a:pt x="40374" y="42660"/>
                    <a:pt x="40112" y="42398"/>
                    <a:pt x="40112" y="42089"/>
                  </a:cubicBezTo>
                  <a:cubicBezTo>
                    <a:pt x="40124" y="41779"/>
                    <a:pt x="40362" y="41529"/>
                    <a:pt x="40672" y="41529"/>
                  </a:cubicBezTo>
                  <a:close/>
                  <a:moveTo>
                    <a:pt x="44410" y="41529"/>
                  </a:moveTo>
                  <a:cubicBezTo>
                    <a:pt x="44708" y="41529"/>
                    <a:pt x="44982" y="41779"/>
                    <a:pt x="44982" y="42089"/>
                  </a:cubicBezTo>
                  <a:cubicBezTo>
                    <a:pt x="44982" y="42386"/>
                    <a:pt x="44720" y="42660"/>
                    <a:pt x="44410" y="42660"/>
                  </a:cubicBezTo>
                  <a:cubicBezTo>
                    <a:pt x="44113" y="42660"/>
                    <a:pt x="43851" y="42398"/>
                    <a:pt x="43851" y="42089"/>
                  </a:cubicBezTo>
                  <a:cubicBezTo>
                    <a:pt x="43851" y="41779"/>
                    <a:pt x="44101" y="41529"/>
                    <a:pt x="44410" y="41529"/>
                  </a:cubicBezTo>
                  <a:close/>
                  <a:moveTo>
                    <a:pt x="48137" y="41529"/>
                  </a:moveTo>
                  <a:cubicBezTo>
                    <a:pt x="48435" y="41529"/>
                    <a:pt x="48697" y="41779"/>
                    <a:pt x="48697" y="42089"/>
                  </a:cubicBezTo>
                  <a:cubicBezTo>
                    <a:pt x="48697" y="42386"/>
                    <a:pt x="48447" y="42660"/>
                    <a:pt x="48137" y="42660"/>
                  </a:cubicBezTo>
                  <a:cubicBezTo>
                    <a:pt x="47839" y="42660"/>
                    <a:pt x="47566" y="42398"/>
                    <a:pt x="47566" y="42089"/>
                  </a:cubicBezTo>
                  <a:cubicBezTo>
                    <a:pt x="47578" y="41779"/>
                    <a:pt x="47839" y="41529"/>
                    <a:pt x="48137" y="41529"/>
                  </a:cubicBezTo>
                  <a:close/>
                  <a:moveTo>
                    <a:pt x="51864" y="41529"/>
                  </a:moveTo>
                  <a:cubicBezTo>
                    <a:pt x="52161" y="41529"/>
                    <a:pt x="52435" y="41779"/>
                    <a:pt x="52435" y="42089"/>
                  </a:cubicBezTo>
                  <a:cubicBezTo>
                    <a:pt x="52435" y="42386"/>
                    <a:pt x="52185" y="42660"/>
                    <a:pt x="51864" y="42660"/>
                  </a:cubicBezTo>
                  <a:cubicBezTo>
                    <a:pt x="51566" y="42660"/>
                    <a:pt x="51304" y="42398"/>
                    <a:pt x="51304" y="42089"/>
                  </a:cubicBezTo>
                  <a:cubicBezTo>
                    <a:pt x="51304" y="41779"/>
                    <a:pt x="51554" y="41529"/>
                    <a:pt x="51864" y="41529"/>
                  </a:cubicBezTo>
                  <a:close/>
                  <a:moveTo>
                    <a:pt x="55602" y="41529"/>
                  </a:moveTo>
                  <a:cubicBezTo>
                    <a:pt x="55900" y="41529"/>
                    <a:pt x="56174" y="41779"/>
                    <a:pt x="56174" y="42089"/>
                  </a:cubicBezTo>
                  <a:cubicBezTo>
                    <a:pt x="56174" y="42386"/>
                    <a:pt x="55912" y="42660"/>
                    <a:pt x="55602" y="42660"/>
                  </a:cubicBezTo>
                  <a:cubicBezTo>
                    <a:pt x="55293" y="42660"/>
                    <a:pt x="55043" y="42398"/>
                    <a:pt x="55043" y="42089"/>
                  </a:cubicBezTo>
                  <a:cubicBezTo>
                    <a:pt x="55043" y="41779"/>
                    <a:pt x="55293" y="41529"/>
                    <a:pt x="55602" y="41529"/>
                  </a:cubicBezTo>
                  <a:close/>
                  <a:moveTo>
                    <a:pt x="59329" y="41529"/>
                  </a:moveTo>
                  <a:cubicBezTo>
                    <a:pt x="59627" y="41529"/>
                    <a:pt x="59889" y="41779"/>
                    <a:pt x="59889" y="42089"/>
                  </a:cubicBezTo>
                  <a:cubicBezTo>
                    <a:pt x="59889" y="42386"/>
                    <a:pt x="59639" y="42660"/>
                    <a:pt x="59329" y="42660"/>
                  </a:cubicBezTo>
                  <a:cubicBezTo>
                    <a:pt x="59008" y="42660"/>
                    <a:pt x="58757" y="42398"/>
                    <a:pt x="58757" y="42089"/>
                  </a:cubicBezTo>
                  <a:cubicBezTo>
                    <a:pt x="58757" y="41779"/>
                    <a:pt x="59008" y="41529"/>
                    <a:pt x="59329" y="41529"/>
                  </a:cubicBezTo>
                  <a:close/>
                  <a:moveTo>
                    <a:pt x="63056" y="41529"/>
                  </a:moveTo>
                  <a:cubicBezTo>
                    <a:pt x="63353" y="41529"/>
                    <a:pt x="63627" y="41779"/>
                    <a:pt x="63627" y="42089"/>
                  </a:cubicBezTo>
                  <a:cubicBezTo>
                    <a:pt x="63627" y="42386"/>
                    <a:pt x="63377" y="42660"/>
                    <a:pt x="63056" y="42660"/>
                  </a:cubicBezTo>
                  <a:cubicBezTo>
                    <a:pt x="62746" y="42660"/>
                    <a:pt x="62496" y="42398"/>
                    <a:pt x="62496" y="42089"/>
                  </a:cubicBezTo>
                  <a:cubicBezTo>
                    <a:pt x="62496" y="41779"/>
                    <a:pt x="62746" y="41529"/>
                    <a:pt x="63056" y="41529"/>
                  </a:cubicBezTo>
                  <a:close/>
                  <a:moveTo>
                    <a:pt x="66782" y="41529"/>
                  </a:moveTo>
                  <a:cubicBezTo>
                    <a:pt x="67080" y="41529"/>
                    <a:pt x="67342" y="41779"/>
                    <a:pt x="67342" y="42089"/>
                  </a:cubicBezTo>
                  <a:cubicBezTo>
                    <a:pt x="67342" y="42386"/>
                    <a:pt x="67092" y="42660"/>
                    <a:pt x="66782" y="42660"/>
                  </a:cubicBezTo>
                  <a:cubicBezTo>
                    <a:pt x="66473" y="42660"/>
                    <a:pt x="66211" y="42398"/>
                    <a:pt x="66211" y="42089"/>
                  </a:cubicBezTo>
                  <a:cubicBezTo>
                    <a:pt x="66235" y="41779"/>
                    <a:pt x="66473" y="41529"/>
                    <a:pt x="66782" y="41529"/>
                  </a:cubicBezTo>
                  <a:close/>
                  <a:moveTo>
                    <a:pt x="70509" y="41529"/>
                  </a:moveTo>
                  <a:cubicBezTo>
                    <a:pt x="70807" y="41529"/>
                    <a:pt x="71080" y="41779"/>
                    <a:pt x="71080" y="42089"/>
                  </a:cubicBezTo>
                  <a:cubicBezTo>
                    <a:pt x="71080" y="42386"/>
                    <a:pt x="70830" y="42660"/>
                    <a:pt x="70509" y="42660"/>
                  </a:cubicBezTo>
                  <a:cubicBezTo>
                    <a:pt x="70199" y="42660"/>
                    <a:pt x="69949" y="42398"/>
                    <a:pt x="69949" y="42089"/>
                  </a:cubicBezTo>
                  <a:cubicBezTo>
                    <a:pt x="69949" y="41779"/>
                    <a:pt x="70199" y="41529"/>
                    <a:pt x="70509" y="41529"/>
                  </a:cubicBezTo>
                  <a:close/>
                  <a:moveTo>
                    <a:pt x="74236" y="41529"/>
                  </a:moveTo>
                  <a:cubicBezTo>
                    <a:pt x="74533" y="41529"/>
                    <a:pt x="74795" y="41779"/>
                    <a:pt x="74795" y="42089"/>
                  </a:cubicBezTo>
                  <a:cubicBezTo>
                    <a:pt x="74795" y="42386"/>
                    <a:pt x="74545" y="42660"/>
                    <a:pt x="74236" y="42660"/>
                  </a:cubicBezTo>
                  <a:cubicBezTo>
                    <a:pt x="73938" y="42660"/>
                    <a:pt x="73676" y="42398"/>
                    <a:pt x="73676" y="42089"/>
                  </a:cubicBezTo>
                  <a:cubicBezTo>
                    <a:pt x="73676" y="41779"/>
                    <a:pt x="73926" y="41529"/>
                    <a:pt x="74236" y="41529"/>
                  </a:cubicBezTo>
                  <a:close/>
                  <a:moveTo>
                    <a:pt x="77855" y="41529"/>
                  </a:moveTo>
                  <a:cubicBezTo>
                    <a:pt x="78153" y="41529"/>
                    <a:pt x="78415" y="41779"/>
                    <a:pt x="78415" y="42089"/>
                  </a:cubicBezTo>
                  <a:cubicBezTo>
                    <a:pt x="78415" y="42386"/>
                    <a:pt x="78165" y="42660"/>
                    <a:pt x="77855" y="42660"/>
                  </a:cubicBezTo>
                  <a:cubicBezTo>
                    <a:pt x="77546" y="42660"/>
                    <a:pt x="77284" y="42398"/>
                    <a:pt x="77284" y="42089"/>
                  </a:cubicBezTo>
                  <a:cubicBezTo>
                    <a:pt x="77284" y="41779"/>
                    <a:pt x="77546" y="41529"/>
                    <a:pt x="77855" y="41529"/>
                  </a:cubicBezTo>
                  <a:close/>
                  <a:moveTo>
                    <a:pt x="81570" y="41529"/>
                  </a:moveTo>
                  <a:cubicBezTo>
                    <a:pt x="81868" y="41529"/>
                    <a:pt x="82141" y="41779"/>
                    <a:pt x="82141" y="42089"/>
                  </a:cubicBezTo>
                  <a:cubicBezTo>
                    <a:pt x="82141" y="42386"/>
                    <a:pt x="81879" y="42660"/>
                    <a:pt x="81570" y="42660"/>
                  </a:cubicBezTo>
                  <a:cubicBezTo>
                    <a:pt x="81260" y="42660"/>
                    <a:pt x="81010" y="42398"/>
                    <a:pt x="81010" y="42089"/>
                  </a:cubicBezTo>
                  <a:cubicBezTo>
                    <a:pt x="81022" y="41779"/>
                    <a:pt x="81260" y="41529"/>
                    <a:pt x="81570" y="41529"/>
                  </a:cubicBezTo>
                  <a:close/>
                  <a:moveTo>
                    <a:pt x="85308" y="41529"/>
                  </a:moveTo>
                  <a:cubicBezTo>
                    <a:pt x="85606" y="41529"/>
                    <a:pt x="85880" y="41779"/>
                    <a:pt x="85880" y="42089"/>
                  </a:cubicBezTo>
                  <a:cubicBezTo>
                    <a:pt x="85880" y="42386"/>
                    <a:pt x="85618" y="42660"/>
                    <a:pt x="85308" y="42660"/>
                  </a:cubicBezTo>
                  <a:cubicBezTo>
                    <a:pt x="84999" y="42660"/>
                    <a:pt x="84749" y="42398"/>
                    <a:pt x="84749" y="42089"/>
                  </a:cubicBezTo>
                  <a:cubicBezTo>
                    <a:pt x="84749" y="41779"/>
                    <a:pt x="84999" y="41529"/>
                    <a:pt x="85308" y="41529"/>
                  </a:cubicBezTo>
                  <a:close/>
                  <a:moveTo>
                    <a:pt x="89035" y="41529"/>
                  </a:moveTo>
                  <a:cubicBezTo>
                    <a:pt x="89333" y="41529"/>
                    <a:pt x="89595" y="41779"/>
                    <a:pt x="89595" y="42089"/>
                  </a:cubicBezTo>
                  <a:cubicBezTo>
                    <a:pt x="89595" y="42386"/>
                    <a:pt x="89345" y="42660"/>
                    <a:pt x="89035" y="42660"/>
                  </a:cubicBezTo>
                  <a:cubicBezTo>
                    <a:pt x="88714" y="42660"/>
                    <a:pt x="88464" y="42398"/>
                    <a:pt x="88464" y="42089"/>
                  </a:cubicBezTo>
                  <a:cubicBezTo>
                    <a:pt x="88475" y="41779"/>
                    <a:pt x="88714" y="41529"/>
                    <a:pt x="89035" y="41529"/>
                  </a:cubicBezTo>
                  <a:close/>
                  <a:moveTo>
                    <a:pt x="92762" y="41529"/>
                  </a:moveTo>
                  <a:cubicBezTo>
                    <a:pt x="93059" y="41529"/>
                    <a:pt x="93333" y="41779"/>
                    <a:pt x="93333" y="42089"/>
                  </a:cubicBezTo>
                  <a:cubicBezTo>
                    <a:pt x="93333" y="42386"/>
                    <a:pt x="93071" y="42660"/>
                    <a:pt x="92762" y="42660"/>
                  </a:cubicBezTo>
                  <a:cubicBezTo>
                    <a:pt x="92452" y="42660"/>
                    <a:pt x="92202" y="42398"/>
                    <a:pt x="92202" y="42089"/>
                  </a:cubicBezTo>
                  <a:cubicBezTo>
                    <a:pt x="92202" y="41779"/>
                    <a:pt x="92452" y="41529"/>
                    <a:pt x="92762" y="41529"/>
                  </a:cubicBezTo>
                  <a:close/>
                  <a:moveTo>
                    <a:pt x="96488" y="41529"/>
                  </a:moveTo>
                  <a:cubicBezTo>
                    <a:pt x="96786" y="41529"/>
                    <a:pt x="97048" y="41779"/>
                    <a:pt x="97048" y="42089"/>
                  </a:cubicBezTo>
                  <a:cubicBezTo>
                    <a:pt x="97048" y="42386"/>
                    <a:pt x="96798" y="42660"/>
                    <a:pt x="96488" y="42660"/>
                  </a:cubicBezTo>
                  <a:cubicBezTo>
                    <a:pt x="96191" y="42660"/>
                    <a:pt x="95917" y="42398"/>
                    <a:pt x="95917" y="42089"/>
                  </a:cubicBezTo>
                  <a:cubicBezTo>
                    <a:pt x="95917" y="41779"/>
                    <a:pt x="96179" y="41529"/>
                    <a:pt x="96488" y="41529"/>
                  </a:cubicBezTo>
                  <a:close/>
                  <a:moveTo>
                    <a:pt x="100203" y="41529"/>
                  </a:moveTo>
                  <a:cubicBezTo>
                    <a:pt x="100501" y="41529"/>
                    <a:pt x="100775" y="41779"/>
                    <a:pt x="100775" y="42089"/>
                  </a:cubicBezTo>
                  <a:cubicBezTo>
                    <a:pt x="100775" y="42386"/>
                    <a:pt x="100513" y="42660"/>
                    <a:pt x="100203" y="42660"/>
                  </a:cubicBezTo>
                  <a:cubicBezTo>
                    <a:pt x="99905" y="42660"/>
                    <a:pt x="99644" y="42398"/>
                    <a:pt x="99644" y="42089"/>
                  </a:cubicBezTo>
                  <a:cubicBezTo>
                    <a:pt x="99655" y="41779"/>
                    <a:pt x="99894" y="41529"/>
                    <a:pt x="100203" y="41529"/>
                  </a:cubicBezTo>
                  <a:close/>
                  <a:moveTo>
                    <a:pt x="103942" y="41529"/>
                  </a:moveTo>
                  <a:cubicBezTo>
                    <a:pt x="104239" y="41529"/>
                    <a:pt x="104513" y="41779"/>
                    <a:pt x="104513" y="42089"/>
                  </a:cubicBezTo>
                  <a:cubicBezTo>
                    <a:pt x="104513" y="42386"/>
                    <a:pt x="104251" y="42660"/>
                    <a:pt x="103942" y="42660"/>
                  </a:cubicBezTo>
                  <a:cubicBezTo>
                    <a:pt x="103644" y="42660"/>
                    <a:pt x="103382" y="42398"/>
                    <a:pt x="103382" y="42089"/>
                  </a:cubicBezTo>
                  <a:cubicBezTo>
                    <a:pt x="103382" y="41779"/>
                    <a:pt x="103632" y="41529"/>
                    <a:pt x="103942" y="41529"/>
                  </a:cubicBezTo>
                  <a:close/>
                  <a:moveTo>
                    <a:pt x="107668" y="41529"/>
                  </a:moveTo>
                  <a:cubicBezTo>
                    <a:pt x="107966" y="41529"/>
                    <a:pt x="108228" y="41779"/>
                    <a:pt x="108228" y="42089"/>
                  </a:cubicBezTo>
                  <a:cubicBezTo>
                    <a:pt x="108228" y="42386"/>
                    <a:pt x="107978" y="42660"/>
                    <a:pt x="107668" y="42660"/>
                  </a:cubicBezTo>
                  <a:cubicBezTo>
                    <a:pt x="107371" y="42660"/>
                    <a:pt x="107097" y="42398"/>
                    <a:pt x="107097" y="42089"/>
                  </a:cubicBezTo>
                  <a:cubicBezTo>
                    <a:pt x="107109" y="41779"/>
                    <a:pt x="107347" y="41529"/>
                    <a:pt x="107668" y="41529"/>
                  </a:cubicBezTo>
                  <a:close/>
                  <a:moveTo>
                    <a:pt x="111395" y="41529"/>
                  </a:moveTo>
                  <a:cubicBezTo>
                    <a:pt x="111693" y="41529"/>
                    <a:pt x="111967" y="41779"/>
                    <a:pt x="111967" y="42089"/>
                  </a:cubicBezTo>
                  <a:cubicBezTo>
                    <a:pt x="111967" y="42386"/>
                    <a:pt x="111705" y="42660"/>
                    <a:pt x="111395" y="42660"/>
                  </a:cubicBezTo>
                  <a:cubicBezTo>
                    <a:pt x="111085" y="42660"/>
                    <a:pt x="110835" y="42398"/>
                    <a:pt x="110835" y="42089"/>
                  </a:cubicBezTo>
                  <a:cubicBezTo>
                    <a:pt x="110835" y="41779"/>
                    <a:pt x="111085" y="41529"/>
                    <a:pt x="111395" y="41529"/>
                  </a:cubicBezTo>
                  <a:close/>
                  <a:moveTo>
                    <a:pt x="115122" y="41529"/>
                  </a:moveTo>
                  <a:cubicBezTo>
                    <a:pt x="115419" y="41529"/>
                    <a:pt x="115681" y="41779"/>
                    <a:pt x="115681" y="42089"/>
                  </a:cubicBezTo>
                  <a:cubicBezTo>
                    <a:pt x="115681" y="42386"/>
                    <a:pt x="115431" y="42660"/>
                    <a:pt x="115122" y="42660"/>
                  </a:cubicBezTo>
                  <a:cubicBezTo>
                    <a:pt x="114812" y="42660"/>
                    <a:pt x="114550" y="42398"/>
                    <a:pt x="114550" y="42089"/>
                  </a:cubicBezTo>
                  <a:cubicBezTo>
                    <a:pt x="114574" y="41779"/>
                    <a:pt x="114812" y="41529"/>
                    <a:pt x="115122" y="41529"/>
                  </a:cubicBezTo>
                  <a:close/>
                  <a:moveTo>
                    <a:pt x="118860" y="41529"/>
                  </a:moveTo>
                  <a:cubicBezTo>
                    <a:pt x="119158" y="41529"/>
                    <a:pt x="119420" y="41779"/>
                    <a:pt x="119420" y="42089"/>
                  </a:cubicBezTo>
                  <a:cubicBezTo>
                    <a:pt x="119420" y="42386"/>
                    <a:pt x="119170" y="42660"/>
                    <a:pt x="118860" y="42660"/>
                  </a:cubicBezTo>
                  <a:cubicBezTo>
                    <a:pt x="118539" y="42660"/>
                    <a:pt x="118289" y="42398"/>
                    <a:pt x="118289" y="42089"/>
                  </a:cubicBezTo>
                  <a:cubicBezTo>
                    <a:pt x="118289" y="41779"/>
                    <a:pt x="118539" y="41529"/>
                    <a:pt x="118860" y="41529"/>
                  </a:cubicBezTo>
                  <a:close/>
                  <a:moveTo>
                    <a:pt x="122575" y="41529"/>
                  </a:moveTo>
                  <a:cubicBezTo>
                    <a:pt x="122873" y="41529"/>
                    <a:pt x="123146" y="41779"/>
                    <a:pt x="123146" y="42089"/>
                  </a:cubicBezTo>
                  <a:cubicBezTo>
                    <a:pt x="123146" y="42386"/>
                    <a:pt x="122885" y="42660"/>
                    <a:pt x="122575" y="42660"/>
                  </a:cubicBezTo>
                  <a:cubicBezTo>
                    <a:pt x="122265" y="42660"/>
                    <a:pt x="122015" y="42398"/>
                    <a:pt x="122015" y="42089"/>
                  </a:cubicBezTo>
                  <a:cubicBezTo>
                    <a:pt x="122027" y="41779"/>
                    <a:pt x="122277" y="41529"/>
                    <a:pt x="122575" y="41529"/>
                  </a:cubicBezTo>
                  <a:close/>
                  <a:moveTo>
                    <a:pt x="126314" y="41529"/>
                  </a:moveTo>
                  <a:cubicBezTo>
                    <a:pt x="126611" y="41529"/>
                    <a:pt x="126873" y="41779"/>
                    <a:pt x="126873" y="42089"/>
                  </a:cubicBezTo>
                  <a:cubicBezTo>
                    <a:pt x="126873" y="42386"/>
                    <a:pt x="126623" y="42660"/>
                    <a:pt x="126314" y="42660"/>
                  </a:cubicBezTo>
                  <a:cubicBezTo>
                    <a:pt x="126004" y="42660"/>
                    <a:pt x="125742" y="42398"/>
                    <a:pt x="125742" y="42089"/>
                  </a:cubicBezTo>
                  <a:cubicBezTo>
                    <a:pt x="125742" y="41779"/>
                    <a:pt x="126004" y="41529"/>
                    <a:pt x="126314" y="41529"/>
                  </a:cubicBezTo>
                  <a:close/>
                  <a:moveTo>
                    <a:pt x="130028" y="41529"/>
                  </a:moveTo>
                  <a:cubicBezTo>
                    <a:pt x="130326" y="41529"/>
                    <a:pt x="130600" y="41779"/>
                    <a:pt x="130600" y="42089"/>
                  </a:cubicBezTo>
                  <a:cubicBezTo>
                    <a:pt x="130600" y="42386"/>
                    <a:pt x="130350" y="42660"/>
                    <a:pt x="130028" y="42660"/>
                  </a:cubicBezTo>
                  <a:cubicBezTo>
                    <a:pt x="129731" y="42660"/>
                    <a:pt x="129469" y="42398"/>
                    <a:pt x="129469" y="42089"/>
                  </a:cubicBezTo>
                  <a:cubicBezTo>
                    <a:pt x="129469" y="41779"/>
                    <a:pt x="129719" y="41529"/>
                    <a:pt x="130028" y="41529"/>
                  </a:cubicBezTo>
                  <a:close/>
                  <a:moveTo>
                    <a:pt x="133767" y="41529"/>
                  </a:moveTo>
                  <a:cubicBezTo>
                    <a:pt x="134065" y="41529"/>
                    <a:pt x="134326" y="41779"/>
                    <a:pt x="134326" y="42089"/>
                  </a:cubicBezTo>
                  <a:cubicBezTo>
                    <a:pt x="134326" y="42386"/>
                    <a:pt x="134076" y="42660"/>
                    <a:pt x="133767" y="42660"/>
                  </a:cubicBezTo>
                  <a:cubicBezTo>
                    <a:pt x="133469" y="42660"/>
                    <a:pt x="133207" y="42398"/>
                    <a:pt x="133207" y="42089"/>
                  </a:cubicBezTo>
                  <a:cubicBezTo>
                    <a:pt x="133207" y="41779"/>
                    <a:pt x="133457" y="41529"/>
                    <a:pt x="133767" y="41529"/>
                  </a:cubicBezTo>
                  <a:close/>
                  <a:moveTo>
                    <a:pt x="137494" y="41529"/>
                  </a:moveTo>
                  <a:cubicBezTo>
                    <a:pt x="137791" y="41529"/>
                    <a:pt x="138053" y="41779"/>
                    <a:pt x="138053" y="42089"/>
                  </a:cubicBezTo>
                  <a:cubicBezTo>
                    <a:pt x="138053" y="42386"/>
                    <a:pt x="137803" y="42660"/>
                    <a:pt x="137494" y="42660"/>
                  </a:cubicBezTo>
                  <a:cubicBezTo>
                    <a:pt x="137196" y="42660"/>
                    <a:pt x="136922" y="42398"/>
                    <a:pt x="136922" y="42089"/>
                  </a:cubicBezTo>
                  <a:cubicBezTo>
                    <a:pt x="136934" y="41779"/>
                    <a:pt x="137172" y="41529"/>
                    <a:pt x="137494" y="41529"/>
                  </a:cubicBezTo>
                  <a:close/>
                  <a:moveTo>
                    <a:pt x="141220" y="41529"/>
                  </a:moveTo>
                  <a:cubicBezTo>
                    <a:pt x="141518" y="41529"/>
                    <a:pt x="141792" y="41779"/>
                    <a:pt x="141792" y="42089"/>
                  </a:cubicBezTo>
                  <a:cubicBezTo>
                    <a:pt x="141792" y="42386"/>
                    <a:pt x="141530" y="42660"/>
                    <a:pt x="141220" y="42660"/>
                  </a:cubicBezTo>
                  <a:cubicBezTo>
                    <a:pt x="140911" y="42660"/>
                    <a:pt x="140661" y="42398"/>
                    <a:pt x="140661" y="42089"/>
                  </a:cubicBezTo>
                  <a:cubicBezTo>
                    <a:pt x="140661" y="41779"/>
                    <a:pt x="140911" y="41529"/>
                    <a:pt x="141220" y="41529"/>
                  </a:cubicBezTo>
                  <a:close/>
                  <a:moveTo>
                    <a:pt x="144947" y="41529"/>
                  </a:moveTo>
                  <a:cubicBezTo>
                    <a:pt x="145244" y="41529"/>
                    <a:pt x="145506" y="41779"/>
                    <a:pt x="145506" y="42089"/>
                  </a:cubicBezTo>
                  <a:cubicBezTo>
                    <a:pt x="145506" y="42386"/>
                    <a:pt x="145256" y="42660"/>
                    <a:pt x="144947" y="42660"/>
                  </a:cubicBezTo>
                  <a:cubicBezTo>
                    <a:pt x="144637" y="42660"/>
                    <a:pt x="144375" y="42398"/>
                    <a:pt x="144375" y="42089"/>
                  </a:cubicBezTo>
                  <a:cubicBezTo>
                    <a:pt x="144399" y="41779"/>
                    <a:pt x="144637" y="41529"/>
                    <a:pt x="144947" y="41529"/>
                  </a:cubicBezTo>
                  <a:close/>
                  <a:moveTo>
                    <a:pt x="1548" y="43386"/>
                  </a:moveTo>
                  <a:cubicBezTo>
                    <a:pt x="1846" y="43386"/>
                    <a:pt x="2119" y="43636"/>
                    <a:pt x="2119" y="43946"/>
                  </a:cubicBezTo>
                  <a:cubicBezTo>
                    <a:pt x="2119" y="44244"/>
                    <a:pt x="1858" y="44517"/>
                    <a:pt x="1548" y="44517"/>
                  </a:cubicBezTo>
                  <a:cubicBezTo>
                    <a:pt x="1238" y="44517"/>
                    <a:pt x="988" y="44267"/>
                    <a:pt x="988" y="43946"/>
                  </a:cubicBezTo>
                  <a:cubicBezTo>
                    <a:pt x="988" y="43636"/>
                    <a:pt x="1238" y="43386"/>
                    <a:pt x="1548" y="43386"/>
                  </a:cubicBezTo>
                  <a:close/>
                  <a:moveTo>
                    <a:pt x="5287" y="43386"/>
                  </a:moveTo>
                  <a:cubicBezTo>
                    <a:pt x="5596" y="43386"/>
                    <a:pt x="5846" y="43636"/>
                    <a:pt x="5846" y="43946"/>
                  </a:cubicBezTo>
                  <a:cubicBezTo>
                    <a:pt x="5846" y="44267"/>
                    <a:pt x="5596" y="44517"/>
                    <a:pt x="5287" y="44517"/>
                  </a:cubicBezTo>
                  <a:cubicBezTo>
                    <a:pt x="4977" y="44517"/>
                    <a:pt x="4715" y="44267"/>
                    <a:pt x="4715" y="43946"/>
                  </a:cubicBezTo>
                  <a:cubicBezTo>
                    <a:pt x="4715" y="43636"/>
                    <a:pt x="4977" y="43386"/>
                    <a:pt x="5287" y="43386"/>
                  </a:cubicBezTo>
                  <a:close/>
                  <a:moveTo>
                    <a:pt x="9001" y="43386"/>
                  </a:moveTo>
                  <a:cubicBezTo>
                    <a:pt x="9299" y="43386"/>
                    <a:pt x="9573" y="43636"/>
                    <a:pt x="9573" y="43946"/>
                  </a:cubicBezTo>
                  <a:cubicBezTo>
                    <a:pt x="9573" y="44244"/>
                    <a:pt x="9323" y="44517"/>
                    <a:pt x="9001" y="44517"/>
                  </a:cubicBezTo>
                  <a:cubicBezTo>
                    <a:pt x="8704" y="44517"/>
                    <a:pt x="8442" y="44267"/>
                    <a:pt x="8442" y="43946"/>
                  </a:cubicBezTo>
                  <a:cubicBezTo>
                    <a:pt x="8442" y="43636"/>
                    <a:pt x="8692" y="43386"/>
                    <a:pt x="9001" y="43386"/>
                  </a:cubicBezTo>
                  <a:close/>
                  <a:moveTo>
                    <a:pt x="12728" y="43386"/>
                  </a:moveTo>
                  <a:cubicBezTo>
                    <a:pt x="13037" y="43386"/>
                    <a:pt x="13288" y="43636"/>
                    <a:pt x="13288" y="43946"/>
                  </a:cubicBezTo>
                  <a:cubicBezTo>
                    <a:pt x="13288" y="44267"/>
                    <a:pt x="13037" y="44517"/>
                    <a:pt x="12728" y="44517"/>
                  </a:cubicBezTo>
                  <a:cubicBezTo>
                    <a:pt x="12418" y="44517"/>
                    <a:pt x="12156" y="44267"/>
                    <a:pt x="12156" y="43946"/>
                  </a:cubicBezTo>
                  <a:cubicBezTo>
                    <a:pt x="12180" y="43636"/>
                    <a:pt x="12418" y="43386"/>
                    <a:pt x="12728" y="43386"/>
                  </a:cubicBezTo>
                  <a:close/>
                  <a:moveTo>
                    <a:pt x="16466" y="43386"/>
                  </a:moveTo>
                  <a:cubicBezTo>
                    <a:pt x="16764" y="43386"/>
                    <a:pt x="17026" y="43636"/>
                    <a:pt x="17026" y="43946"/>
                  </a:cubicBezTo>
                  <a:cubicBezTo>
                    <a:pt x="17026" y="44244"/>
                    <a:pt x="16776" y="44517"/>
                    <a:pt x="16466" y="44517"/>
                  </a:cubicBezTo>
                  <a:cubicBezTo>
                    <a:pt x="16169" y="44517"/>
                    <a:pt x="15895" y="44267"/>
                    <a:pt x="15895" y="43946"/>
                  </a:cubicBezTo>
                  <a:cubicBezTo>
                    <a:pt x="15895" y="43636"/>
                    <a:pt x="16145" y="43386"/>
                    <a:pt x="16466" y="43386"/>
                  </a:cubicBezTo>
                  <a:close/>
                  <a:moveTo>
                    <a:pt x="20181" y="43386"/>
                  </a:moveTo>
                  <a:cubicBezTo>
                    <a:pt x="20491" y="43386"/>
                    <a:pt x="20753" y="43636"/>
                    <a:pt x="20753" y="43946"/>
                  </a:cubicBezTo>
                  <a:cubicBezTo>
                    <a:pt x="20753" y="44267"/>
                    <a:pt x="20491" y="44517"/>
                    <a:pt x="20181" y="44517"/>
                  </a:cubicBezTo>
                  <a:cubicBezTo>
                    <a:pt x="19872" y="44517"/>
                    <a:pt x="19622" y="44267"/>
                    <a:pt x="19622" y="43946"/>
                  </a:cubicBezTo>
                  <a:cubicBezTo>
                    <a:pt x="19634" y="43636"/>
                    <a:pt x="19872" y="43386"/>
                    <a:pt x="20181" y="43386"/>
                  </a:cubicBezTo>
                  <a:close/>
                  <a:moveTo>
                    <a:pt x="23920" y="43386"/>
                  </a:moveTo>
                  <a:cubicBezTo>
                    <a:pt x="24217" y="43386"/>
                    <a:pt x="24479" y="43636"/>
                    <a:pt x="24479" y="43946"/>
                  </a:cubicBezTo>
                  <a:cubicBezTo>
                    <a:pt x="24479" y="44244"/>
                    <a:pt x="24229" y="44517"/>
                    <a:pt x="23920" y="44517"/>
                  </a:cubicBezTo>
                  <a:cubicBezTo>
                    <a:pt x="23610" y="44517"/>
                    <a:pt x="23348" y="44267"/>
                    <a:pt x="23348" y="43946"/>
                  </a:cubicBezTo>
                  <a:cubicBezTo>
                    <a:pt x="23348" y="43636"/>
                    <a:pt x="23610" y="43386"/>
                    <a:pt x="23920" y="43386"/>
                  </a:cubicBezTo>
                  <a:close/>
                  <a:moveTo>
                    <a:pt x="27635" y="43386"/>
                  </a:moveTo>
                  <a:cubicBezTo>
                    <a:pt x="27956" y="43386"/>
                    <a:pt x="28206" y="43636"/>
                    <a:pt x="28206" y="43946"/>
                  </a:cubicBezTo>
                  <a:cubicBezTo>
                    <a:pt x="28206" y="44267"/>
                    <a:pt x="27956" y="44517"/>
                    <a:pt x="27635" y="44517"/>
                  </a:cubicBezTo>
                  <a:cubicBezTo>
                    <a:pt x="27325" y="44517"/>
                    <a:pt x="27075" y="44267"/>
                    <a:pt x="27075" y="43946"/>
                  </a:cubicBezTo>
                  <a:cubicBezTo>
                    <a:pt x="27087" y="43636"/>
                    <a:pt x="27325" y="43386"/>
                    <a:pt x="27635" y="43386"/>
                  </a:cubicBezTo>
                  <a:close/>
                  <a:moveTo>
                    <a:pt x="31373" y="43386"/>
                  </a:moveTo>
                  <a:cubicBezTo>
                    <a:pt x="31671" y="43386"/>
                    <a:pt x="31945" y="43636"/>
                    <a:pt x="31945" y="43946"/>
                  </a:cubicBezTo>
                  <a:cubicBezTo>
                    <a:pt x="31945" y="44244"/>
                    <a:pt x="31683" y="44517"/>
                    <a:pt x="31373" y="44517"/>
                  </a:cubicBezTo>
                  <a:cubicBezTo>
                    <a:pt x="31064" y="44517"/>
                    <a:pt x="30814" y="44267"/>
                    <a:pt x="30814" y="43946"/>
                  </a:cubicBezTo>
                  <a:cubicBezTo>
                    <a:pt x="30814" y="43636"/>
                    <a:pt x="31064" y="43386"/>
                    <a:pt x="31373" y="43386"/>
                  </a:cubicBezTo>
                  <a:close/>
                  <a:moveTo>
                    <a:pt x="35100" y="43386"/>
                  </a:moveTo>
                  <a:cubicBezTo>
                    <a:pt x="35409" y="43386"/>
                    <a:pt x="35659" y="43636"/>
                    <a:pt x="35659" y="43946"/>
                  </a:cubicBezTo>
                  <a:cubicBezTo>
                    <a:pt x="35659" y="44267"/>
                    <a:pt x="35409" y="44517"/>
                    <a:pt x="35100" y="44517"/>
                  </a:cubicBezTo>
                  <a:cubicBezTo>
                    <a:pt x="34778" y="44517"/>
                    <a:pt x="34528" y="44267"/>
                    <a:pt x="34528" y="43946"/>
                  </a:cubicBezTo>
                  <a:cubicBezTo>
                    <a:pt x="34540" y="43636"/>
                    <a:pt x="34778" y="43386"/>
                    <a:pt x="35100" y="43386"/>
                  </a:cubicBezTo>
                  <a:close/>
                  <a:moveTo>
                    <a:pt x="38815" y="43386"/>
                  </a:moveTo>
                  <a:cubicBezTo>
                    <a:pt x="39112" y="43386"/>
                    <a:pt x="39386" y="43636"/>
                    <a:pt x="39386" y="43946"/>
                  </a:cubicBezTo>
                  <a:cubicBezTo>
                    <a:pt x="39386" y="44244"/>
                    <a:pt x="39124" y="44517"/>
                    <a:pt x="38815" y="44517"/>
                  </a:cubicBezTo>
                  <a:cubicBezTo>
                    <a:pt x="38517" y="44517"/>
                    <a:pt x="38255" y="44267"/>
                    <a:pt x="38255" y="43946"/>
                  </a:cubicBezTo>
                  <a:cubicBezTo>
                    <a:pt x="38267" y="43636"/>
                    <a:pt x="38505" y="43386"/>
                    <a:pt x="38815" y="43386"/>
                  </a:cubicBezTo>
                  <a:close/>
                  <a:moveTo>
                    <a:pt x="42553" y="43386"/>
                  </a:moveTo>
                  <a:cubicBezTo>
                    <a:pt x="42863" y="43386"/>
                    <a:pt x="43113" y="43636"/>
                    <a:pt x="43113" y="43946"/>
                  </a:cubicBezTo>
                  <a:cubicBezTo>
                    <a:pt x="43113" y="44267"/>
                    <a:pt x="42863" y="44517"/>
                    <a:pt x="42553" y="44517"/>
                  </a:cubicBezTo>
                  <a:cubicBezTo>
                    <a:pt x="42232" y="44517"/>
                    <a:pt x="41982" y="44267"/>
                    <a:pt x="41982" y="43946"/>
                  </a:cubicBezTo>
                  <a:cubicBezTo>
                    <a:pt x="41982" y="43636"/>
                    <a:pt x="42244" y="43386"/>
                    <a:pt x="42553" y="43386"/>
                  </a:cubicBezTo>
                  <a:close/>
                  <a:moveTo>
                    <a:pt x="46268" y="43386"/>
                  </a:moveTo>
                  <a:cubicBezTo>
                    <a:pt x="46565" y="43386"/>
                    <a:pt x="46839" y="43636"/>
                    <a:pt x="46839" y="43946"/>
                  </a:cubicBezTo>
                  <a:cubicBezTo>
                    <a:pt x="46839" y="44244"/>
                    <a:pt x="46589" y="44517"/>
                    <a:pt x="46268" y="44517"/>
                  </a:cubicBezTo>
                  <a:cubicBezTo>
                    <a:pt x="45970" y="44517"/>
                    <a:pt x="45708" y="44267"/>
                    <a:pt x="45708" y="43946"/>
                  </a:cubicBezTo>
                  <a:cubicBezTo>
                    <a:pt x="45720" y="43636"/>
                    <a:pt x="45958" y="43386"/>
                    <a:pt x="46268" y="43386"/>
                  </a:cubicBezTo>
                  <a:close/>
                  <a:moveTo>
                    <a:pt x="50006" y="43386"/>
                  </a:moveTo>
                  <a:cubicBezTo>
                    <a:pt x="50316" y="43386"/>
                    <a:pt x="50578" y="43636"/>
                    <a:pt x="50578" y="43946"/>
                  </a:cubicBezTo>
                  <a:cubicBezTo>
                    <a:pt x="50578" y="44267"/>
                    <a:pt x="50316" y="44517"/>
                    <a:pt x="50006" y="44517"/>
                  </a:cubicBezTo>
                  <a:cubicBezTo>
                    <a:pt x="49697" y="44517"/>
                    <a:pt x="49447" y="44267"/>
                    <a:pt x="49447" y="43946"/>
                  </a:cubicBezTo>
                  <a:cubicBezTo>
                    <a:pt x="49447" y="43636"/>
                    <a:pt x="49697" y="43386"/>
                    <a:pt x="50006" y="43386"/>
                  </a:cubicBezTo>
                  <a:close/>
                  <a:moveTo>
                    <a:pt x="53733" y="43386"/>
                  </a:moveTo>
                  <a:cubicBezTo>
                    <a:pt x="54031" y="43386"/>
                    <a:pt x="54293" y="43636"/>
                    <a:pt x="54293" y="43946"/>
                  </a:cubicBezTo>
                  <a:cubicBezTo>
                    <a:pt x="54293" y="44244"/>
                    <a:pt x="54043" y="44517"/>
                    <a:pt x="53733" y="44517"/>
                  </a:cubicBezTo>
                  <a:cubicBezTo>
                    <a:pt x="53412" y="44517"/>
                    <a:pt x="53162" y="44267"/>
                    <a:pt x="53162" y="43946"/>
                  </a:cubicBezTo>
                  <a:cubicBezTo>
                    <a:pt x="53173" y="43636"/>
                    <a:pt x="53412" y="43386"/>
                    <a:pt x="53733" y="43386"/>
                  </a:cubicBezTo>
                  <a:close/>
                  <a:moveTo>
                    <a:pt x="57460" y="43386"/>
                  </a:moveTo>
                  <a:cubicBezTo>
                    <a:pt x="57781" y="43386"/>
                    <a:pt x="58031" y="43636"/>
                    <a:pt x="58031" y="43946"/>
                  </a:cubicBezTo>
                  <a:cubicBezTo>
                    <a:pt x="58031" y="44267"/>
                    <a:pt x="57781" y="44517"/>
                    <a:pt x="57460" y="44517"/>
                  </a:cubicBezTo>
                  <a:cubicBezTo>
                    <a:pt x="57150" y="44517"/>
                    <a:pt x="56900" y="44267"/>
                    <a:pt x="56900" y="43946"/>
                  </a:cubicBezTo>
                  <a:cubicBezTo>
                    <a:pt x="56900" y="43636"/>
                    <a:pt x="57150" y="43386"/>
                    <a:pt x="57460" y="43386"/>
                  </a:cubicBezTo>
                  <a:close/>
                  <a:moveTo>
                    <a:pt x="61186" y="43386"/>
                  </a:moveTo>
                  <a:cubicBezTo>
                    <a:pt x="61484" y="43386"/>
                    <a:pt x="61746" y="43636"/>
                    <a:pt x="61746" y="43946"/>
                  </a:cubicBezTo>
                  <a:cubicBezTo>
                    <a:pt x="61746" y="44244"/>
                    <a:pt x="61496" y="44517"/>
                    <a:pt x="61186" y="44517"/>
                  </a:cubicBezTo>
                  <a:cubicBezTo>
                    <a:pt x="60877" y="44517"/>
                    <a:pt x="60615" y="44267"/>
                    <a:pt x="60615" y="43946"/>
                  </a:cubicBezTo>
                  <a:cubicBezTo>
                    <a:pt x="60639" y="43636"/>
                    <a:pt x="60877" y="43386"/>
                    <a:pt x="61186" y="43386"/>
                  </a:cubicBezTo>
                  <a:close/>
                  <a:moveTo>
                    <a:pt x="64925" y="43386"/>
                  </a:moveTo>
                  <a:cubicBezTo>
                    <a:pt x="65234" y="43386"/>
                    <a:pt x="65485" y="43636"/>
                    <a:pt x="65485" y="43946"/>
                  </a:cubicBezTo>
                  <a:cubicBezTo>
                    <a:pt x="65485" y="44267"/>
                    <a:pt x="65234" y="44517"/>
                    <a:pt x="64925" y="44517"/>
                  </a:cubicBezTo>
                  <a:cubicBezTo>
                    <a:pt x="64603" y="44517"/>
                    <a:pt x="64353" y="44267"/>
                    <a:pt x="64353" y="43946"/>
                  </a:cubicBezTo>
                  <a:cubicBezTo>
                    <a:pt x="64353" y="43636"/>
                    <a:pt x="64603" y="43386"/>
                    <a:pt x="64925" y="43386"/>
                  </a:cubicBezTo>
                  <a:close/>
                  <a:moveTo>
                    <a:pt x="68640" y="43386"/>
                  </a:moveTo>
                  <a:cubicBezTo>
                    <a:pt x="68937" y="43386"/>
                    <a:pt x="69211" y="43636"/>
                    <a:pt x="69211" y="43946"/>
                  </a:cubicBezTo>
                  <a:cubicBezTo>
                    <a:pt x="69211" y="44244"/>
                    <a:pt x="68949" y="44517"/>
                    <a:pt x="68640" y="44517"/>
                  </a:cubicBezTo>
                  <a:cubicBezTo>
                    <a:pt x="68330" y="44517"/>
                    <a:pt x="68080" y="44267"/>
                    <a:pt x="68080" y="43946"/>
                  </a:cubicBezTo>
                  <a:cubicBezTo>
                    <a:pt x="68092" y="43636"/>
                    <a:pt x="68330" y="43386"/>
                    <a:pt x="68640" y="43386"/>
                  </a:cubicBezTo>
                  <a:close/>
                  <a:moveTo>
                    <a:pt x="72366" y="43386"/>
                  </a:moveTo>
                  <a:cubicBezTo>
                    <a:pt x="72676" y="43386"/>
                    <a:pt x="72926" y="43636"/>
                    <a:pt x="72926" y="43946"/>
                  </a:cubicBezTo>
                  <a:cubicBezTo>
                    <a:pt x="72926" y="44267"/>
                    <a:pt x="72676" y="44517"/>
                    <a:pt x="72366" y="44517"/>
                  </a:cubicBezTo>
                  <a:cubicBezTo>
                    <a:pt x="72045" y="44517"/>
                    <a:pt x="71795" y="44267"/>
                    <a:pt x="71795" y="43946"/>
                  </a:cubicBezTo>
                  <a:cubicBezTo>
                    <a:pt x="71807" y="43636"/>
                    <a:pt x="72069" y="43386"/>
                    <a:pt x="72366" y="43386"/>
                  </a:cubicBezTo>
                  <a:close/>
                  <a:moveTo>
                    <a:pt x="76093" y="43386"/>
                  </a:moveTo>
                  <a:cubicBezTo>
                    <a:pt x="76391" y="43386"/>
                    <a:pt x="76664" y="43636"/>
                    <a:pt x="76664" y="43946"/>
                  </a:cubicBezTo>
                  <a:cubicBezTo>
                    <a:pt x="76664" y="44244"/>
                    <a:pt x="76403" y="44517"/>
                    <a:pt x="76093" y="44517"/>
                  </a:cubicBezTo>
                  <a:cubicBezTo>
                    <a:pt x="75795" y="44517"/>
                    <a:pt x="75533" y="44267"/>
                    <a:pt x="75533" y="43946"/>
                  </a:cubicBezTo>
                  <a:cubicBezTo>
                    <a:pt x="75533" y="43636"/>
                    <a:pt x="75783" y="43386"/>
                    <a:pt x="76093" y="43386"/>
                  </a:cubicBezTo>
                  <a:close/>
                  <a:moveTo>
                    <a:pt x="79712" y="43386"/>
                  </a:moveTo>
                  <a:cubicBezTo>
                    <a:pt x="80010" y="43386"/>
                    <a:pt x="80284" y="43636"/>
                    <a:pt x="80284" y="43946"/>
                  </a:cubicBezTo>
                  <a:cubicBezTo>
                    <a:pt x="80284" y="44244"/>
                    <a:pt x="80022" y="44517"/>
                    <a:pt x="79712" y="44517"/>
                  </a:cubicBezTo>
                  <a:cubicBezTo>
                    <a:pt x="79403" y="44517"/>
                    <a:pt x="79153" y="44267"/>
                    <a:pt x="79153" y="43946"/>
                  </a:cubicBezTo>
                  <a:cubicBezTo>
                    <a:pt x="79165" y="43636"/>
                    <a:pt x="79403" y="43386"/>
                    <a:pt x="79712" y="43386"/>
                  </a:cubicBezTo>
                  <a:close/>
                  <a:moveTo>
                    <a:pt x="83451" y="43386"/>
                  </a:moveTo>
                  <a:cubicBezTo>
                    <a:pt x="83761" y="43386"/>
                    <a:pt x="84011" y="43636"/>
                    <a:pt x="84011" y="43946"/>
                  </a:cubicBezTo>
                  <a:cubicBezTo>
                    <a:pt x="84011" y="44267"/>
                    <a:pt x="83761" y="44517"/>
                    <a:pt x="83451" y="44517"/>
                  </a:cubicBezTo>
                  <a:cubicBezTo>
                    <a:pt x="83141" y="44517"/>
                    <a:pt x="82880" y="44267"/>
                    <a:pt x="82880" y="43946"/>
                  </a:cubicBezTo>
                  <a:cubicBezTo>
                    <a:pt x="82880" y="43636"/>
                    <a:pt x="83141" y="43386"/>
                    <a:pt x="83451" y="43386"/>
                  </a:cubicBezTo>
                  <a:close/>
                  <a:moveTo>
                    <a:pt x="87166" y="43386"/>
                  </a:moveTo>
                  <a:cubicBezTo>
                    <a:pt x="87463" y="43386"/>
                    <a:pt x="87737" y="43636"/>
                    <a:pt x="87737" y="43946"/>
                  </a:cubicBezTo>
                  <a:cubicBezTo>
                    <a:pt x="87737" y="44244"/>
                    <a:pt x="87475" y="44517"/>
                    <a:pt x="87166" y="44517"/>
                  </a:cubicBezTo>
                  <a:cubicBezTo>
                    <a:pt x="86856" y="44517"/>
                    <a:pt x="86606" y="44267"/>
                    <a:pt x="86606" y="43946"/>
                  </a:cubicBezTo>
                  <a:cubicBezTo>
                    <a:pt x="86618" y="43636"/>
                    <a:pt x="86856" y="43386"/>
                    <a:pt x="87166" y="43386"/>
                  </a:cubicBezTo>
                  <a:close/>
                  <a:moveTo>
                    <a:pt x="90904" y="43386"/>
                  </a:moveTo>
                  <a:cubicBezTo>
                    <a:pt x="91214" y="43386"/>
                    <a:pt x="91464" y="43636"/>
                    <a:pt x="91464" y="43946"/>
                  </a:cubicBezTo>
                  <a:cubicBezTo>
                    <a:pt x="91464" y="44267"/>
                    <a:pt x="91214" y="44517"/>
                    <a:pt x="90904" y="44517"/>
                  </a:cubicBezTo>
                  <a:cubicBezTo>
                    <a:pt x="90595" y="44517"/>
                    <a:pt x="90345" y="44267"/>
                    <a:pt x="90345" y="43946"/>
                  </a:cubicBezTo>
                  <a:cubicBezTo>
                    <a:pt x="90345" y="43636"/>
                    <a:pt x="90595" y="43386"/>
                    <a:pt x="90904" y="43386"/>
                  </a:cubicBezTo>
                  <a:close/>
                  <a:moveTo>
                    <a:pt x="94631" y="43386"/>
                  </a:moveTo>
                  <a:cubicBezTo>
                    <a:pt x="94929" y="43386"/>
                    <a:pt x="95191" y="43636"/>
                    <a:pt x="95191" y="43946"/>
                  </a:cubicBezTo>
                  <a:cubicBezTo>
                    <a:pt x="95191" y="44244"/>
                    <a:pt x="94941" y="44517"/>
                    <a:pt x="94631" y="44517"/>
                  </a:cubicBezTo>
                  <a:cubicBezTo>
                    <a:pt x="94310" y="44517"/>
                    <a:pt x="94060" y="44267"/>
                    <a:pt x="94060" y="43946"/>
                  </a:cubicBezTo>
                  <a:cubicBezTo>
                    <a:pt x="94071" y="43636"/>
                    <a:pt x="94310" y="43386"/>
                    <a:pt x="94631" y="43386"/>
                  </a:cubicBezTo>
                  <a:close/>
                  <a:moveTo>
                    <a:pt x="98346" y="43386"/>
                  </a:moveTo>
                  <a:cubicBezTo>
                    <a:pt x="98655" y="43386"/>
                    <a:pt x="98905" y="43636"/>
                    <a:pt x="98905" y="43946"/>
                  </a:cubicBezTo>
                  <a:cubicBezTo>
                    <a:pt x="98905" y="44267"/>
                    <a:pt x="98655" y="44517"/>
                    <a:pt x="98346" y="44517"/>
                  </a:cubicBezTo>
                  <a:cubicBezTo>
                    <a:pt x="98036" y="44517"/>
                    <a:pt x="97786" y="44267"/>
                    <a:pt x="97786" y="43946"/>
                  </a:cubicBezTo>
                  <a:cubicBezTo>
                    <a:pt x="97798" y="43636"/>
                    <a:pt x="98036" y="43386"/>
                    <a:pt x="98346" y="43386"/>
                  </a:cubicBezTo>
                  <a:close/>
                  <a:moveTo>
                    <a:pt x="102084" y="43386"/>
                  </a:moveTo>
                  <a:cubicBezTo>
                    <a:pt x="102382" y="43386"/>
                    <a:pt x="102644" y="43636"/>
                    <a:pt x="102644" y="43946"/>
                  </a:cubicBezTo>
                  <a:cubicBezTo>
                    <a:pt x="102644" y="44244"/>
                    <a:pt x="102394" y="44517"/>
                    <a:pt x="102084" y="44517"/>
                  </a:cubicBezTo>
                  <a:cubicBezTo>
                    <a:pt x="101787" y="44517"/>
                    <a:pt x="101513" y="44267"/>
                    <a:pt x="101513" y="43946"/>
                  </a:cubicBezTo>
                  <a:cubicBezTo>
                    <a:pt x="101513" y="43636"/>
                    <a:pt x="101775" y="43386"/>
                    <a:pt x="102084" y="43386"/>
                  </a:cubicBezTo>
                  <a:close/>
                  <a:moveTo>
                    <a:pt x="105799" y="43386"/>
                  </a:moveTo>
                  <a:cubicBezTo>
                    <a:pt x="106121" y="43386"/>
                    <a:pt x="106371" y="43636"/>
                    <a:pt x="106371" y="43946"/>
                  </a:cubicBezTo>
                  <a:cubicBezTo>
                    <a:pt x="106371" y="44267"/>
                    <a:pt x="106109" y="44517"/>
                    <a:pt x="105799" y="44517"/>
                  </a:cubicBezTo>
                  <a:cubicBezTo>
                    <a:pt x="105490" y="44517"/>
                    <a:pt x="105239" y="44267"/>
                    <a:pt x="105239" y="43946"/>
                  </a:cubicBezTo>
                  <a:cubicBezTo>
                    <a:pt x="105251" y="43636"/>
                    <a:pt x="105490" y="43386"/>
                    <a:pt x="105799" y="43386"/>
                  </a:cubicBezTo>
                  <a:close/>
                  <a:moveTo>
                    <a:pt x="109538" y="43386"/>
                  </a:moveTo>
                  <a:cubicBezTo>
                    <a:pt x="109835" y="43386"/>
                    <a:pt x="110109" y="43636"/>
                    <a:pt x="110109" y="43946"/>
                  </a:cubicBezTo>
                  <a:cubicBezTo>
                    <a:pt x="110109" y="44244"/>
                    <a:pt x="109847" y="44517"/>
                    <a:pt x="109538" y="44517"/>
                  </a:cubicBezTo>
                  <a:cubicBezTo>
                    <a:pt x="109228" y="44517"/>
                    <a:pt x="108978" y="44267"/>
                    <a:pt x="108978" y="43946"/>
                  </a:cubicBezTo>
                  <a:cubicBezTo>
                    <a:pt x="108978" y="43636"/>
                    <a:pt x="109228" y="43386"/>
                    <a:pt x="109538" y="43386"/>
                  </a:cubicBezTo>
                  <a:close/>
                  <a:moveTo>
                    <a:pt x="113264" y="43386"/>
                  </a:moveTo>
                  <a:cubicBezTo>
                    <a:pt x="113574" y="43386"/>
                    <a:pt x="113824" y="43636"/>
                    <a:pt x="113824" y="43946"/>
                  </a:cubicBezTo>
                  <a:cubicBezTo>
                    <a:pt x="113824" y="44267"/>
                    <a:pt x="113574" y="44517"/>
                    <a:pt x="113264" y="44517"/>
                  </a:cubicBezTo>
                  <a:cubicBezTo>
                    <a:pt x="112943" y="44517"/>
                    <a:pt x="112693" y="44267"/>
                    <a:pt x="112693" y="43946"/>
                  </a:cubicBezTo>
                  <a:cubicBezTo>
                    <a:pt x="112705" y="43636"/>
                    <a:pt x="112943" y="43386"/>
                    <a:pt x="113264" y="43386"/>
                  </a:cubicBezTo>
                  <a:close/>
                  <a:moveTo>
                    <a:pt x="116991" y="43386"/>
                  </a:moveTo>
                  <a:cubicBezTo>
                    <a:pt x="117289" y="43386"/>
                    <a:pt x="117562" y="43636"/>
                    <a:pt x="117562" y="43946"/>
                  </a:cubicBezTo>
                  <a:cubicBezTo>
                    <a:pt x="117562" y="44244"/>
                    <a:pt x="117312" y="44517"/>
                    <a:pt x="116991" y="44517"/>
                  </a:cubicBezTo>
                  <a:cubicBezTo>
                    <a:pt x="116681" y="44517"/>
                    <a:pt x="116431" y="44267"/>
                    <a:pt x="116431" y="43946"/>
                  </a:cubicBezTo>
                  <a:cubicBezTo>
                    <a:pt x="116431" y="43636"/>
                    <a:pt x="116681" y="43386"/>
                    <a:pt x="116991" y="43386"/>
                  </a:cubicBezTo>
                  <a:close/>
                  <a:moveTo>
                    <a:pt x="120718" y="43386"/>
                  </a:moveTo>
                  <a:cubicBezTo>
                    <a:pt x="121027" y="43386"/>
                    <a:pt x="121277" y="43636"/>
                    <a:pt x="121277" y="43946"/>
                  </a:cubicBezTo>
                  <a:cubicBezTo>
                    <a:pt x="121277" y="44267"/>
                    <a:pt x="121027" y="44517"/>
                    <a:pt x="120718" y="44517"/>
                  </a:cubicBezTo>
                  <a:cubicBezTo>
                    <a:pt x="120408" y="44517"/>
                    <a:pt x="120146" y="44267"/>
                    <a:pt x="120146" y="43946"/>
                  </a:cubicBezTo>
                  <a:cubicBezTo>
                    <a:pt x="120170" y="43636"/>
                    <a:pt x="120420" y="43386"/>
                    <a:pt x="120718" y="43386"/>
                  </a:cubicBezTo>
                  <a:close/>
                  <a:moveTo>
                    <a:pt x="124456" y="43386"/>
                  </a:moveTo>
                  <a:cubicBezTo>
                    <a:pt x="124754" y="43386"/>
                    <a:pt x="125016" y="43636"/>
                    <a:pt x="125016" y="43946"/>
                  </a:cubicBezTo>
                  <a:cubicBezTo>
                    <a:pt x="125016" y="44244"/>
                    <a:pt x="124766" y="44517"/>
                    <a:pt x="124456" y="44517"/>
                  </a:cubicBezTo>
                  <a:cubicBezTo>
                    <a:pt x="124135" y="44517"/>
                    <a:pt x="123885" y="44267"/>
                    <a:pt x="123885" y="43946"/>
                  </a:cubicBezTo>
                  <a:cubicBezTo>
                    <a:pt x="123885" y="43636"/>
                    <a:pt x="124135" y="43386"/>
                    <a:pt x="124456" y="43386"/>
                  </a:cubicBezTo>
                  <a:close/>
                  <a:moveTo>
                    <a:pt x="128171" y="43386"/>
                  </a:moveTo>
                  <a:cubicBezTo>
                    <a:pt x="128480" y="43386"/>
                    <a:pt x="128742" y="43636"/>
                    <a:pt x="128742" y="43946"/>
                  </a:cubicBezTo>
                  <a:cubicBezTo>
                    <a:pt x="128742" y="44267"/>
                    <a:pt x="128480" y="44517"/>
                    <a:pt x="128171" y="44517"/>
                  </a:cubicBezTo>
                  <a:cubicBezTo>
                    <a:pt x="127861" y="44517"/>
                    <a:pt x="127611" y="44267"/>
                    <a:pt x="127611" y="43946"/>
                  </a:cubicBezTo>
                  <a:cubicBezTo>
                    <a:pt x="127611" y="43636"/>
                    <a:pt x="127861" y="43386"/>
                    <a:pt x="128171" y="43386"/>
                  </a:cubicBezTo>
                  <a:close/>
                  <a:moveTo>
                    <a:pt x="131898" y="43386"/>
                  </a:moveTo>
                  <a:cubicBezTo>
                    <a:pt x="132195" y="43386"/>
                    <a:pt x="132457" y="43636"/>
                    <a:pt x="132457" y="43946"/>
                  </a:cubicBezTo>
                  <a:cubicBezTo>
                    <a:pt x="132457" y="44244"/>
                    <a:pt x="132207" y="44517"/>
                    <a:pt x="131898" y="44517"/>
                  </a:cubicBezTo>
                  <a:cubicBezTo>
                    <a:pt x="131600" y="44517"/>
                    <a:pt x="131326" y="44267"/>
                    <a:pt x="131326" y="43946"/>
                  </a:cubicBezTo>
                  <a:cubicBezTo>
                    <a:pt x="131338" y="43636"/>
                    <a:pt x="131576" y="43386"/>
                    <a:pt x="131898" y="43386"/>
                  </a:cubicBezTo>
                  <a:close/>
                  <a:moveTo>
                    <a:pt x="135624" y="43386"/>
                  </a:moveTo>
                  <a:cubicBezTo>
                    <a:pt x="135946" y="43386"/>
                    <a:pt x="136196" y="43636"/>
                    <a:pt x="136196" y="43946"/>
                  </a:cubicBezTo>
                  <a:cubicBezTo>
                    <a:pt x="136196" y="44267"/>
                    <a:pt x="135934" y="44517"/>
                    <a:pt x="135624" y="44517"/>
                  </a:cubicBezTo>
                  <a:cubicBezTo>
                    <a:pt x="135315" y="44517"/>
                    <a:pt x="135065" y="44267"/>
                    <a:pt x="135065" y="43946"/>
                  </a:cubicBezTo>
                  <a:cubicBezTo>
                    <a:pt x="135065" y="43636"/>
                    <a:pt x="135315" y="43386"/>
                    <a:pt x="135624" y="43386"/>
                  </a:cubicBezTo>
                  <a:close/>
                  <a:moveTo>
                    <a:pt x="139351" y="43386"/>
                  </a:moveTo>
                  <a:cubicBezTo>
                    <a:pt x="139649" y="43386"/>
                    <a:pt x="139910" y="43636"/>
                    <a:pt x="139910" y="43946"/>
                  </a:cubicBezTo>
                  <a:cubicBezTo>
                    <a:pt x="139910" y="44244"/>
                    <a:pt x="139660" y="44517"/>
                    <a:pt x="139351" y="44517"/>
                  </a:cubicBezTo>
                  <a:cubicBezTo>
                    <a:pt x="139053" y="44517"/>
                    <a:pt x="138779" y="44267"/>
                    <a:pt x="138779" y="43946"/>
                  </a:cubicBezTo>
                  <a:cubicBezTo>
                    <a:pt x="138803" y="43636"/>
                    <a:pt x="139041" y="43386"/>
                    <a:pt x="139351" y="43386"/>
                  </a:cubicBezTo>
                  <a:close/>
                  <a:moveTo>
                    <a:pt x="143089" y="43386"/>
                  </a:moveTo>
                  <a:cubicBezTo>
                    <a:pt x="143399" y="43386"/>
                    <a:pt x="143649" y="43636"/>
                    <a:pt x="143649" y="43946"/>
                  </a:cubicBezTo>
                  <a:cubicBezTo>
                    <a:pt x="143649" y="44267"/>
                    <a:pt x="143399" y="44517"/>
                    <a:pt x="143089" y="44517"/>
                  </a:cubicBezTo>
                  <a:cubicBezTo>
                    <a:pt x="142768" y="44517"/>
                    <a:pt x="142518" y="44267"/>
                    <a:pt x="142518" y="43946"/>
                  </a:cubicBezTo>
                  <a:cubicBezTo>
                    <a:pt x="142518" y="43636"/>
                    <a:pt x="142768" y="43386"/>
                    <a:pt x="143089" y="43386"/>
                  </a:cubicBezTo>
                  <a:close/>
                  <a:moveTo>
                    <a:pt x="146804" y="43386"/>
                  </a:moveTo>
                  <a:cubicBezTo>
                    <a:pt x="147102" y="43386"/>
                    <a:pt x="147376" y="43636"/>
                    <a:pt x="147376" y="43946"/>
                  </a:cubicBezTo>
                  <a:cubicBezTo>
                    <a:pt x="147376" y="44244"/>
                    <a:pt x="147114" y="44517"/>
                    <a:pt x="146804" y="44517"/>
                  </a:cubicBezTo>
                  <a:cubicBezTo>
                    <a:pt x="146495" y="44517"/>
                    <a:pt x="146245" y="44267"/>
                    <a:pt x="146245" y="43946"/>
                  </a:cubicBezTo>
                  <a:cubicBezTo>
                    <a:pt x="146257" y="43636"/>
                    <a:pt x="146495" y="43386"/>
                    <a:pt x="146804" y="43386"/>
                  </a:cubicBezTo>
                  <a:close/>
                  <a:moveTo>
                    <a:pt x="3405" y="45244"/>
                  </a:moveTo>
                  <a:cubicBezTo>
                    <a:pt x="3703" y="45244"/>
                    <a:pt x="3977" y="45494"/>
                    <a:pt x="3977" y="45815"/>
                  </a:cubicBezTo>
                  <a:cubicBezTo>
                    <a:pt x="3977" y="46113"/>
                    <a:pt x="3727" y="46375"/>
                    <a:pt x="3405" y="46375"/>
                  </a:cubicBezTo>
                  <a:cubicBezTo>
                    <a:pt x="3096" y="46375"/>
                    <a:pt x="2846" y="46125"/>
                    <a:pt x="2846" y="45815"/>
                  </a:cubicBezTo>
                  <a:cubicBezTo>
                    <a:pt x="2858" y="45518"/>
                    <a:pt x="3096" y="45244"/>
                    <a:pt x="3405" y="45244"/>
                  </a:cubicBezTo>
                  <a:close/>
                  <a:moveTo>
                    <a:pt x="7132" y="45244"/>
                  </a:moveTo>
                  <a:cubicBezTo>
                    <a:pt x="7430" y="45244"/>
                    <a:pt x="7692" y="45494"/>
                    <a:pt x="7692" y="45815"/>
                  </a:cubicBezTo>
                  <a:cubicBezTo>
                    <a:pt x="7692" y="46113"/>
                    <a:pt x="7442" y="46375"/>
                    <a:pt x="7132" y="46375"/>
                  </a:cubicBezTo>
                  <a:cubicBezTo>
                    <a:pt x="6834" y="46375"/>
                    <a:pt x="6560" y="46125"/>
                    <a:pt x="6560" y="45815"/>
                  </a:cubicBezTo>
                  <a:cubicBezTo>
                    <a:pt x="6584" y="45518"/>
                    <a:pt x="6822" y="45244"/>
                    <a:pt x="7132" y="45244"/>
                  </a:cubicBezTo>
                  <a:close/>
                  <a:moveTo>
                    <a:pt x="10871" y="45244"/>
                  </a:moveTo>
                  <a:cubicBezTo>
                    <a:pt x="11168" y="45244"/>
                    <a:pt x="11430" y="45494"/>
                    <a:pt x="11430" y="45815"/>
                  </a:cubicBezTo>
                  <a:cubicBezTo>
                    <a:pt x="11430" y="46113"/>
                    <a:pt x="11180" y="46375"/>
                    <a:pt x="10871" y="46375"/>
                  </a:cubicBezTo>
                  <a:cubicBezTo>
                    <a:pt x="10573" y="46375"/>
                    <a:pt x="10299" y="46125"/>
                    <a:pt x="10299" y="45815"/>
                  </a:cubicBezTo>
                  <a:cubicBezTo>
                    <a:pt x="10299" y="45518"/>
                    <a:pt x="10549" y="45244"/>
                    <a:pt x="10871" y="45244"/>
                  </a:cubicBezTo>
                  <a:close/>
                  <a:moveTo>
                    <a:pt x="14585" y="45244"/>
                  </a:moveTo>
                  <a:cubicBezTo>
                    <a:pt x="14883" y="45244"/>
                    <a:pt x="15157" y="45494"/>
                    <a:pt x="15157" y="45815"/>
                  </a:cubicBezTo>
                  <a:cubicBezTo>
                    <a:pt x="15157" y="46113"/>
                    <a:pt x="14895" y="46375"/>
                    <a:pt x="14585" y="46375"/>
                  </a:cubicBezTo>
                  <a:cubicBezTo>
                    <a:pt x="14288" y="46375"/>
                    <a:pt x="14014" y="46125"/>
                    <a:pt x="14014" y="45815"/>
                  </a:cubicBezTo>
                  <a:cubicBezTo>
                    <a:pt x="14038" y="45518"/>
                    <a:pt x="14276" y="45244"/>
                    <a:pt x="14585" y="45244"/>
                  </a:cubicBezTo>
                  <a:close/>
                  <a:moveTo>
                    <a:pt x="18324" y="45244"/>
                  </a:moveTo>
                  <a:cubicBezTo>
                    <a:pt x="18622" y="45244"/>
                    <a:pt x="18883" y="45494"/>
                    <a:pt x="18883" y="45815"/>
                  </a:cubicBezTo>
                  <a:cubicBezTo>
                    <a:pt x="18883" y="46113"/>
                    <a:pt x="18633" y="46375"/>
                    <a:pt x="18324" y="46375"/>
                  </a:cubicBezTo>
                  <a:cubicBezTo>
                    <a:pt x="18026" y="46375"/>
                    <a:pt x="17752" y="46125"/>
                    <a:pt x="17752" y="45815"/>
                  </a:cubicBezTo>
                  <a:cubicBezTo>
                    <a:pt x="17752" y="45518"/>
                    <a:pt x="18014" y="45244"/>
                    <a:pt x="18324" y="45244"/>
                  </a:cubicBezTo>
                  <a:close/>
                  <a:moveTo>
                    <a:pt x="22039" y="45244"/>
                  </a:moveTo>
                  <a:cubicBezTo>
                    <a:pt x="22336" y="45244"/>
                    <a:pt x="22610" y="45494"/>
                    <a:pt x="22610" y="45815"/>
                  </a:cubicBezTo>
                  <a:cubicBezTo>
                    <a:pt x="22610" y="46113"/>
                    <a:pt x="22360" y="46375"/>
                    <a:pt x="22039" y="46375"/>
                  </a:cubicBezTo>
                  <a:cubicBezTo>
                    <a:pt x="21729" y="46375"/>
                    <a:pt x="21479" y="46125"/>
                    <a:pt x="21479" y="45815"/>
                  </a:cubicBezTo>
                  <a:cubicBezTo>
                    <a:pt x="21491" y="45518"/>
                    <a:pt x="21729" y="45244"/>
                    <a:pt x="22039" y="45244"/>
                  </a:cubicBezTo>
                  <a:close/>
                  <a:moveTo>
                    <a:pt x="25777" y="45244"/>
                  </a:moveTo>
                  <a:cubicBezTo>
                    <a:pt x="26075" y="45244"/>
                    <a:pt x="26349" y="45494"/>
                    <a:pt x="26349" y="45815"/>
                  </a:cubicBezTo>
                  <a:cubicBezTo>
                    <a:pt x="26349" y="46113"/>
                    <a:pt x="26087" y="46375"/>
                    <a:pt x="25777" y="46375"/>
                  </a:cubicBezTo>
                  <a:cubicBezTo>
                    <a:pt x="25468" y="46375"/>
                    <a:pt x="25206" y="46125"/>
                    <a:pt x="25206" y="45815"/>
                  </a:cubicBezTo>
                  <a:cubicBezTo>
                    <a:pt x="25218" y="45518"/>
                    <a:pt x="25468" y="45244"/>
                    <a:pt x="25777" y="45244"/>
                  </a:cubicBezTo>
                  <a:close/>
                  <a:moveTo>
                    <a:pt x="29504" y="45244"/>
                  </a:moveTo>
                  <a:cubicBezTo>
                    <a:pt x="29801" y="45244"/>
                    <a:pt x="30063" y="45494"/>
                    <a:pt x="30063" y="45815"/>
                  </a:cubicBezTo>
                  <a:cubicBezTo>
                    <a:pt x="30063" y="46113"/>
                    <a:pt x="29813" y="46375"/>
                    <a:pt x="29504" y="46375"/>
                  </a:cubicBezTo>
                  <a:cubicBezTo>
                    <a:pt x="29182" y="46375"/>
                    <a:pt x="28932" y="46125"/>
                    <a:pt x="28932" y="45815"/>
                  </a:cubicBezTo>
                  <a:cubicBezTo>
                    <a:pt x="28944" y="45518"/>
                    <a:pt x="29182" y="45244"/>
                    <a:pt x="29504" y="45244"/>
                  </a:cubicBezTo>
                  <a:close/>
                  <a:moveTo>
                    <a:pt x="33230" y="45244"/>
                  </a:moveTo>
                  <a:cubicBezTo>
                    <a:pt x="33528" y="45244"/>
                    <a:pt x="33802" y="45494"/>
                    <a:pt x="33802" y="45815"/>
                  </a:cubicBezTo>
                  <a:cubicBezTo>
                    <a:pt x="33802" y="46113"/>
                    <a:pt x="33552" y="46375"/>
                    <a:pt x="33230" y="46375"/>
                  </a:cubicBezTo>
                  <a:cubicBezTo>
                    <a:pt x="32921" y="46375"/>
                    <a:pt x="32671" y="46125"/>
                    <a:pt x="32671" y="45815"/>
                  </a:cubicBezTo>
                  <a:cubicBezTo>
                    <a:pt x="32671" y="45518"/>
                    <a:pt x="32921" y="45244"/>
                    <a:pt x="33230" y="45244"/>
                  </a:cubicBezTo>
                  <a:close/>
                  <a:moveTo>
                    <a:pt x="36957" y="45244"/>
                  </a:moveTo>
                  <a:cubicBezTo>
                    <a:pt x="37255" y="45244"/>
                    <a:pt x="37517" y="45494"/>
                    <a:pt x="37517" y="45815"/>
                  </a:cubicBezTo>
                  <a:cubicBezTo>
                    <a:pt x="37517" y="46113"/>
                    <a:pt x="37267" y="46375"/>
                    <a:pt x="36957" y="46375"/>
                  </a:cubicBezTo>
                  <a:cubicBezTo>
                    <a:pt x="36648" y="46375"/>
                    <a:pt x="36386" y="46125"/>
                    <a:pt x="36386" y="45815"/>
                  </a:cubicBezTo>
                  <a:cubicBezTo>
                    <a:pt x="36409" y="45518"/>
                    <a:pt x="36648" y="45244"/>
                    <a:pt x="36957" y="45244"/>
                  </a:cubicBezTo>
                  <a:close/>
                  <a:moveTo>
                    <a:pt x="40672" y="45244"/>
                  </a:moveTo>
                  <a:cubicBezTo>
                    <a:pt x="40970" y="45244"/>
                    <a:pt x="41243" y="45494"/>
                    <a:pt x="41243" y="45815"/>
                  </a:cubicBezTo>
                  <a:cubicBezTo>
                    <a:pt x="41243" y="46113"/>
                    <a:pt x="40993" y="46375"/>
                    <a:pt x="40672" y="46375"/>
                  </a:cubicBezTo>
                  <a:cubicBezTo>
                    <a:pt x="40374" y="46375"/>
                    <a:pt x="40112" y="46125"/>
                    <a:pt x="40112" y="45815"/>
                  </a:cubicBezTo>
                  <a:cubicBezTo>
                    <a:pt x="40124" y="45518"/>
                    <a:pt x="40362" y="45244"/>
                    <a:pt x="40672" y="45244"/>
                  </a:cubicBezTo>
                  <a:close/>
                  <a:moveTo>
                    <a:pt x="44410" y="45244"/>
                  </a:moveTo>
                  <a:cubicBezTo>
                    <a:pt x="44708" y="45244"/>
                    <a:pt x="44982" y="45494"/>
                    <a:pt x="44982" y="45815"/>
                  </a:cubicBezTo>
                  <a:cubicBezTo>
                    <a:pt x="44982" y="46113"/>
                    <a:pt x="44720" y="46375"/>
                    <a:pt x="44410" y="46375"/>
                  </a:cubicBezTo>
                  <a:cubicBezTo>
                    <a:pt x="44113" y="46375"/>
                    <a:pt x="43851" y="46125"/>
                    <a:pt x="43851" y="45815"/>
                  </a:cubicBezTo>
                  <a:cubicBezTo>
                    <a:pt x="43851" y="45518"/>
                    <a:pt x="44101" y="45244"/>
                    <a:pt x="44410" y="45244"/>
                  </a:cubicBezTo>
                  <a:close/>
                  <a:moveTo>
                    <a:pt x="48137" y="45244"/>
                  </a:moveTo>
                  <a:cubicBezTo>
                    <a:pt x="48435" y="45244"/>
                    <a:pt x="48697" y="45494"/>
                    <a:pt x="48697" y="45815"/>
                  </a:cubicBezTo>
                  <a:cubicBezTo>
                    <a:pt x="48697" y="46113"/>
                    <a:pt x="48447" y="46375"/>
                    <a:pt x="48137" y="46375"/>
                  </a:cubicBezTo>
                  <a:cubicBezTo>
                    <a:pt x="47839" y="46375"/>
                    <a:pt x="47566" y="46125"/>
                    <a:pt x="47566" y="45815"/>
                  </a:cubicBezTo>
                  <a:cubicBezTo>
                    <a:pt x="47578" y="45518"/>
                    <a:pt x="47839" y="45244"/>
                    <a:pt x="48137" y="45244"/>
                  </a:cubicBezTo>
                  <a:close/>
                  <a:moveTo>
                    <a:pt x="51864" y="45244"/>
                  </a:moveTo>
                  <a:cubicBezTo>
                    <a:pt x="52161" y="45244"/>
                    <a:pt x="52435" y="45494"/>
                    <a:pt x="52435" y="45815"/>
                  </a:cubicBezTo>
                  <a:cubicBezTo>
                    <a:pt x="52435" y="46113"/>
                    <a:pt x="52185" y="46375"/>
                    <a:pt x="51864" y="46375"/>
                  </a:cubicBezTo>
                  <a:cubicBezTo>
                    <a:pt x="51566" y="46375"/>
                    <a:pt x="51304" y="46125"/>
                    <a:pt x="51304" y="45815"/>
                  </a:cubicBezTo>
                  <a:cubicBezTo>
                    <a:pt x="51304" y="45518"/>
                    <a:pt x="51554" y="45244"/>
                    <a:pt x="51864" y="45244"/>
                  </a:cubicBezTo>
                  <a:close/>
                  <a:moveTo>
                    <a:pt x="55602" y="45244"/>
                  </a:moveTo>
                  <a:cubicBezTo>
                    <a:pt x="55900" y="45244"/>
                    <a:pt x="56174" y="45494"/>
                    <a:pt x="56174" y="45815"/>
                  </a:cubicBezTo>
                  <a:cubicBezTo>
                    <a:pt x="56174" y="46113"/>
                    <a:pt x="55912" y="46375"/>
                    <a:pt x="55602" y="46375"/>
                  </a:cubicBezTo>
                  <a:cubicBezTo>
                    <a:pt x="55293" y="46375"/>
                    <a:pt x="55043" y="46125"/>
                    <a:pt x="55043" y="45815"/>
                  </a:cubicBezTo>
                  <a:cubicBezTo>
                    <a:pt x="55043" y="45518"/>
                    <a:pt x="55293" y="45244"/>
                    <a:pt x="55602" y="45244"/>
                  </a:cubicBezTo>
                  <a:close/>
                  <a:moveTo>
                    <a:pt x="59329" y="45244"/>
                  </a:moveTo>
                  <a:cubicBezTo>
                    <a:pt x="59627" y="45244"/>
                    <a:pt x="59889" y="45494"/>
                    <a:pt x="59889" y="45815"/>
                  </a:cubicBezTo>
                  <a:cubicBezTo>
                    <a:pt x="59889" y="46113"/>
                    <a:pt x="59639" y="46375"/>
                    <a:pt x="59329" y="46375"/>
                  </a:cubicBezTo>
                  <a:cubicBezTo>
                    <a:pt x="59008" y="46375"/>
                    <a:pt x="58757" y="46125"/>
                    <a:pt x="58757" y="45815"/>
                  </a:cubicBezTo>
                  <a:cubicBezTo>
                    <a:pt x="58757" y="45518"/>
                    <a:pt x="59008" y="45244"/>
                    <a:pt x="59329" y="45244"/>
                  </a:cubicBezTo>
                  <a:close/>
                  <a:moveTo>
                    <a:pt x="63056" y="45244"/>
                  </a:moveTo>
                  <a:cubicBezTo>
                    <a:pt x="63353" y="45244"/>
                    <a:pt x="63627" y="45494"/>
                    <a:pt x="63627" y="45815"/>
                  </a:cubicBezTo>
                  <a:cubicBezTo>
                    <a:pt x="63627" y="46113"/>
                    <a:pt x="63377" y="46375"/>
                    <a:pt x="63056" y="46375"/>
                  </a:cubicBezTo>
                  <a:cubicBezTo>
                    <a:pt x="62746" y="46375"/>
                    <a:pt x="62496" y="46125"/>
                    <a:pt x="62496" y="45815"/>
                  </a:cubicBezTo>
                  <a:cubicBezTo>
                    <a:pt x="62496" y="45518"/>
                    <a:pt x="62746" y="45244"/>
                    <a:pt x="63056" y="45244"/>
                  </a:cubicBezTo>
                  <a:close/>
                  <a:moveTo>
                    <a:pt x="66782" y="45244"/>
                  </a:moveTo>
                  <a:cubicBezTo>
                    <a:pt x="67080" y="45244"/>
                    <a:pt x="67342" y="45494"/>
                    <a:pt x="67342" y="45815"/>
                  </a:cubicBezTo>
                  <a:cubicBezTo>
                    <a:pt x="67342" y="46113"/>
                    <a:pt x="67092" y="46375"/>
                    <a:pt x="66782" y="46375"/>
                  </a:cubicBezTo>
                  <a:cubicBezTo>
                    <a:pt x="66473" y="46375"/>
                    <a:pt x="66211" y="46125"/>
                    <a:pt x="66211" y="45815"/>
                  </a:cubicBezTo>
                  <a:cubicBezTo>
                    <a:pt x="66235" y="45518"/>
                    <a:pt x="66473" y="45244"/>
                    <a:pt x="66782" y="45244"/>
                  </a:cubicBezTo>
                  <a:close/>
                  <a:moveTo>
                    <a:pt x="70509" y="45244"/>
                  </a:moveTo>
                  <a:cubicBezTo>
                    <a:pt x="70807" y="45244"/>
                    <a:pt x="71080" y="45494"/>
                    <a:pt x="71080" y="45815"/>
                  </a:cubicBezTo>
                  <a:cubicBezTo>
                    <a:pt x="71080" y="46113"/>
                    <a:pt x="70830" y="46375"/>
                    <a:pt x="70509" y="46375"/>
                  </a:cubicBezTo>
                  <a:cubicBezTo>
                    <a:pt x="70199" y="46375"/>
                    <a:pt x="69949" y="46125"/>
                    <a:pt x="69949" y="45815"/>
                  </a:cubicBezTo>
                  <a:cubicBezTo>
                    <a:pt x="69949" y="45518"/>
                    <a:pt x="70199" y="45244"/>
                    <a:pt x="70509" y="45244"/>
                  </a:cubicBezTo>
                  <a:close/>
                  <a:moveTo>
                    <a:pt x="74236" y="45244"/>
                  </a:moveTo>
                  <a:cubicBezTo>
                    <a:pt x="74533" y="45244"/>
                    <a:pt x="74795" y="45494"/>
                    <a:pt x="74795" y="45815"/>
                  </a:cubicBezTo>
                  <a:cubicBezTo>
                    <a:pt x="74795" y="46113"/>
                    <a:pt x="74545" y="46375"/>
                    <a:pt x="74236" y="46375"/>
                  </a:cubicBezTo>
                  <a:cubicBezTo>
                    <a:pt x="73938" y="46375"/>
                    <a:pt x="73676" y="46125"/>
                    <a:pt x="73676" y="45815"/>
                  </a:cubicBezTo>
                  <a:cubicBezTo>
                    <a:pt x="73676" y="45518"/>
                    <a:pt x="73926" y="45244"/>
                    <a:pt x="74236" y="45244"/>
                  </a:cubicBezTo>
                  <a:close/>
                  <a:moveTo>
                    <a:pt x="77855" y="45244"/>
                  </a:moveTo>
                  <a:cubicBezTo>
                    <a:pt x="78153" y="45244"/>
                    <a:pt x="78415" y="45494"/>
                    <a:pt x="78415" y="45815"/>
                  </a:cubicBezTo>
                  <a:cubicBezTo>
                    <a:pt x="78415" y="46113"/>
                    <a:pt x="78165" y="46375"/>
                    <a:pt x="77855" y="46375"/>
                  </a:cubicBezTo>
                  <a:cubicBezTo>
                    <a:pt x="77546" y="46375"/>
                    <a:pt x="77284" y="46125"/>
                    <a:pt x="77284" y="45815"/>
                  </a:cubicBezTo>
                  <a:cubicBezTo>
                    <a:pt x="77284" y="45518"/>
                    <a:pt x="77546" y="45244"/>
                    <a:pt x="77855" y="45244"/>
                  </a:cubicBezTo>
                  <a:close/>
                  <a:moveTo>
                    <a:pt x="81570" y="45244"/>
                  </a:moveTo>
                  <a:cubicBezTo>
                    <a:pt x="81868" y="45244"/>
                    <a:pt x="82141" y="45494"/>
                    <a:pt x="82141" y="45815"/>
                  </a:cubicBezTo>
                  <a:cubicBezTo>
                    <a:pt x="82141" y="46113"/>
                    <a:pt x="81879" y="46375"/>
                    <a:pt x="81570" y="46375"/>
                  </a:cubicBezTo>
                  <a:cubicBezTo>
                    <a:pt x="81260" y="46375"/>
                    <a:pt x="81010" y="46125"/>
                    <a:pt x="81010" y="45815"/>
                  </a:cubicBezTo>
                  <a:cubicBezTo>
                    <a:pt x="81022" y="45518"/>
                    <a:pt x="81260" y="45244"/>
                    <a:pt x="81570" y="45244"/>
                  </a:cubicBezTo>
                  <a:close/>
                  <a:moveTo>
                    <a:pt x="85308" y="45244"/>
                  </a:moveTo>
                  <a:cubicBezTo>
                    <a:pt x="85606" y="45244"/>
                    <a:pt x="85880" y="45494"/>
                    <a:pt x="85880" y="45815"/>
                  </a:cubicBezTo>
                  <a:cubicBezTo>
                    <a:pt x="85880" y="46113"/>
                    <a:pt x="85618" y="46375"/>
                    <a:pt x="85308" y="46375"/>
                  </a:cubicBezTo>
                  <a:cubicBezTo>
                    <a:pt x="84999" y="46375"/>
                    <a:pt x="84749" y="46125"/>
                    <a:pt x="84749" y="45815"/>
                  </a:cubicBezTo>
                  <a:cubicBezTo>
                    <a:pt x="84749" y="45518"/>
                    <a:pt x="84999" y="45244"/>
                    <a:pt x="85308" y="45244"/>
                  </a:cubicBezTo>
                  <a:close/>
                  <a:moveTo>
                    <a:pt x="89035" y="45244"/>
                  </a:moveTo>
                  <a:cubicBezTo>
                    <a:pt x="89333" y="45244"/>
                    <a:pt x="89595" y="45494"/>
                    <a:pt x="89595" y="45815"/>
                  </a:cubicBezTo>
                  <a:cubicBezTo>
                    <a:pt x="89595" y="46113"/>
                    <a:pt x="89345" y="46375"/>
                    <a:pt x="89035" y="46375"/>
                  </a:cubicBezTo>
                  <a:cubicBezTo>
                    <a:pt x="88714" y="46375"/>
                    <a:pt x="88464" y="46125"/>
                    <a:pt x="88464" y="45815"/>
                  </a:cubicBezTo>
                  <a:cubicBezTo>
                    <a:pt x="88475" y="45518"/>
                    <a:pt x="88714" y="45244"/>
                    <a:pt x="89035" y="45244"/>
                  </a:cubicBezTo>
                  <a:close/>
                  <a:moveTo>
                    <a:pt x="92762" y="45244"/>
                  </a:moveTo>
                  <a:cubicBezTo>
                    <a:pt x="93059" y="45244"/>
                    <a:pt x="93333" y="45494"/>
                    <a:pt x="93333" y="45815"/>
                  </a:cubicBezTo>
                  <a:cubicBezTo>
                    <a:pt x="93333" y="46113"/>
                    <a:pt x="93071" y="46375"/>
                    <a:pt x="92762" y="46375"/>
                  </a:cubicBezTo>
                  <a:cubicBezTo>
                    <a:pt x="92452" y="46375"/>
                    <a:pt x="92202" y="46125"/>
                    <a:pt x="92202" y="45815"/>
                  </a:cubicBezTo>
                  <a:cubicBezTo>
                    <a:pt x="92202" y="45518"/>
                    <a:pt x="92452" y="45244"/>
                    <a:pt x="92762" y="45244"/>
                  </a:cubicBezTo>
                  <a:close/>
                  <a:moveTo>
                    <a:pt x="96488" y="45244"/>
                  </a:moveTo>
                  <a:cubicBezTo>
                    <a:pt x="96786" y="45244"/>
                    <a:pt x="97048" y="45494"/>
                    <a:pt x="97048" y="45815"/>
                  </a:cubicBezTo>
                  <a:cubicBezTo>
                    <a:pt x="97048" y="46113"/>
                    <a:pt x="96798" y="46375"/>
                    <a:pt x="96488" y="46375"/>
                  </a:cubicBezTo>
                  <a:cubicBezTo>
                    <a:pt x="96191" y="46375"/>
                    <a:pt x="95917" y="46125"/>
                    <a:pt x="95917" y="45815"/>
                  </a:cubicBezTo>
                  <a:cubicBezTo>
                    <a:pt x="95917" y="45518"/>
                    <a:pt x="96179" y="45244"/>
                    <a:pt x="96488" y="45244"/>
                  </a:cubicBezTo>
                  <a:close/>
                  <a:moveTo>
                    <a:pt x="100203" y="45244"/>
                  </a:moveTo>
                  <a:cubicBezTo>
                    <a:pt x="100501" y="45244"/>
                    <a:pt x="100775" y="45494"/>
                    <a:pt x="100775" y="45815"/>
                  </a:cubicBezTo>
                  <a:cubicBezTo>
                    <a:pt x="100775" y="46113"/>
                    <a:pt x="100513" y="46375"/>
                    <a:pt x="100203" y="46375"/>
                  </a:cubicBezTo>
                  <a:cubicBezTo>
                    <a:pt x="99905" y="46375"/>
                    <a:pt x="99644" y="46125"/>
                    <a:pt x="99644" y="45815"/>
                  </a:cubicBezTo>
                  <a:cubicBezTo>
                    <a:pt x="99655" y="45518"/>
                    <a:pt x="99894" y="45244"/>
                    <a:pt x="100203" y="45244"/>
                  </a:cubicBezTo>
                  <a:close/>
                  <a:moveTo>
                    <a:pt x="103942" y="45244"/>
                  </a:moveTo>
                  <a:cubicBezTo>
                    <a:pt x="104239" y="45244"/>
                    <a:pt x="104513" y="45494"/>
                    <a:pt x="104513" y="45815"/>
                  </a:cubicBezTo>
                  <a:cubicBezTo>
                    <a:pt x="104513" y="46113"/>
                    <a:pt x="104251" y="46375"/>
                    <a:pt x="103942" y="46375"/>
                  </a:cubicBezTo>
                  <a:cubicBezTo>
                    <a:pt x="103644" y="46375"/>
                    <a:pt x="103382" y="46125"/>
                    <a:pt x="103382" y="45815"/>
                  </a:cubicBezTo>
                  <a:cubicBezTo>
                    <a:pt x="103382" y="45518"/>
                    <a:pt x="103632" y="45244"/>
                    <a:pt x="103942" y="45244"/>
                  </a:cubicBezTo>
                  <a:close/>
                  <a:moveTo>
                    <a:pt x="107668" y="45244"/>
                  </a:moveTo>
                  <a:cubicBezTo>
                    <a:pt x="107966" y="45244"/>
                    <a:pt x="108228" y="45494"/>
                    <a:pt x="108228" y="45815"/>
                  </a:cubicBezTo>
                  <a:cubicBezTo>
                    <a:pt x="108228" y="46113"/>
                    <a:pt x="107978" y="46375"/>
                    <a:pt x="107668" y="46375"/>
                  </a:cubicBezTo>
                  <a:cubicBezTo>
                    <a:pt x="107371" y="46375"/>
                    <a:pt x="107097" y="46125"/>
                    <a:pt x="107097" y="45815"/>
                  </a:cubicBezTo>
                  <a:cubicBezTo>
                    <a:pt x="107109" y="45518"/>
                    <a:pt x="107347" y="45244"/>
                    <a:pt x="107668" y="45244"/>
                  </a:cubicBezTo>
                  <a:close/>
                  <a:moveTo>
                    <a:pt x="111395" y="45244"/>
                  </a:moveTo>
                  <a:cubicBezTo>
                    <a:pt x="111693" y="45244"/>
                    <a:pt x="111967" y="45494"/>
                    <a:pt x="111967" y="45815"/>
                  </a:cubicBezTo>
                  <a:cubicBezTo>
                    <a:pt x="111967" y="46113"/>
                    <a:pt x="111705" y="46375"/>
                    <a:pt x="111395" y="46375"/>
                  </a:cubicBezTo>
                  <a:cubicBezTo>
                    <a:pt x="111085" y="46375"/>
                    <a:pt x="110835" y="46125"/>
                    <a:pt x="110835" y="45815"/>
                  </a:cubicBezTo>
                  <a:cubicBezTo>
                    <a:pt x="110835" y="45518"/>
                    <a:pt x="111085" y="45244"/>
                    <a:pt x="111395" y="45244"/>
                  </a:cubicBezTo>
                  <a:close/>
                  <a:moveTo>
                    <a:pt x="115122" y="45244"/>
                  </a:moveTo>
                  <a:cubicBezTo>
                    <a:pt x="115419" y="45244"/>
                    <a:pt x="115681" y="45494"/>
                    <a:pt x="115681" y="45815"/>
                  </a:cubicBezTo>
                  <a:cubicBezTo>
                    <a:pt x="115681" y="46113"/>
                    <a:pt x="115431" y="46375"/>
                    <a:pt x="115122" y="46375"/>
                  </a:cubicBezTo>
                  <a:cubicBezTo>
                    <a:pt x="114812" y="46375"/>
                    <a:pt x="114550" y="46125"/>
                    <a:pt x="114550" y="45815"/>
                  </a:cubicBezTo>
                  <a:cubicBezTo>
                    <a:pt x="114574" y="45518"/>
                    <a:pt x="114812" y="45244"/>
                    <a:pt x="115122" y="45244"/>
                  </a:cubicBezTo>
                  <a:close/>
                  <a:moveTo>
                    <a:pt x="118860" y="45244"/>
                  </a:moveTo>
                  <a:cubicBezTo>
                    <a:pt x="119158" y="45244"/>
                    <a:pt x="119420" y="45494"/>
                    <a:pt x="119420" y="45815"/>
                  </a:cubicBezTo>
                  <a:cubicBezTo>
                    <a:pt x="119420" y="46113"/>
                    <a:pt x="119170" y="46375"/>
                    <a:pt x="118860" y="46375"/>
                  </a:cubicBezTo>
                  <a:cubicBezTo>
                    <a:pt x="118539" y="46375"/>
                    <a:pt x="118289" y="46125"/>
                    <a:pt x="118289" y="45815"/>
                  </a:cubicBezTo>
                  <a:cubicBezTo>
                    <a:pt x="118289" y="45518"/>
                    <a:pt x="118539" y="45244"/>
                    <a:pt x="118860" y="45244"/>
                  </a:cubicBezTo>
                  <a:close/>
                  <a:moveTo>
                    <a:pt x="122575" y="45244"/>
                  </a:moveTo>
                  <a:cubicBezTo>
                    <a:pt x="122873" y="45244"/>
                    <a:pt x="123146" y="45494"/>
                    <a:pt x="123146" y="45815"/>
                  </a:cubicBezTo>
                  <a:cubicBezTo>
                    <a:pt x="123146" y="46113"/>
                    <a:pt x="122885" y="46375"/>
                    <a:pt x="122575" y="46375"/>
                  </a:cubicBezTo>
                  <a:cubicBezTo>
                    <a:pt x="122265" y="46375"/>
                    <a:pt x="122015" y="46125"/>
                    <a:pt x="122015" y="45815"/>
                  </a:cubicBezTo>
                  <a:cubicBezTo>
                    <a:pt x="122027" y="45518"/>
                    <a:pt x="122277" y="45244"/>
                    <a:pt x="122575" y="45244"/>
                  </a:cubicBezTo>
                  <a:close/>
                  <a:moveTo>
                    <a:pt x="126314" y="45244"/>
                  </a:moveTo>
                  <a:cubicBezTo>
                    <a:pt x="126611" y="45244"/>
                    <a:pt x="126873" y="45494"/>
                    <a:pt x="126873" y="45815"/>
                  </a:cubicBezTo>
                  <a:cubicBezTo>
                    <a:pt x="126873" y="46113"/>
                    <a:pt x="126623" y="46375"/>
                    <a:pt x="126314" y="46375"/>
                  </a:cubicBezTo>
                  <a:cubicBezTo>
                    <a:pt x="126004" y="46375"/>
                    <a:pt x="125742" y="46125"/>
                    <a:pt x="125742" y="45815"/>
                  </a:cubicBezTo>
                  <a:cubicBezTo>
                    <a:pt x="125742" y="45518"/>
                    <a:pt x="126004" y="45244"/>
                    <a:pt x="126314" y="45244"/>
                  </a:cubicBezTo>
                  <a:close/>
                  <a:moveTo>
                    <a:pt x="130028" y="45244"/>
                  </a:moveTo>
                  <a:cubicBezTo>
                    <a:pt x="130326" y="45244"/>
                    <a:pt x="130600" y="45494"/>
                    <a:pt x="130600" y="45815"/>
                  </a:cubicBezTo>
                  <a:cubicBezTo>
                    <a:pt x="130600" y="46113"/>
                    <a:pt x="130350" y="46375"/>
                    <a:pt x="130028" y="46375"/>
                  </a:cubicBezTo>
                  <a:cubicBezTo>
                    <a:pt x="129731" y="46375"/>
                    <a:pt x="129469" y="46125"/>
                    <a:pt x="129469" y="45815"/>
                  </a:cubicBezTo>
                  <a:cubicBezTo>
                    <a:pt x="129469" y="45518"/>
                    <a:pt x="129719" y="45244"/>
                    <a:pt x="130028" y="45244"/>
                  </a:cubicBezTo>
                  <a:close/>
                  <a:moveTo>
                    <a:pt x="133767" y="45244"/>
                  </a:moveTo>
                  <a:cubicBezTo>
                    <a:pt x="134065" y="45244"/>
                    <a:pt x="134326" y="45494"/>
                    <a:pt x="134326" y="45815"/>
                  </a:cubicBezTo>
                  <a:cubicBezTo>
                    <a:pt x="134326" y="46113"/>
                    <a:pt x="134076" y="46375"/>
                    <a:pt x="133767" y="46375"/>
                  </a:cubicBezTo>
                  <a:cubicBezTo>
                    <a:pt x="133469" y="46375"/>
                    <a:pt x="133207" y="46125"/>
                    <a:pt x="133207" y="45815"/>
                  </a:cubicBezTo>
                  <a:cubicBezTo>
                    <a:pt x="133207" y="45518"/>
                    <a:pt x="133457" y="45244"/>
                    <a:pt x="133767" y="45244"/>
                  </a:cubicBezTo>
                  <a:close/>
                  <a:moveTo>
                    <a:pt x="137494" y="45244"/>
                  </a:moveTo>
                  <a:cubicBezTo>
                    <a:pt x="137791" y="45244"/>
                    <a:pt x="138053" y="45494"/>
                    <a:pt x="138053" y="45815"/>
                  </a:cubicBezTo>
                  <a:cubicBezTo>
                    <a:pt x="138053" y="46113"/>
                    <a:pt x="137803" y="46375"/>
                    <a:pt x="137494" y="46375"/>
                  </a:cubicBezTo>
                  <a:cubicBezTo>
                    <a:pt x="137196" y="46375"/>
                    <a:pt x="136922" y="46125"/>
                    <a:pt x="136922" y="45815"/>
                  </a:cubicBezTo>
                  <a:cubicBezTo>
                    <a:pt x="136934" y="45518"/>
                    <a:pt x="137172" y="45244"/>
                    <a:pt x="137494" y="45244"/>
                  </a:cubicBezTo>
                  <a:close/>
                  <a:moveTo>
                    <a:pt x="141220" y="45244"/>
                  </a:moveTo>
                  <a:cubicBezTo>
                    <a:pt x="141518" y="45244"/>
                    <a:pt x="141792" y="45494"/>
                    <a:pt x="141792" y="45815"/>
                  </a:cubicBezTo>
                  <a:cubicBezTo>
                    <a:pt x="141792" y="46113"/>
                    <a:pt x="141530" y="46375"/>
                    <a:pt x="141220" y="46375"/>
                  </a:cubicBezTo>
                  <a:cubicBezTo>
                    <a:pt x="140911" y="46375"/>
                    <a:pt x="140661" y="46125"/>
                    <a:pt x="140661" y="45815"/>
                  </a:cubicBezTo>
                  <a:cubicBezTo>
                    <a:pt x="140661" y="45518"/>
                    <a:pt x="140911" y="45244"/>
                    <a:pt x="141220" y="45244"/>
                  </a:cubicBezTo>
                  <a:close/>
                  <a:moveTo>
                    <a:pt x="144947" y="45244"/>
                  </a:moveTo>
                  <a:cubicBezTo>
                    <a:pt x="145244" y="45244"/>
                    <a:pt x="145506" y="45494"/>
                    <a:pt x="145506" y="45815"/>
                  </a:cubicBezTo>
                  <a:cubicBezTo>
                    <a:pt x="145506" y="46113"/>
                    <a:pt x="145256" y="46375"/>
                    <a:pt x="144947" y="46375"/>
                  </a:cubicBezTo>
                  <a:cubicBezTo>
                    <a:pt x="144637" y="46375"/>
                    <a:pt x="144375" y="46125"/>
                    <a:pt x="144375" y="45815"/>
                  </a:cubicBezTo>
                  <a:cubicBezTo>
                    <a:pt x="144399" y="45518"/>
                    <a:pt x="144637" y="45244"/>
                    <a:pt x="144947" y="45244"/>
                  </a:cubicBezTo>
                  <a:close/>
                  <a:moveTo>
                    <a:pt x="148685" y="45244"/>
                  </a:moveTo>
                  <a:cubicBezTo>
                    <a:pt x="148983" y="45244"/>
                    <a:pt x="149245" y="45494"/>
                    <a:pt x="149245" y="45815"/>
                  </a:cubicBezTo>
                  <a:cubicBezTo>
                    <a:pt x="149245" y="46113"/>
                    <a:pt x="148995" y="46375"/>
                    <a:pt x="148685" y="46375"/>
                  </a:cubicBezTo>
                  <a:cubicBezTo>
                    <a:pt x="148364" y="46375"/>
                    <a:pt x="148114" y="46125"/>
                    <a:pt x="148114" y="45815"/>
                  </a:cubicBezTo>
                  <a:cubicBezTo>
                    <a:pt x="148114" y="45518"/>
                    <a:pt x="148364" y="45244"/>
                    <a:pt x="148685" y="45244"/>
                  </a:cubicBezTo>
                  <a:close/>
                  <a:moveTo>
                    <a:pt x="1548" y="47125"/>
                  </a:moveTo>
                  <a:cubicBezTo>
                    <a:pt x="1846" y="47125"/>
                    <a:pt x="2119" y="47375"/>
                    <a:pt x="2119" y="47685"/>
                  </a:cubicBezTo>
                  <a:cubicBezTo>
                    <a:pt x="2119" y="47982"/>
                    <a:pt x="1858" y="48244"/>
                    <a:pt x="1548" y="48244"/>
                  </a:cubicBezTo>
                  <a:cubicBezTo>
                    <a:pt x="1238" y="48244"/>
                    <a:pt x="988" y="47994"/>
                    <a:pt x="988" y="47685"/>
                  </a:cubicBezTo>
                  <a:cubicBezTo>
                    <a:pt x="988" y="47375"/>
                    <a:pt x="1238" y="47125"/>
                    <a:pt x="1548" y="47125"/>
                  </a:cubicBezTo>
                  <a:close/>
                  <a:moveTo>
                    <a:pt x="5287" y="47125"/>
                  </a:moveTo>
                  <a:cubicBezTo>
                    <a:pt x="5596" y="47125"/>
                    <a:pt x="5846" y="47375"/>
                    <a:pt x="5846" y="47685"/>
                  </a:cubicBezTo>
                  <a:cubicBezTo>
                    <a:pt x="5846" y="47994"/>
                    <a:pt x="5596" y="48244"/>
                    <a:pt x="5287" y="48244"/>
                  </a:cubicBezTo>
                  <a:cubicBezTo>
                    <a:pt x="4977" y="48244"/>
                    <a:pt x="4715" y="47994"/>
                    <a:pt x="4715" y="47685"/>
                  </a:cubicBezTo>
                  <a:cubicBezTo>
                    <a:pt x="4715" y="47375"/>
                    <a:pt x="4977" y="47125"/>
                    <a:pt x="5287" y="47125"/>
                  </a:cubicBezTo>
                  <a:close/>
                  <a:moveTo>
                    <a:pt x="9001" y="47125"/>
                  </a:moveTo>
                  <a:cubicBezTo>
                    <a:pt x="9299" y="47125"/>
                    <a:pt x="9573" y="47375"/>
                    <a:pt x="9573" y="47685"/>
                  </a:cubicBezTo>
                  <a:cubicBezTo>
                    <a:pt x="9573" y="47982"/>
                    <a:pt x="9323" y="48244"/>
                    <a:pt x="9001" y="48244"/>
                  </a:cubicBezTo>
                  <a:cubicBezTo>
                    <a:pt x="8704" y="48244"/>
                    <a:pt x="8442" y="47994"/>
                    <a:pt x="8442" y="47685"/>
                  </a:cubicBezTo>
                  <a:cubicBezTo>
                    <a:pt x="8442" y="47375"/>
                    <a:pt x="8692" y="47125"/>
                    <a:pt x="9001" y="47125"/>
                  </a:cubicBezTo>
                  <a:close/>
                  <a:moveTo>
                    <a:pt x="12728" y="47125"/>
                  </a:moveTo>
                  <a:cubicBezTo>
                    <a:pt x="13037" y="47125"/>
                    <a:pt x="13288" y="47375"/>
                    <a:pt x="13288" y="47685"/>
                  </a:cubicBezTo>
                  <a:cubicBezTo>
                    <a:pt x="13288" y="47994"/>
                    <a:pt x="13037" y="48244"/>
                    <a:pt x="12728" y="48244"/>
                  </a:cubicBezTo>
                  <a:cubicBezTo>
                    <a:pt x="12418" y="48244"/>
                    <a:pt x="12156" y="47994"/>
                    <a:pt x="12156" y="47685"/>
                  </a:cubicBezTo>
                  <a:cubicBezTo>
                    <a:pt x="12156" y="47375"/>
                    <a:pt x="12418" y="47125"/>
                    <a:pt x="12728" y="47125"/>
                  </a:cubicBezTo>
                  <a:close/>
                  <a:moveTo>
                    <a:pt x="16466" y="47125"/>
                  </a:moveTo>
                  <a:cubicBezTo>
                    <a:pt x="16764" y="47125"/>
                    <a:pt x="17026" y="47375"/>
                    <a:pt x="17026" y="47685"/>
                  </a:cubicBezTo>
                  <a:cubicBezTo>
                    <a:pt x="17026" y="47982"/>
                    <a:pt x="16776" y="48244"/>
                    <a:pt x="16466" y="48244"/>
                  </a:cubicBezTo>
                  <a:cubicBezTo>
                    <a:pt x="16169" y="48244"/>
                    <a:pt x="15895" y="47994"/>
                    <a:pt x="15895" y="47685"/>
                  </a:cubicBezTo>
                  <a:cubicBezTo>
                    <a:pt x="15895" y="47375"/>
                    <a:pt x="16145" y="47125"/>
                    <a:pt x="16466" y="47125"/>
                  </a:cubicBezTo>
                  <a:close/>
                  <a:moveTo>
                    <a:pt x="20181" y="47125"/>
                  </a:moveTo>
                  <a:cubicBezTo>
                    <a:pt x="20491" y="47125"/>
                    <a:pt x="20753" y="47375"/>
                    <a:pt x="20753" y="47685"/>
                  </a:cubicBezTo>
                  <a:cubicBezTo>
                    <a:pt x="20753" y="47994"/>
                    <a:pt x="20491" y="48244"/>
                    <a:pt x="20181" y="48244"/>
                  </a:cubicBezTo>
                  <a:cubicBezTo>
                    <a:pt x="19872" y="48244"/>
                    <a:pt x="19622" y="47994"/>
                    <a:pt x="19622" y="47685"/>
                  </a:cubicBezTo>
                  <a:cubicBezTo>
                    <a:pt x="19622" y="47375"/>
                    <a:pt x="19872" y="47125"/>
                    <a:pt x="20181" y="47125"/>
                  </a:cubicBezTo>
                  <a:close/>
                  <a:moveTo>
                    <a:pt x="23920" y="47125"/>
                  </a:moveTo>
                  <a:cubicBezTo>
                    <a:pt x="24217" y="47125"/>
                    <a:pt x="24479" y="47375"/>
                    <a:pt x="24479" y="47685"/>
                  </a:cubicBezTo>
                  <a:cubicBezTo>
                    <a:pt x="24479" y="47982"/>
                    <a:pt x="24229" y="48244"/>
                    <a:pt x="23920" y="48244"/>
                  </a:cubicBezTo>
                  <a:cubicBezTo>
                    <a:pt x="23610" y="48244"/>
                    <a:pt x="23348" y="47994"/>
                    <a:pt x="23348" y="47685"/>
                  </a:cubicBezTo>
                  <a:cubicBezTo>
                    <a:pt x="23348" y="47375"/>
                    <a:pt x="23610" y="47125"/>
                    <a:pt x="23920" y="47125"/>
                  </a:cubicBezTo>
                  <a:close/>
                  <a:moveTo>
                    <a:pt x="27635" y="47125"/>
                  </a:moveTo>
                  <a:cubicBezTo>
                    <a:pt x="27956" y="47125"/>
                    <a:pt x="28206" y="47375"/>
                    <a:pt x="28206" y="47685"/>
                  </a:cubicBezTo>
                  <a:cubicBezTo>
                    <a:pt x="28206" y="47994"/>
                    <a:pt x="27956" y="48244"/>
                    <a:pt x="27635" y="48244"/>
                  </a:cubicBezTo>
                  <a:cubicBezTo>
                    <a:pt x="27325" y="48244"/>
                    <a:pt x="27075" y="47994"/>
                    <a:pt x="27075" y="47685"/>
                  </a:cubicBezTo>
                  <a:cubicBezTo>
                    <a:pt x="27075" y="47375"/>
                    <a:pt x="27325" y="47125"/>
                    <a:pt x="27635" y="47125"/>
                  </a:cubicBezTo>
                  <a:close/>
                  <a:moveTo>
                    <a:pt x="31373" y="47125"/>
                  </a:moveTo>
                  <a:cubicBezTo>
                    <a:pt x="31671" y="47125"/>
                    <a:pt x="31945" y="47375"/>
                    <a:pt x="31945" y="47685"/>
                  </a:cubicBezTo>
                  <a:cubicBezTo>
                    <a:pt x="31945" y="47982"/>
                    <a:pt x="31683" y="48244"/>
                    <a:pt x="31373" y="48244"/>
                  </a:cubicBezTo>
                  <a:cubicBezTo>
                    <a:pt x="31064" y="48244"/>
                    <a:pt x="30814" y="47994"/>
                    <a:pt x="30814" y="47685"/>
                  </a:cubicBezTo>
                  <a:cubicBezTo>
                    <a:pt x="30814" y="47375"/>
                    <a:pt x="31064" y="47125"/>
                    <a:pt x="31373" y="47125"/>
                  </a:cubicBezTo>
                  <a:close/>
                  <a:moveTo>
                    <a:pt x="35100" y="47125"/>
                  </a:moveTo>
                  <a:cubicBezTo>
                    <a:pt x="35409" y="47125"/>
                    <a:pt x="35659" y="47375"/>
                    <a:pt x="35659" y="47685"/>
                  </a:cubicBezTo>
                  <a:cubicBezTo>
                    <a:pt x="35659" y="47994"/>
                    <a:pt x="35409" y="48244"/>
                    <a:pt x="35100" y="48244"/>
                  </a:cubicBezTo>
                  <a:cubicBezTo>
                    <a:pt x="34778" y="48244"/>
                    <a:pt x="34528" y="47994"/>
                    <a:pt x="34528" y="47685"/>
                  </a:cubicBezTo>
                  <a:cubicBezTo>
                    <a:pt x="34528" y="47375"/>
                    <a:pt x="34778" y="47125"/>
                    <a:pt x="35100" y="47125"/>
                  </a:cubicBezTo>
                  <a:close/>
                  <a:moveTo>
                    <a:pt x="38815" y="47125"/>
                  </a:moveTo>
                  <a:cubicBezTo>
                    <a:pt x="39112" y="47125"/>
                    <a:pt x="39386" y="47375"/>
                    <a:pt x="39386" y="47685"/>
                  </a:cubicBezTo>
                  <a:cubicBezTo>
                    <a:pt x="39386" y="47982"/>
                    <a:pt x="39124" y="48244"/>
                    <a:pt x="38815" y="48244"/>
                  </a:cubicBezTo>
                  <a:cubicBezTo>
                    <a:pt x="38517" y="48244"/>
                    <a:pt x="38255" y="47994"/>
                    <a:pt x="38255" y="47685"/>
                  </a:cubicBezTo>
                  <a:cubicBezTo>
                    <a:pt x="38267" y="47375"/>
                    <a:pt x="38505" y="47125"/>
                    <a:pt x="38815" y="47125"/>
                  </a:cubicBezTo>
                  <a:close/>
                  <a:moveTo>
                    <a:pt x="42553" y="47125"/>
                  </a:moveTo>
                  <a:cubicBezTo>
                    <a:pt x="42863" y="47125"/>
                    <a:pt x="43113" y="47375"/>
                    <a:pt x="43113" y="47685"/>
                  </a:cubicBezTo>
                  <a:cubicBezTo>
                    <a:pt x="43113" y="47994"/>
                    <a:pt x="42863" y="48244"/>
                    <a:pt x="42553" y="48244"/>
                  </a:cubicBezTo>
                  <a:cubicBezTo>
                    <a:pt x="42232" y="48244"/>
                    <a:pt x="41982" y="47994"/>
                    <a:pt x="41982" y="47685"/>
                  </a:cubicBezTo>
                  <a:cubicBezTo>
                    <a:pt x="41982" y="47375"/>
                    <a:pt x="42244" y="47125"/>
                    <a:pt x="42553" y="47125"/>
                  </a:cubicBezTo>
                  <a:close/>
                  <a:moveTo>
                    <a:pt x="46268" y="47125"/>
                  </a:moveTo>
                  <a:cubicBezTo>
                    <a:pt x="46565" y="47125"/>
                    <a:pt x="46839" y="47375"/>
                    <a:pt x="46839" y="47685"/>
                  </a:cubicBezTo>
                  <a:cubicBezTo>
                    <a:pt x="46839" y="47982"/>
                    <a:pt x="46589" y="48244"/>
                    <a:pt x="46268" y="48244"/>
                  </a:cubicBezTo>
                  <a:cubicBezTo>
                    <a:pt x="45970" y="48244"/>
                    <a:pt x="45708" y="47994"/>
                    <a:pt x="45708" y="47685"/>
                  </a:cubicBezTo>
                  <a:cubicBezTo>
                    <a:pt x="45720" y="47375"/>
                    <a:pt x="45958" y="47125"/>
                    <a:pt x="46268" y="47125"/>
                  </a:cubicBezTo>
                  <a:close/>
                  <a:moveTo>
                    <a:pt x="50006" y="47125"/>
                  </a:moveTo>
                  <a:cubicBezTo>
                    <a:pt x="50316" y="47125"/>
                    <a:pt x="50578" y="47375"/>
                    <a:pt x="50578" y="47685"/>
                  </a:cubicBezTo>
                  <a:cubicBezTo>
                    <a:pt x="50578" y="47994"/>
                    <a:pt x="50316" y="48244"/>
                    <a:pt x="50006" y="48244"/>
                  </a:cubicBezTo>
                  <a:cubicBezTo>
                    <a:pt x="49697" y="48244"/>
                    <a:pt x="49447" y="47994"/>
                    <a:pt x="49447" y="47685"/>
                  </a:cubicBezTo>
                  <a:cubicBezTo>
                    <a:pt x="49447" y="47375"/>
                    <a:pt x="49697" y="47125"/>
                    <a:pt x="50006" y="47125"/>
                  </a:cubicBezTo>
                  <a:close/>
                  <a:moveTo>
                    <a:pt x="53733" y="47125"/>
                  </a:moveTo>
                  <a:cubicBezTo>
                    <a:pt x="54031" y="47125"/>
                    <a:pt x="54293" y="47375"/>
                    <a:pt x="54293" y="47685"/>
                  </a:cubicBezTo>
                  <a:cubicBezTo>
                    <a:pt x="54293" y="47982"/>
                    <a:pt x="54043" y="48244"/>
                    <a:pt x="53733" y="48244"/>
                  </a:cubicBezTo>
                  <a:cubicBezTo>
                    <a:pt x="53412" y="48244"/>
                    <a:pt x="53162" y="47994"/>
                    <a:pt x="53162" y="47685"/>
                  </a:cubicBezTo>
                  <a:cubicBezTo>
                    <a:pt x="53173" y="47375"/>
                    <a:pt x="53412" y="47125"/>
                    <a:pt x="53733" y="47125"/>
                  </a:cubicBezTo>
                  <a:close/>
                  <a:moveTo>
                    <a:pt x="57460" y="47125"/>
                  </a:moveTo>
                  <a:cubicBezTo>
                    <a:pt x="57781" y="47125"/>
                    <a:pt x="58031" y="47375"/>
                    <a:pt x="58031" y="47685"/>
                  </a:cubicBezTo>
                  <a:cubicBezTo>
                    <a:pt x="58031" y="47994"/>
                    <a:pt x="57781" y="48244"/>
                    <a:pt x="57460" y="48244"/>
                  </a:cubicBezTo>
                  <a:cubicBezTo>
                    <a:pt x="57150" y="48244"/>
                    <a:pt x="56900" y="47994"/>
                    <a:pt x="56900" y="47685"/>
                  </a:cubicBezTo>
                  <a:cubicBezTo>
                    <a:pt x="56900" y="47375"/>
                    <a:pt x="57150" y="47125"/>
                    <a:pt x="57460" y="47125"/>
                  </a:cubicBezTo>
                  <a:close/>
                  <a:moveTo>
                    <a:pt x="61186" y="47125"/>
                  </a:moveTo>
                  <a:cubicBezTo>
                    <a:pt x="61484" y="47125"/>
                    <a:pt x="61746" y="47375"/>
                    <a:pt x="61746" y="47685"/>
                  </a:cubicBezTo>
                  <a:cubicBezTo>
                    <a:pt x="61746" y="47982"/>
                    <a:pt x="61496" y="48244"/>
                    <a:pt x="61186" y="48244"/>
                  </a:cubicBezTo>
                  <a:cubicBezTo>
                    <a:pt x="60877" y="48244"/>
                    <a:pt x="60615" y="47994"/>
                    <a:pt x="60615" y="47685"/>
                  </a:cubicBezTo>
                  <a:cubicBezTo>
                    <a:pt x="60639" y="47375"/>
                    <a:pt x="60877" y="47125"/>
                    <a:pt x="61186" y="47125"/>
                  </a:cubicBezTo>
                  <a:close/>
                  <a:moveTo>
                    <a:pt x="64925" y="47125"/>
                  </a:moveTo>
                  <a:cubicBezTo>
                    <a:pt x="65234" y="47125"/>
                    <a:pt x="65485" y="47375"/>
                    <a:pt x="65485" y="47685"/>
                  </a:cubicBezTo>
                  <a:cubicBezTo>
                    <a:pt x="65485" y="47994"/>
                    <a:pt x="65234" y="48244"/>
                    <a:pt x="64925" y="48244"/>
                  </a:cubicBezTo>
                  <a:cubicBezTo>
                    <a:pt x="64603" y="48244"/>
                    <a:pt x="64353" y="47994"/>
                    <a:pt x="64353" y="47685"/>
                  </a:cubicBezTo>
                  <a:cubicBezTo>
                    <a:pt x="64353" y="47375"/>
                    <a:pt x="64603" y="47125"/>
                    <a:pt x="64925" y="47125"/>
                  </a:cubicBezTo>
                  <a:close/>
                  <a:moveTo>
                    <a:pt x="68640" y="47125"/>
                  </a:moveTo>
                  <a:cubicBezTo>
                    <a:pt x="68937" y="47125"/>
                    <a:pt x="69211" y="47375"/>
                    <a:pt x="69211" y="47685"/>
                  </a:cubicBezTo>
                  <a:cubicBezTo>
                    <a:pt x="69211" y="47982"/>
                    <a:pt x="68949" y="48244"/>
                    <a:pt x="68640" y="48244"/>
                  </a:cubicBezTo>
                  <a:cubicBezTo>
                    <a:pt x="68330" y="48244"/>
                    <a:pt x="68080" y="47994"/>
                    <a:pt x="68080" y="47685"/>
                  </a:cubicBezTo>
                  <a:cubicBezTo>
                    <a:pt x="68092" y="47375"/>
                    <a:pt x="68330" y="47125"/>
                    <a:pt x="68640" y="47125"/>
                  </a:cubicBezTo>
                  <a:close/>
                  <a:moveTo>
                    <a:pt x="72366" y="47125"/>
                  </a:moveTo>
                  <a:cubicBezTo>
                    <a:pt x="72676" y="47125"/>
                    <a:pt x="72926" y="47375"/>
                    <a:pt x="72926" y="47685"/>
                  </a:cubicBezTo>
                  <a:cubicBezTo>
                    <a:pt x="72926" y="47994"/>
                    <a:pt x="72676" y="48244"/>
                    <a:pt x="72366" y="48244"/>
                  </a:cubicBezTo>
                  <a:cubicBezTo>
                    <a:pt x="72045" y="48244"/>
                    <a:pt x="71795" y="47994"/>
                    <a:pt x="71795" y="47685"/>
                  </a:cubicBezTo>
                  <a:cubicBezTo>
                    <a:pt x="71795" y="47375"/>
                    <a:pt x="72069" y="47125"/>
                    <a:pt x="72366" y="47125"/>
                  </a:cubicBezTo>
                  <a:close/>
                  <a:moveTo>
                    <a:pt x="76093" y="47125"/>
                  </a:moveTo>
                  <a:cubicBezTo>
                    <a:pt x="76391" y="47125"/>
                    <a:pt x="76664" y="47375"/>
                    <a:pt x="76664" y="47685"/>
                  </a:cubicBezTo>
                  <a:cubicBezTo>
                    <a:pt x="76664" y="47982"/>
                    <a:pt x="76403" y="48244"/>
                    <a:pt x="76093" y="48244"/>
                  </a:cubicBezTo>
                  <a:cubicBezTo>
                    <a:pt x="75795" y="48244"/>
                    <a:pt x="75533" y="47994"/>
                    <a:pt x="75533" y="47685"/>
                  </a:cubicBezTo>
                  <a:cubicBezTo>
                    <a:pt x="75533" y="47375"/>
                    <a:pt x="75783" y="47125"/>
                    <a:pt x="76093" y="47125"/>
                  </a:cubicBezTo>
                  <a:close/>
                  <a:moveTo>
                    <a:pt x="79712" y="47125"/>
                  </a:moveTo>
                  <a:cubicBezTo>
                    <a:pt x="80010" y="47125"/>
                    <a:pt x="80284" y="47375"/>
                    <a:pt x="80284" y="47685"/>
                  </a:cubicBezTo>
                  <a:cubicBezTo>
                    <a:pt x="80284" y="47982"/>
                    <a:pt x="80022" y="48244"/>
                    <a:pt x="79712" y="48244"/>
                  </a:cubicBezTo>
                  <a:cubicBezTo>
                    <a:pt x="79403" y="48244"/>
                    <a:pt x="79153" y="47994"/>
                    <a:pt x="79153" y="47685"/>
                  </a:cubicBezTo>
                  <a:cubicBezTo>
                    <a:pt x="79165" y="47375"/>
                    <a:pt x="79403" y="47125"/>
                    <a:pt x="79712" y="47125"/>
                  </a:cubicBezTo>
                  <a:close/>
                  <a:moveTo>
                    <a:pt x="83451" y="47125"/>
                  </a:moveTo>
                  <a:cubicBezTo>
                    <a:pt x="83761" y="47125"/>
                    <a:pt x="84011" y="47375"/>
                    <a:pt x="84011" y="47685"/>
                  </a:cubicBezTo>
                  <a:cubicBezTo>
                    <a:pt x="84011" y="47994"/>
                    <a:pt x="83761" y="48244"/>
                    <a:pt x="83451" y="48244"/>
                  </a:cubicBezTo>
                  <a:cubicBezTo>
                    <a:pt x="83141" y="48244"/>
                    <a:pt x="82880" y="47994"/>
                    <a:pt x="82880" y="47685"/>
                  </a:cubicBezTo>
                  <a:cubicBezTo>
                    <a:pt x="82880" y="47375"/>
                    <a:pt x="83141" y="47125"/>
                    <a:pt x="83451" y="47125"/>
                  </a:cubicBezTo>
                  <a:close/>
                  <a:moveTo>
                    <a:pt x="87166" y="47125"/>
                  </a:moveTo>
                  <a:cubicBezTo>
                    <a:pt x="87463" y="47125"/>
                    <a:pt x="87737" y="47375"/>
                    <a:pt x="87737" y="47685"/>
                  </a:cubicBezTo>
                  <a:cubicBezTo>
                    <a:pt x="87737" y="47982"/>
                    <a:pt x="87475" y="48244"/>
                    <a:pt x="87166" y="48244"/>
                  </a:cubicBezTo>
                  <a:cubicBezTo>
                    <a:pt x="86856" y="48244"/>
                    <a:pt x="86606" y="47994"/>
                    <a:pt x="86606" y="47685"/>
                  </a:cubicBezTo>
                  <a:cubicBezTo>
                    <a:pt x="86618" y="47375"/>
                    <a:pt x="86856" y="47125"/>
                    <a:pt x="87166" y="47125"/>
                  </a:cubicBezTo>
                  <a:close/>
                  <a:moveTo>
                    <a:pt x="90904" y="47125"/>
                  </a:moveTo>
                  <a:cubicBezTo>
                    <a:pt x="91214" y="47125"/>
                    <a:pt x="91464" y="47375"/>
                    <a:pt x="91464" y="47685"/>
                  </a:cubicBezTo>
                  <a:cubicBezTo>
                    <a:pt x="91464" y="47994"/>
                    <a:pt x="91214" y="48244"/>
                    <a:pt x="90904" y="48244"/>
                  </a:cubicBezTo>
                  <a:cubicBezTo>
                    <a:pt x="90595" y="48244"/>
                    <a:pt x="90345" y="47994"/>
                    <a:pt x="90345" y="47685"/>
                  </a:cubicBezTo>
                  <a:cubicBezTo>
                    <a:pt x="90345" y="47375"/>
                    <a:pt x="90595" y="47125"/>
                    <a:pt x="90904" y="47125"/>
                  </a:cubicBezTo>
                  <a:close/>
                  <a:moveTo>
                    <a:pt x="94631" y="47125"/>
                  </a:moveTo>
                  <a:cubicBezTo>
                    <a:pt x="94929" y="47125"/>
                    <a:pt x="95191" y="47375"/>
                    <a:pt x="95191" y="47685"/>
                  </a:cubicBezTo>
                  <a:cubicBezTo>
                    <a:pt x="95191" y="47982"/>
                    <a:pt x="94941" y="48244"/>
                    <a:pt x="94631" y="48244"/>
                  </a:cubicBezTo>
                  <a:cubicBezTo>
                    <a:pt x="94310" y="48244"/>
                    <a:pt x="94060" y="47994"/>
                    <a:pt x="94060" y="47685"/>
                  </a:cubicBezTo>
                  <a:cubicBezTo>
                    <a:pt x="94071" y="47375"/>
                    <a:pt x="94310" y="47125"/>
                    <a:pt x="94631" y="47125"/>
                  </a:cubicBezTo>
                  <a:close/>
                  <a:moveTo>
                    <a:pt x="98346" y="47125"/>
                  </a:moveTo>
                  <a:cubicBezTo>
                    <a:pt x="98655" y="47125"/>
                    <a:pt x="98905" y="47375"/>
                    <a:pt x="98905" y="47685"/>
                  </a:cubicBezTo>
                  <a:cubicBezTo>
                    <a:pt x="98905" y="47994"/>
                    <a:pt x="98655" y="48244"/>
                    <a:pt x="98346" y="48244"/>
                  </a:cubicBezTo>
                  <a:cubicBezTo>
                    <a:pt x="98036" y="48244"/>
                    <a:pt x="97786" y="47994"/>
                    <a:pt x="97786" y="47685"/>
                  </a:cubicBezTo>
                  <a:cubicBezTo>
                    <a:pt x="97786" y="47375"/>
                    <a:pt x="98036" y="47125"/>
                    <a:pt x="98346" y="47125"/>
                  </a:cubicBezTo>
                  <a:close/>
                  <a:moveTo>
                    <a:pt x="102084" y="47125"/>
                  </a:moveTo>
                  <a:cubicBezTo>
                    <a:pt x="102382" y="47125"/>
                    <a:pt x="102644" y="47375"/>
                    <a:pt x="102644" y="47685"/>
                  </a:cubicBezTo>
                  <a:cubicBezTo>
                    <a:pt x="102644" y="47982"/>
                    <a:pt x="102394" y="48244"/>
                    <a:pt x="102084" y="48244"/>
                  </a:cubicBezTo>
                  <a:cubicBezTo>
                    <a:pt x="101787" y="48244"/>
                    <a:pt x="101513" y="47994"/>
                    <a:pt x="101513" y="47685"/>
                  </a:cubicBezTo>
                  <a:cubicBezTo>
                    <a:pt x="101513" y="47375"/>
                    <a:pt x="101775" y="47125"/>
                    <a:pt x="102084" y="47125"/>
                  </a:cubicBezTo>
                  <a:close/>
                  <a:moveTo>
                    <a:pt x="105799" y="47125"/>
                  </a:moveTo>
                  <a:cubicBezTo>
                    <a:pt x="106121" y="47125"/>
                    <a:pt x="106371" y="47375"/>
                    <a:pt x="106371" y="47685"/>
                  </a:cubicBezTo>
                  <a:cubicBezTo>
                    <a:pt x="106371" y="47994"/>
                    <a:pt x="106109" y="48244"/>
                    <a:pt x="105799" y="48244"/>
                  </a:cubicBezTo>
                  <a:cubicBezTo>
                    <a:pt x="105490" y="48244"/>
                    <a:pt x="105239" y="47994"/>
                    <a:pt x="105239" y="47685"/>
                  </a:cubicBezTo>
                  <a:cubicBezTo>
                    <a:pt x="105239" y="47375"/>
                    <a:pt x="105490" y="47125"/>
                    <a:pt x="105799" y="47125"/>
                  </a:cubicBezTo>
                  <a:close/>
                  <a:moveTo>
                    <a:pt x="109538" y="47125"/>
                  </a:moveTo>
                  <a:cubicBezTo>
                    <a:pt x="109835" y="47125"/>
                    <a:pt x="110109" y="47375"/>
                    <a:pt x="110109" y="47685"/>
                  </a:cubicBezTo>
                  <a:cubicBezTo>
                    <a:pt x="110109" y="47982"/>
                    <a:pt x="109847" y="48244"/>
                    <a:pt x="109538" y="48244"/>
                  </a:cubicBezTo>
                  <a:cubicBezTo>
                    <a:pt x="109228" y="48244"/>
                    <a:pt x="108978" y="47994"/>
                    <a:pt x="108978" y="47685"/>
                  </a:cubicBezTo>
                  <a:cubicBezTo>
                    <a:pt x="108978" y="47375"/>
                    <a:pt x="109228" y="47125"/>
                    <a:pt x="109538" y="47125"/>
                  </a:cubicBezTo>
                  <a:close/>
                  <a:moveTo>
                    <a:pt x="113264" y="47125"/>
                  </a:moveTo>
                  <a:cubicBezTo>
                    <a:pt x="113574" y="47125"/>
                    <a:pt x="113824" y="47375"/>
                    <a:pt x="113824" y="47685"/>
                  </a:cubicBezTo>
                  <a:cubicBezTo>
                    <a:pt x="113824" y="47994"/>
                    <a:pt x="113574" y="48244"/>
                    <a:pt x="113264" y="48244"/>
                  </a:cubicBezTo>
                  <a:cubicBezTo>
                    <a:pt x="112943" y="48244"/>
                    <a:pt x="112693" y="47994"/>
                    <a:pt x="112693" y="47685"/>
                  </a:cubicBezTo>
                  <a:cubicBezTo>
                    <a:pt x="112693" y="47375"/>
                    <a:pt x="112943" y="47125"/>
                    <a:pt x="113264" y="47125"/>
                  </a:cubicBezTo>
                  <a:close/>
                  <a:moveTo>
                    <a:pt x="116991" y="47125"/>
                  </a:moveTo>
                  <a:cubicBezTo>
                    <a:pt x="117289" y="47125"/>
                    <a:pt x="117562" y="47375"/>
                    <a:pt x="117562" y="47685"/>
                  </a:cubicBezTo>
                  <a:cubicBezTo>
                    <a:pt x="117562" y="47982"/>
                    <a:pt x="117312" y="48244"/>
                    <a:pt x="116991" y="48244"/>
                  </a:cubicBezTo>
                  <a:cubicBezTo>
                    <a:pt x="116681" y="48244"/>
                    <a:pt x="116431" y="47994"/>
                    <a:pt x="116431" y="47685"/>
                  </a:cubicBezTo>
                  <a:cubicBezTo>
                    <a:pt x="116431" y="47375"/>
                    <a:pt x="116681" y="47125"/>
                    <a:pt x="116991" y="47125"/>
                  </a:cubicBezTo>
                  <a:close/>
                  <a:moveTo>
                    <a:pt x="120718" y="47125"/>
                  </a:moveTo>
                  <a:cubicBezTo>
                    <a:pt x="121027" y="47125"/>
                    <a:pt x="121277" y="47375"/>
                    <a:pt x="121277" y="47685"/>
                  </a:cubicBezTo>
                  <a:cubicBezTo>
                    <a:pt x="121277" y="47994"/>
                    <a:pt x="121027" y="48244"/>
                    <a:pt x="120718" y="48244"/>
                  </a:cubicBezTo>
                  <a:cubicBezTo>
                    <a:pt x="120408" y="48244"/>
                    <a:pt x="120146" y="47994"/>
                    <a:pt x="120146" y="47685"/>
                  </a:cubicBezTo>
                  <a:cubicBezTo>
                    <a:pt x="120146" y="47375"/>
                    <a:pt x="120420" y="47125"/>
                    <a:pt x="120718" y="47125"/>
                  </a:cubicBezTo>
                  <a:close/>
                  <a:moveTo>
                    <a:pt x="124456" y="47125"/>
                  </a:moveTo>
                  <a:cubicBezTo>
                    <a:pt x="124754" y="47125"/>
                    <a:pt x="125016" y="47375"/>
                    <a:pt x="125016" y="47685"/>
                  </a:cubicBezTo>
                  <a:cubicBezTo>
                    <a:pt x="125016" y="47982"/>
                    <a:pt x="124766" y="48244"/>
                    <a:pt x="124456" y="48244"/>
                  </a:cubicBezTo>
                  <a:cubicBezTo>
                    <a:pt x="124135" y="48244"/>
                    <a:pt x="123885" y="47994"/>
                    <a:pt x="123885" y="47685"/>
                  </a:cubicBezTo>
                  <a:cubicBezTo>
                    <a:pt x="123885" y="47375"/>
                    <a:pt x="124135" y="47125"/>
                    <a:pt x="124456" y="47125"/>
                  </a:cubicBezTo>
                  <a:close/>
                  <a:moveTo>
                    <a:pt x="128171" y="47125"/>
                  </a:moveTo>
                  <a:cubicBezTo>
                    <a:pt x="128480" y="47125"/>
                    <a:pt x="128742" y="47375"/>
                    <a:pt x="128742" y="47685"/>
                  </a:cubicBezTo>
                  <a:cubicBezTo>
                    <a:pt x="128742" y="47994"/>
                    <a:pt x="128480" y="48244"/>
                    <a:pt x="128171" y="48244"/>
                  </a:cubicBezTo>
                  <a:cubicBezTo>
                    <a:pt x="127861" y="48244"/>
                    <a:pt x="127611" y="47994"/>
                    <a:pt x="127611" y="47685"/>
                  </a:cubicBezTo>
                  <a:cubicBezTo>
                    <a:pt x="127611" y="47375"/>
                    <a:pt x="127861" y="47125"/>
                    <a:pt x="128171" y="47125"/>
                  </a:cubicBezTo>
                  <a:close/>
                  <a:moveTo>
                    <a:pt x="131898" y="47125"/>
                  </a:moveTo>
                  <a:cubicBezTo>
                    <a:pt x="132195" y="47125"/>
                    <a:pt x="132457" y="47375"/>
                    <a:pt x="132457" y="47685"/>
                  </a:cubicBezTo>
                  <a:cubicBezTo>
                    <a:pt x="132457" y="47982"/>
                    <a:pt x="132207" y="48244"/>
                    <a:pt x="131898" y="48244"/>
                  </a:cubicBezTo>
                  <a:cubicBezTo>
                    <a:pt x="131600" y="48244"/>
                    <a:pt x="131326" y="47994"/>
                    <a:pt x="131326" y="47685"/>
                  </a:cubicBezTo>
                  <a:cubicBezTo>
                    <a:pt x="131338" y="47375"/>
                    <a:pt x="131576" y="47125"/>
                    <a:pt x="131898" y="47125"/>
                  </a:cubicBezTo>
                  <a:close/>
                  <a:moveTo>
                    <a:pt x="135624" y="47125"/>
                  </a:moveTo>
                  <a:cubicBezTo>
                    <a:pt x="135946" y="47125"/>
                    <a:pt x="136196" y="47375"/>
                    <a:pt x="136196" y="47685"/>
                  </a:cubicBezTo>
                  <a:cubicBezTo>
                    <a:pt x="136196" y="47994"/>
                    <a:pt x="135934" y="48244"/>
                    <a:pt x="135624" y="48244"/>
                  </a:cubicBezTo>
                  <a:cubicBezTo>
                    <a:pt x="135315" y="48244"/>
                    <a:pt x="135065" y="47994"/>
                    <a:pt x="135065" y="47685"/>
                  </a:cubicBezTo>
                  <a:cubicBezTo>
                    <a:pt x="135065" y="47375"/>
                    <a:pt x="135315" y="47125"/>
                    <a:pt x="135624" y="47125"/>
                  </a:cubicBezTo>
                  <a:close/>
                  <a:moveTo>
                    <a:pt x="139351" y="47125"/>
                  </a:moveTo>
                  <a:cubicBezTo>
                    <a:pt x="139649" y="47125"/>
                    <a:pt x="139910" y="47375"/>
                    <a:pt x="139910" y="47685"/>
                  </a:cubicBezTo>
                  <a:cubicBezTo>
                    <a:pt x="139910" y="47982"/>
                    <a:pt x="139660" y="48244"/>
                    <a:pt x="139351" y="48244"/>
                  </a:cubicBezTo>
                  <a:cubicBezTo>
                    <a:pt x="139053" y="48244"/>
                    <a:pt x="138779" y="47994"/>
                    <a:pt x="138779" y="47685"/>
                  </a:cubicBezTo>
                  <a:cubicBezTo>
                    <a:pt x="138803" y="47375"/>
                    <a:pt x="139041" y="47125"/>
                    <a:pt x="139351" y="47125"/>
                  </a:cubicBezTo>
                  <a:close/>
                  <a:moveTo>
                    <a:pt x="143089" y="47125"/>
                  </a:moveTo>
                  <a:cubicBezTo>
                    <a:pt x="143399" y="47125"/>
                    <a:pt x="143649" y="47375"/>
                    <a:pt x="143649" y="47685"/>
                  </a:cubicBezTo>
                  <a:cubicBezTo>
                    <a:pt x="143649" y="47994"/>
                    <a:pt x="143399" y="48244"/>
                    <a:pt x="143089" y="48244"/>
                  </a:cubicBezTo>
                  <a:cubicBezTo>
                    <a:pt x="142768" y="48244"/>
                    <a:pt x="142518" y="47994"/>
                    <a:pt x="142518" y="47685"/>
                  </a:cubicBezTo>
                  <a:cubicBezTo>
                    <a:pt x="142518" y="47375"/>
                    <a:pt x="142768" y="47125"/>
                    <a:pt x="143089" y="47125"/>
                  </a:cubicBezTo>
                  <a:close/>
                  <a:moveTo>
                    <a:pt x="146804" y="47125"/>
                  </a:moveTo>
                  <a:cubicBezTo>
                    <a:pt x="147102" y="47125"/>
                    <a:pt x="147376" y="47375"/>
                    <a:pt x="147376" y="47685"/>
                  </a:cubicBezTo>
                  <a:cubicBezTo>
                    <a:pt x="147376" y="47982"/>
                    <a:pt x="147114" y="48244"/>
                    <a:pt x="146804" y="48244"/>
                  </a:cubicBezTo>
                  <a:cubicBezTo>
                    <a:pt x="146495" y="48244"/>
                    <a:pt x="146245" y="47994"/>
                    <a:pt x="146245" y="47685"/>
                  </a:cubicBezTo>
                  <a:cubicBezTo>
                    <a:pt x="146257" y="47375"/>
                    <a:pt x="146495" y="47125"/>
                    <a:pt x="146804" y="47125"/>
                  </a:cubicBezTo>
                  <a:close/>
                  <a:moveTo>
                    <a:pt x="150543" y="47125"/>
                  </a:moveTo>
                  <a:cubicBezTo>
                    <a:pt x="150852" y="47125"/>
                    <a:pt x="151102" y="47375"/>
                    <a:pt x="151102" y="47685"/>
                  </a:cubicBezTo>
                  <a:cubicBezTo>
                    <a:pt x="151102" y="47994"/>
                    <a:pt x="150852" y="48244"/>
                    <a:pt x="150543" y="48244"/>
                  </a:cubicBezTo>
                  <a:cubicBezTo>
                    <a:pt x="150233" y="48244"/>
                    <a:pt x="149971" y="47994"/>
                    <a:pt x="149971" y="47685"/>
                  </a:cubicBezTo>
                  <a:cubicBezTo>
                    <a:pt x="149971" y="47375"/>
                    <a:pt x="150233" y="47125"/>
                    <a:pt x="150543" y="47125"/>
                  </a:cubicBezTo>
                  <a:close/>
                  <a:moveTo>
                    <a:pt x="3405" y="48982"/>
                  </a:moveTo>
                  <a:cubicBezTo>
                    <a:pt x="3703" y="48982"/>
                    <a:pt x="3977" y="49232"/>
                    <a:pt x="3977" y="49542"/>
                  </a:cubicBezTo>
                  <a:cubicBezTo>
                    <a:pt x="3977" y="49851"/>
                    <a:pt x="3727" y="50113"/>
                    <a:pt x="3405" y="50113"/>
                  </a:cubicBezTo>
                  <a:cubicBezTo>
                    <a:pt x="3096" y="50113"/>
                    <a:pt x="2846" y="49851"/>
                    <a:pt x="2846" y="49542"/>
                  </a:cubicBezTo>
                  <a:cubicBezTo>
                    <a:pt x="2858" y="49232"/>
                    <a:pt x="3096" y="48982"/>
                    <a:pt x="3405" y="48982"/>
                  </a:cubicBezTo>
                  <a:close/>
                  <a:moveTo>
                    <a:pt x="7132" y="48982"/>
                  </a:moveTo>
                  <a:cubicBezTo>
                    <a:pt x="7430" y="48982"/>
                    <a:pt x="7692" y="49232"/>
                    <a:pt x="7692" y="49542"/>
                  </a:cubicBezTo>
                  <a:cubicBezTo>
                    <a:pt x="7692" y="49851"/>
                    <a:pt x="7442" y="50113"/>
                    <a:pt x="7132" y="50113"/>
                  </a:cubicBezTo>
                  <a:cubicBezTo>
                    <a:pt x="6834" y="50113"/>
                    <a:pt x="6560" y="49851"/>
                    <a:pt x="6560" y="49542"/>
                  </a:cubicBezTo>
                  <a:cubicBezTo>
                    <a:pt x="6584" y="49232"/>
                    <a:pt x="6822" y="48982"/>
                    <a:pt x="7132" y="48982"/>
                  </a:cubicBezTo>
                  <a:close/>
                  <a:moveTo>
                    <a:pt x="10871" y="48982"/>
                  </a:moveTo>
                  <a:cubicBezTo>
                    <a:pt x="11168" y="48982"/>
                    <a:pt x="11430" y="49232"/>
                    <a:pt x="11430" y="49542"/>
                  </a:cubicBezTo>
                  <a:cubicBezTo>
                    <a:pt x="11430" y="49851"/>
                    <a:pt x="11180" y="50113"/>
                    <a:pt x="10871" y="50113"/>
                  </a:cubicBezTo>
                  <a:cubicBezTo>
                    <a:pt x="10573" y="50113"/>
                    <a:pt x="10299" y="49851"/>
                    <a:pt x="10299" y="49542"/>
                  </a:cubicBezTo>
                  <a:cubicBezTo>
                    <a:pt x="10299" y="49232"/>
                    <a:pt x="10549" y="48982"/>
                    <a:pt x="10871" y="48982"/>
                  </a:cubicBezTo>
                  <a:close/>
                  <a:moveTo>
                    <a:pt x="14585" y="48982"/>
                  </a:moveTo>
                  <a:cubicBezTo>
                    <a:pt x="14883" y="48982"/>
                    <a:pt x="15157" y="49232"/>
                    <a:pt x="15157" y="49542"/>
                  </a:cubicBezTo>
                  <a:cubicBezTo>
                    <a:pt x="15157" y="49851"/>
                    <a:pt x="14895" y="50113"/>
                    <a:pt x="14585" y="50113"/>
                  </a:cubicBezTo>
                  <a:cubicBezTo>
                    <a:pt x="14288" y="50113"/>
                    <a:pt x="14014" y="49851"/>
                    <a:pt x="14014" y="49542"/>
                  </a:cubicBezTo>
                  <a:cubicBezTo>
                    <a:pt x="14038" y="49232"/>
                    <a:pt x="14276" y="48982"/>
                    <a:pt x="14585" y="48982"/>
                  </a:cubicBezTo>
                  <a:close/>
                  <a:moveTo>
                    <a:pt x="18324" y="48982"/>
                  </a:moveTo>
                  <a:cubicBezTo>
                    <a:pt x="18622" y="48982"/>
                    <a:pt x="18883" y="49232"/>
                    <a:pt x="18883" y="49542"/>
                  </a:cubicBezTo>
                  <a:cubicBezTo>
                    <a:pt x="18883" y="49851"/>
                    <a:pt x="18633" y="50113"/>
                    <a:pt x="18324" y="50113"/>
                  </a:cubicBezTo>
                  <a:cubicBezTo>
                    <a:pt x="18026" y="50113"/>
                    <a:pt x="17752" y="49851"/>
                    <a:pt x="17752" y="49542"/>
                  </a:cubicBezTo>
                  <a:cubicBezTo>
                    <a:pt x="17752" y="49232"/>
                    <a:pt x="18014" y="48982"/>
                    <a:pt x="18324" y="48982"/>
                  </a:cubicBezTo>
                  <a:close/>
                  <a:moveTo>
                    <a:pt x="22039" y="48982"/>
                  </a:moveTo>
                  <a:cubicBezTo>
                    <a:pt x="22336" y="48982"/>
                    <a:pt x="22610" y="49232"/>
                    <a:pt x="22610" y="49542"/>
                  </a:cubicBezTo>
                  <a:cubicBezTo>
                    <a:pt x="22610" y="49851"/>
                    <a:pt x="22360" y="50113"/>
                    <a:pt x="22039" y="50113"/>
                  </a:cubicBezTo>
                  <a:cubicBezTo>
                    <a:pt x="21729" y="50113"/>
                    <a:pt x="21479" y="49851"/>
                    <a:pt x="21479" y="49542"/>
                  </a:cubicBezTo>
                  <a:cubicBezTo>
                    <a:pt x="21491" y="49232"/>
                    <a:pt x="21729" y="48982"/>
                    <a:pt x="22039" y="48982"/>
                  </a:cubicBezTo>
                  <a:close/>
                  <a:moveTo>
                    <a:pt x="25777" y="48982"/>
                  </a:moveTo>
                  <a:cubicBezTo>
                    <a:pt x="26075" y="48982"/>
                    <a:pt x="26349" y="49232"/>
                    <a:pt x="26349" y="49542"/>
                  </a:cubicBezTo>
                  <a:cubicBezTo>
                    <a:pt x="26349" y="49851"/>
                    <a:pt x="26087" y="50113"/>
                    <a:pt x="25777" y="50113"/>
                  </a:cubicBezTo>
                  <a:cubicBezTo>
                    <a:pt x="25468" y="50113"/>
                    <a:pt x="25206" y="49851"/>
                    <a:pt x="25206" y="49542"/>
                  </a:cubicBezTo>
                  <a:cubicBezTo>
                    <a:pt x="25218" y="49232"/>
                    <a:pt x="25468" y="48982"/>
                    <a:pt x="25777" y="48982"/>
                  </a:cubicBezTo>
                  <a:close/>
                  <a:moveTo>
                    <a:pt x="29504" y="48982"/>
                  </a:moveTo>
                  <a:cubicBezTo>
                    <a:pt x="29801" y="48982"/>
                    <a:pt x="30063" y="49232"/>
                    <a:pt x="30063" y="49542"/>
                  </a:cubicBezTo>
                  <a:cubicBezTo>
                    <a:pt x="30063" y="49851"/>
                    <a:pt x="29813" y="50113"/>
                    <a:pt x="29504" y="50113"/>
                  </a:cubicBezTo>
                  <a:cubicBezTo>
                    <a:pt x="29182" y="50113"/>
                    <a:pt x="28932" y="49851"/>
                    <a:pt x="28932" y="49542"/>
                  </a:cubicBezTo>
                  <a:cubicBezTo>
                    <a:pt x="28944" y="49232"/>
                    <a:pt x="29182" y="48982"/>
                    <a:pt x="29504" y="48982"/>
                  </a:cubicBezTo>
                  <a:close/>
                  <a:moveTo>
                    <a:pt x="33230" y="48982"/>
                  </a:moveTo>
                  <a:cubicBezTo>
                    <a:pt x="33528" y="48982"/>
                    <a:pt x="33802" y="49232"/>
                    <a:pt x="33802" y="49542"/>
                  </a:cubicBezTo>
                  <a:cubicBezTo>
                    <a:pt x="33802" y="49851"/>
                    <a:pt x="33552" y="50113"/>
                    <a:pt x="33230" y="50113"/>
                  </a:cubicBezTo>
                  <a:cubicBezTo>
                    <a:pt x="32921" y="50113"/>
                    <a:pt x="32671" y="49851"/>
                    <a:pt x="32671" y="49542"/>
                  </a:cubicBezTo>
                  <a:cubicBezTo>
                    <a:pt x="32671" y="49232"/>
                    <a:pt x="32921" y="48982"/>
                    <a:pt x="33230" y="48982"/>
                  </a:cubicBezTo>
                  <a:close/>
                  <a:moveTo>
                    <a:pt x="36957" y="48982"/>
                  </a:moveTo>
                  <a:cubicBezTo>
                    <a:pt x="37255" y="48982"/>
                    <a:pt x="37517" y="49232"/>
                    <a:pt x="37517" y="49542"/>
                  </a:cubicBezTo>
                  <a:cubicBezTo>
                    <a:pt x="37517" y="49851"/>
                    <a:pt x="37267" y="50113"/>
                    <a:pt x="36957" y="50113"/>
                  </a:cubicBezTo>
                  <a:cubicBezTo>
                    <a:pt x="36648" y="50113"/>
                    <a:pt x="36386" y="49851"/>
                    <a:pt x="36386" y="49542"/>
                  </a:cubicBezTo>
                  <a:cubicBezTo>
                    <a:pt x="36409" y="49232"/>
                    <a:pt x="36648" y="48982"/>
                    <a:pt x="36957" y="48982"/>
                  </a:cubicBezTo>
                  <a:close/>
                  <a:moveTo>
                    <a:pt x="40672" y="48982"/>
                  </a:moveTo>
                  <a:cubicBezTo>
                    <a:pt x="40970" y="48982"/>
                    <a:pt x="41243" y="49232"/>
                    <a:pt x="41243" y="49542"/>
                  </a:cubicBezTo>
                  <a:cubicBezTo>
                    <a:pt x="41243" y="49851"/>
                    <a:pt x="40993" y="50113"/>
                    <a:pt x="40672" y="50113"/>
                  </a:cubicBezTo>
                  <a:cubicBezTo>
                    <a:pt x="40374" y="50113"/>
                    <a:pt x="40112" y="49851"/>
                    <a:pt x="40112" y="49542"/>
                  </a:cubicBezTo>
                  <a:cubicBezTo>
                    <a:pt x="40124" y="49232"/>
                    <a:pt x="40362" y="48982"/>
                    <a:pt x="40672" y="48982"/>
                  </a:cubicBezTo>
                  <a:close/>
                  <a:moveTo>
                    <a:pt x="44410" y="48982"/>
                  </a:moveTo>
                  <a:cubicBezTo>
                    <a:pt x="44708" y="48982"/>
                    <a:pt x="44982" y="49232"/>
                    <a:pt x="44982" y="49542"/>
                  </a:cubicBezTo>
                  <a:cubicBezTo>
                    <a:pt x="44982" y="49851"/>
                    <a:pt x="44720" y="50113"/>
                    <a:pt x="44410" y="50113"/>
                  </a:cubicBezTo>
                  <a:cubicBezTo>
                    <a:pt x="44113" y="50113"/>
                    <a:pt x="43851" y="49851"/>
                    <a:pt x="43851" y="49542"/>
                  </a:cubicBezTo>
                  <a:cubicBezTo>
                    <a:pt x="43851" y="49232"/>
                    <a:pt x="44101" y="48982"/>
                    <a:pt x="44410" y="48982"/>
                  </a:cubicBezTo>
                  <a:close/>
                  <a:moveTo>
                    <a:pt x="48137" y="48982"/>
                  </a:moveTo>
                  <a:cubicBezTo>
                    <a:pt x="48435" y="48982"/>
                    <a:pt x="48697" y="49232"/>
                    <a:pt x="48697" y="49542"/>
                  </a:cubicBezTo>
                  <a:cubicBezTo>
                    <a:pt x="48697" y="49851"/>
                    <a:pt x="48447" y="50113"/>
                    <a:pt x="48137" y="50113"/>
                  </a:cubicBezTo>
                  <a:cubicBezTo>
                    <a:pt x="47839" y="50113"/>
                    <a:pt x="47566" y="49851"/>
                    <a:pt x="47566" y="49542"/>
                  </a:cubicBezTo>
                  <a:cubicBezTo>
                    <a:pt x="47578" y="49232"/>
                    <a:pt x="47839" y="48982"/>
                    <a:pt x="48137" y="48982"/>
                  </a:cubicBezTo>
                  <a:close/>
                  <a:moveTo>
                    <a:pt x="51864" y="48982"/>
                  </a:moveTo>
                  <a:cubicBezTo>
                    <a:pt x="52161" y="48982"/>
                    <a:pt x="52435" y="49232"/>
                    <a:pt x="52435" y="49542"/>
                  </a:cubicBezTo>
                  <a:cubicBezTo>
                    <a:pt x="52435" y="49851"/>
                    <a:pt x="52185" y="50113"/>
                    <a:pt x="51864" y="50113"/>
                  </a:cubicBezTo>
                  <a:cubicBezTo>
                    <a:pt x="51566" y="50113"/>
                    <a:pt x="51304" y="49851"/>
                    <a:pt x="51304" y="49542"/>
                  </a:cubicBezTo>
                  <a:cubicBezTo>
                    <a:pt x="51304" y="49232"/>
                    <a:pt x="51554" y="48982"/>
                    <a:pt x="51864" y="48982"/>
                  </a:cubicBezTo>
                  <a:close/>
                  <a:moveTo>
                    <a:pt x="55602" y="48982"/>
                  </a:moveTo>
                  <a:cubicBezTo>
                    <a:pt x="55900" y="48982"/>
                    <a:pt x="56174" y="49232"/>
                    <a:pt x="56174" y="49542"/>
                  </a:cubicBezTo>
                  <a:cubicBezTo>
                    <a:pt x="56174" y="49851"/>
                    <a:pt x="55912" y="50113"/>
                    <a:pt x="55602" y="50113"/>
                  </a:cubicBezTo>
                  <a:cubicBezTo>
                    <a:pt x="55293" y="50113"/>
                    <a:pt x="55043" y="49851"/>
                    <a:pt x="55043" y="49542"/>
                  </a:cubicBezTo>
                  <a:cubicBezTo>
                    <a:pt x="55043" y="49232"/>
                    <a:pt x="55293" y="48982"/>
                    <a:pt x="55602" y="48982"/>
                  </a:cubicBezTo>
                  <a:close/>
                  <a:moveTo>
                    <a:pt x="59329" y="48982"/>
                  </a:moveTo>
                  <a:cubicBezTo>
                    <a:pt x="59627" y="48982"/>
                    <a:pt x="59889" y="49232"/>
                    <a:pt x="59889" y="49542"/>
                  </a:cubicBezTo>
                  <a:cubicBezTo>
                    <a:pt x="59889" y="49851"/>
                    <a:pt x="59639" y="50113"/>
                    <a:pt x="59329" y="50113"/>
                  </a:cubicBezTo>
                  <a:cubicBezTo>
                    <a:pt x="59008" y="50113"/>
                    <a:pt x="58757" y="49851"/>
                    <a:pt x="58757" y="49542"/>
                  </a:cubicBezTo>
                  <a:cubicBezTo>
                    <a:pt x="58757" y="49232"/>
                    <a:pt x="59008" y="48982"/>
                    <a:pt x="59329" y="48982"/>
                  </a:cubicBezTo>
                  <a:close/>
                  <a:moveTo>
                    <a:pt x="63056" y="48982"/>
                  </a:moveTo>
                  <a:cubicBezTo>
                    <a:pt x="63353" y="48982"/>
                    <a:pt x="63627" y="49232"/>
                    <a:pt x="63627" y="49542"/>
                  </a:cubicBezTo>
                  <a:cubicBezTo>
                    <a:pt x="63627" y="49851"/>
                    <a:pt x="63377" y="50113"/>
                    <a:pt x="63056" y="50113"/>
                  </a:cubicBezTo>
                  <a:cubicBezTo>
                    <a:pt x="62746" y="50113"/>
                    <a:pt x="62496" y="49851"/>
                    <a:pt x="62496" y="49542"/>
                  </a:cubicBezTo>
                  <a:cubicBezTo>
                    <a:pt x="62496" y="49232"/>
                    <a:pt x="62746" y="48982"/>
                    <a:pt x="63056" y="48982"/>
                  </a:cubicBezTo>
                  <a:close/>
                  <a:moveTo>
                    <a:pt x="66782" y="48982"/>
                  </a:moveTo>
                  <a:cubicBezTo>
                    <a:pt x="67080" y="48982"/>
                    <a:pt x="67342" y="49232"/>
                    <a:pt x="67342" y="49542"/>
                  </a:cubicBezTo>
                  <a:cubicBezTo>
                    <a:pt x="67342" y="49851"/>
                    <a:pt x="67092" y="50113"/>
                    <a:pt x="66782" y="50113"/>
                  </a:cubicBezTo>
                  <a:cubicBezTo>
                    <a:pt x="66473" y="50113"/>
                    <a:pt x="66211" y="49851"/>
                    <a:pt x="66211" y="49542"/>
                  </a:cubicBezTo>
                  <a:cubicBezTo>
                    <a:pt x="66235" y="49232"/>
                    <a:pt x="66473" y="48982"/>
                    <a:pt x="66782" y="48982"/>
                  </a:cubicBezTo>
                  <a:close/>
                  <a:moveTo>
                    <a:pt x="70509" y="48982"/>
                  </a:moveTo>
                  <a:cubicBezTo>
                    <a:pt x="70807" y="48982"/>
                    <a:pt x="71080" y="49232"/>
                    <a:pt x="71080" y="49542"/>
                  </a:cubicBezTo>
                  <a:cubicBezTo>
                    <a:pt x="71080" y="49851"/>
                    <a:pt x="70830" y="50113"/>
                    <a:pt x="70509" y="50113"/>
                  </a:cubicBezTo>
                  <a:cubicBezTo>
                    <a:pt x="70199" y="50113"/>
                    <a:pt x="69949" y="49851"/>
                    <a:pt x="69949" y="49542"/>
                  </a:cubicBezTo>
                  <a:cubicBezTo>
                    <a:pt x="69949" y="49232"/>
                    <a:pt x="70199" y="48982"/>
                    <a:pt x="70509" y="48982"/>
                  </a:cubicBezTo>
                  <a:close/>
                  <a:moveTo>
                    <a:pt x="74236" y="48982"/>
                  </a:moveTo>
                  <a:cubicBezTo>
                    <a:pt x="74533" y="48982"/>
                    <a:pt x="74795" y="49232"/>
                    <a:pt x="74795" y="49542"/>
                  </a:cubicBezTo>
                  <a:cubicBezTo>
                    <a:pt x="74795" y="49851"/>
                    <a:pt x="74545" y="50113"/>
                    <a:pt x="74236" y="50113"/>
                  </a:cubicBezTo>
                  <a:cubicBezTo>
                    <a:pt x="73938" y="50113"/>
                    <a:pt x="73676" y="49851"/>
                    <a:pt x="73676" y="49542"/>
                  </a:cubicBezTo>
                  <a:cubicBezTo>
                    <a:pt x="73676" y="49232"/>
                    <a:pt x="73926" y="48982"/>
                    <a:pt x="74236" y="48982"/>
                  </a:cubicBezTo>
                  <a:close/>
                  <a:moveTo>
                    <a:pt x="77855" y="48982"/>
                  </a:moveTo>
                  <a:cubicBezTo>
                    <a:pt x="78153" y="48982"/>
                    <a:pt x="78415" y="49232"/>
                    <a:pt x="78415" y="49542"/>
                  </a:cubicBezTo>
                  <a:cubicBezTo>
                    <a:pt x="78415" y="49851"/>
                    <a:pt x="78165" y="50113"/>
                    <a:pt x="77855" y="50113"/>
                  </a:cubicBezTo>
                  <a:cubicBezTo>
                    <a:pt x="77546" y="50113"/>
                    <a:pt x="77284" y="49851"/>
                    <a:pt x="77284" y="49542"/>
                  </a:cubicBezTo>
                  <a:cubicBezTo>
                    <a:pt x="77284" y="49232"/>
                    <a:pt x="77546" y="48982"/>
                    <a:pt x="77855" y="48982"/>
                  </a:cubicBezTo>
                  <a:close/>
                  <a:moveTo>
                    <a:pt x="81570" y="48982"/>
                  </a:moveTo>
                  <a:cubicBezTo>
                    <a:pt x="81868" y="48982"/>
                    <a:pt x="82141" y="49232"/>
                    <a:pt x="82141" y="49542"/>
                  </a:cubicBezTo>
                  <a:cubicBezTo>
                    <a:pt x="82141" y="49851"/>
                    <a:pt x="81879" y="50113"/>
                    <a:pt x="81570" y="50113"/>
                  </a:cubicBezTo>
                  <a:cubicBezTo>
                    <a:pt x="81260" y="50113"/>
                    <a:pt x="81010" y="49851"/>
                    <a:pt x="81010" y="49542"/>
                  </a:cubicBezTo>
                  <a:cubicBezTo>
                    <a:pt x="81022" y="49232"/>
                    <a:pt x="81260" y="48982"/>
                    <a:pt x="81570" y="48982"/>
                  </a:cubicBezTo>
                  <a:close/>
                  <a:moveTo>
                    <a:pt x="85308" y="48982"/>
                  </a:moveTo>
                  <a:cubicBezTo>
                    <a:pt x="85606" y="48982"/>
                    <a:pt x="85880" y="49232"/>
                    <a:pt x="85880" y="49542"/>
                  </a:cubicBezTo>
                  <a:cubicBezTo>
                    <a:pt x="85880" y="49851"/>
                    <a:pt x="85618" y="50113"/>
                    <a:pt x="85308" y="50113"/>
                  </a:cubicBezTo>
                  <a:cubicBezTo>
                    <a:pt x="84999" y="50113"/>
                    <a:pt x="84749" y="49851"/>
                    <a:pt x="84749" y="49542"/>
                  </a:cubicBezTo>
                  <a:cubicBezTo>
                    <a:pt x="84749" y="49232"/>
                    <a:pt x="84999" y="48982"/>
                    <a:pt x="85308" y="48982"/>
                  </a:cubicBezTo>
                  <a:close/>
                  <a:moveTo>
                    <a:pt x="89035" y="48982"/>
                  </a:moveTo>
                  <a:cubicBezTo>
                    <a:pt x="89333" y="48982"/>
                    <a:pt x="89595" y="49232"/>
                    <a:pt x="89595" y="49542"/>
                  </a:cubicBezTo>
                  <a:cubicBezTo>
                    <a:pt x="89595" y="49851"/>
                    <a:pt x="89345" y="50113"/>
                    <a:pt x="89035" y="50113"/>
                  </a:cubicBezTo>
                  <a:cubicBezTo>
                    <a:pt x="88714" y="50113"/>
                    <a:pt x="88464" y="49851"/>
                    <a:pt x="88464" y="49542"/>
                  </a:cubicBezTo>
                  <a:cubicBezTo>
                    <a:pt x="88475" y="49232"/>
                    <a:pt x="88714" y="48982"/>
                    <a:pt x="89035" y="48982"/>
                  </a:cubicBezTo>
                  <a:close/>
                  <a:moveTo>
                    <a:pt x="92762" y="48982"/>
                  </a:moveTo>
                  <a:cubicBezTo>
                    <a:pt x="93059" y="48982"/>
                    <a:pt x="93333" y="49232"/>
                    <a:pt x="93333" y="49542"/>
                  </a:cubicBezTo>
                  <a:cubicBezTo>
                    <a:pt x="93333" y="49851"/>
                    <a:pt x="93071" y="50113"/>
                    <a:pt x="92762" y="50113"/>
                  </a:cubicBezTo>
                  <a:cubicBezTo>
                    <a:pt x="92452" y="50113"/>
                    <a:pt x="92202" y="49851"/>
                    <a:pt x="92202" y="49542"/>
                  </a:cubicBezTo>
                  <a:cubicBezTo>
                    <a:pt x="92202" y="49232"/>
                    <a:pt x="92452" y="48982"/>
                    <a:pt x="92762" y="48982"/>
                  </a:cubicBezTo>
                  <a:close/>
                  <a:moveTo>
                    <a:pt x="96488" y="48982"/>
                  </a:moveTo>
                  <a:cubicBezTo>
                    <a:pt x="96786" y="48982"/>
                    <a:pt x="97048" y="49232"/>
                    <a:pt x="97048" y="49542"/>
                  </a:cubicBezTo>
                  <a:cubicBezTo>
                    <a:pt x="97048" y="49851"/>
                    <a:pt x="96798" y="50113"/>
                    <a:pt x="96488" y="50113"/>
                  </a:cubicBezTo>
                  <a:cubicBezTo>
                    <a:pt x="96191" y="50113"/>
                    <a:pt x="95917" y="49851"/>
                    <a:pt x="95917" y="49542"/>
                  </a:cubicBezTo>
                  <a:cubicBezTo>
                    <a:pt x="95917" y="49232"/>
                    <a:pt x="96179" y="48982"/>
                    <a:pt x="96488" y="48982"/>
                  </a:cubicBezTo>
                  <a:close/>
                  <a:moveTo>
                    <a:pt x="100203" y="48982"/>
                  </a:moveTo>
                  <a:cubicBezTo>
                    <a:pt x="100501" y="48982"/>
                    <a:pt x="100775" y="49232"/>
                    <a:pt x="100775" y="49542"/>
                  </a:cubicBezTo>
                  <a:cubicBezTo>
                    <a:pt x="100775" y="49851"/>
                    <a:pt x="100513" y="50113"/>
                    <a:pt x="100203" y="50113"/>
                  </a:cubicBezTo>
                  <a:cubicBezTo>
                    <a:pt x="99905" y="50113"/>
                    <a:pt x="99644" y="49851"/>
                    <a:pt x="99644" y="49542"/>
                  </a:cubicBezTo>
                  <a:cubicBezTo>
                    <a:pt x="99655" y="49232"/>
                    <a:pt x="99894" y="48982"/>
                    <a:pt x="100203" y="48982"/>
                  </a:cubicBezTo>
                  <a:close/>
                  <a:moveTo>
                    <a:pt x="103942" y="48982"/>
                  </a:moveTo>
                  <a:cubicBezTo>
                    <a:pt x="104239" y="48982"/>
                    <a:pt x="104513" y="49232"/>
                    <a:pt x="104513" y="49542"/>
                  </a:cubicBezTo>
                  <a:cubicBezTo>
                    <a:pt x="104513" y="49851"/>
                    <a:pt x="104251" y="50113"/>
                    <a:pt x="103942" y="50113"/>
                  </a:cubicBezTo>
                  <a:cubicBezTo>
                    <a:pt x="103644" y="50113"/>
                    <a:pt x="103382" y="49851"/>
                    <a:pt x="103382" y="49542"/>
                  </a:cubicBezTo>
                  <a:cubicBezTo>
                    <a:pt x="103382" y="49232"/>
                    <a:pt x="103632" y="48982"/>
                    <a:pt x="103942" y="48982"/>
                  </a:cubicBezTo>
                  <a:close/>
                  <a:moveTo>
                    <a:pt x="107668" y="48982"/>
                  </a:moveTo>
                  <a:cubicBezTo>
                    <a:pt x="107966" y="48982"/>
                    <a:pt x="108228" y="49232"/>
                    <a:pt x="108228" y="49542"/>
                  </a:cubicBezTo>
                  <a:cubicBezTo>
                    <a:pt x="108228" y="49851"/>
                    <a:pt x="107978" y="50113"/>
                    <a:pt x="107668" y="50113"/>
                  </a:cubicBezTo>
                  <a:cubicBezTo>
                    <a:pt x="107371" y="50113"/>
                    <a:pt x="107097" y="49851"/>
                    <a:pt x="107097" y="49542"/>
                  </a:cubicBezTo>
                  <a:cubicBezTo>
                    <a:pt x="107109" y="49232"/>
                    <a:pt x="107347" y="48982"/>
                    <a:pt x="107668" y="48982"/>
                  </a:cubicBezTo>
                  <a:close/>
                  <a:moveTo>
                    <a:pt x="111395" y="48982"/>
                  </a:moveTo>
                  <a:cubicBezTo>
                    <a:pt x="111693" y="48982"/>
                    <a:pt x="111967" y="49232"/>
                    <a:pt x="111967" y="49542"/>
                  </a:cubicBezTo>
                  <a:cubicBezTo>
                    <a:pt x="111967" y="49851"/>
                    <a:pt x="111705" y="50113"/>
                    <a:pt x="111395" y="50113"/>
                  </a:cubicBezTo>
                  <a:cubicBezTo>
                    <a:pt x="111085" y="50113"/>
                    <a:pt x="110835" y="49851"/>
                    <a:pt x="110835" y="49542"/>
                  </a:cubicBezTo>
                  <a:cubicBezTo>
                    <a:pt x="110835" y="49232"/>
                    <a:pt x="111085" y="48982"/>
                    <a:pt x="111395" y="48982"/>
                  </a:cubicBezTo>
                  <a:close/>
                  <a:moveTo>
                    <a:pt x="115122" y="48982"/>
                  </a:moveTo>
                  <a:cubicBezTo>
                    <a:pt x="115419" y="48982"/>
                    <a:pt x="115681" y="49232"/>
                    <a:pt x="115681" y="49542"/>
                  </a:cubicBezTo>
                  <a:cubicBezTo>
                    <a:pt x="115681" y="49851"/>
                    <a:pt x="115431" y="50113"/>
                    <a:pt x="115122" y="50113"/>
                  </a:cubicBezTo>
                  <a:cubicBezTo>
                    <a:pt x="114812" y="50113"/>
                    <a:pt x="114550" y="49851"/>
                    <a:pt x="114550" y="49542"/>
                  </a:cubicBezTo>
                  <a:cubicBezTo>
                    <a:pt x="114574" y="49232"/>
                    <a:pt x="114812" y="48982"/>
                    <a:pt x="115122" y="48982"/>
                  </a:cubicBezTo>
                  <a:close/>
                  <a:moveTo>
                    <a:pt x="118860" y="48982"/>
                  </a:moveTo>
                  <a:cubicBezTo>
                    <a:pt x="119158" y="48982"/>
                    <a:pt x="119420" y="49232"/>
                    <a:pt x="119420" y="49542"/>
                  </a:cubicBezTo>
                  <a:cubicBezTo>
                    <a:pt x="119420" y="49851"/>
                    <a:pt x="119170" y="50113"/>
                    <a:pt x="118860" y="50113"/>
                  </a:cubicBezTo>
                  <a:cubicBezTo>
                    <a:pt x="118539" y="50113"/>
                    <a:pt x="118289" y="49851"/>
                    <a:pt x="118289" y="49542"/>
                  </a:cubicBezTo>
                  <a:cubicBezTo>
                    <a:pt x="118289" y="49232"/>
                    <a:pt x="118539" y="48982"/>
                    <a:pt x="118860" y="48982"/>
                  </a:cubicBezTo>
                  <a:close/>
                  <a:moveTo>
                    <a:pt x="122575" y="48982"/>
                  </a:moveTo>
                  <a:cubicBezTo>
                    <a:pt x="122873" y="48982"/>
                    <a:pt x="123146" y="49232"/>
                    <a:pt x="123146" y="49542"/>
                  </a:cubicBezTo>
                  <a:cubicBezTo>
                    <a:pt x="123146" y="49851"/>
                    <a:pt x="122885" y="50113"/>
                    <a:pt x="122575" y="50113"/>
                  </a:cubicBezTo>
                  <a:cubicBezTo>
                    <a:pt x="122265" y="50113"/>
                    <a:pt x="122015" y="49851"/>
                    <a:pt x="122015" y="49542"/>
                  </a:cubicBezTo>
                  <a:cubicBezTo>
                    <a:pt x="122027" y="49232"/>
                    <a:pt x="122277" y="48982"/>
                    <a:pt x="122575" y="48982"/>
                  </a:cubicBezTo>
                  <a:close/>
                  <a:moveTo>
                    <a:pt x="126314" y="48982"/>
                  </a:moveTo>
                  <a:cubicBezTo>
                    <a:pt x="126611" y="48982"/>
                    <a:pt x="126873" y="49232"/>
                    <a:pt x="126873" y="49542"/>
                  </a:cubicBezTo>
                  <a:cubicBezTo>
                    <a:pt x="126873" y="49851"/>
                    <a:pt x="126623" y="50113"/>
                    <a:pt x="126314" y="50113"/>
                  </a:cubicBezTo>
                  <a:cubicBezTo>
                    <a:pt x="126004" y="50113"/>
                    <a:pt x="125742" y="49851"/>
                    <a:pt x="125742" y="49542"/>
                  </a:cubicBezTo>
                  <a:cubicBezTo>
                    <a:pt x="125742" y="49232"/>
                    <a:pt x="126004" y="48982"/>
                    <a:pt x="126314" y="48982"/>
                  </a:cubicBezTo>
                  <a:close/>
                  <a:moveTo>
                    <a:pt x="130028" y="48982"/>
                  </a:moveTo>
                  <a:cubicBezTo>
                    <a:pt x="130326" y="48982"/>
                    <a:pt x="130600" y="49232"/>
                    <a:pt x="130600" y="49542"/>
                  </a:cubicBezTo>
                  <a:cubicBezTo>
                    <a:pt x="130600" y="49851"/>
                    <a:pt x="130350" y="50113"/>
                    <a:pt x="130028" y="50113"/>
                  </a:cubicBezTo>
                  <a:cubicBezTo>
                    <a:pt x="129731" y="50113"/>
                    <a:pt x="129469" y="49851"/>
                    <a:pt x="129469" y="49542"/>
                  </a:cubicBezTo>
                  <a:cubicBezTo>
                    <a:pt x="129469" y="49232"/>
                    <a:pt x="129719" y="48982"/>
                    <a:pt x="130028" y="48982"/>
                  </a:cubicBezTo>
                  <a:close/>
                  <a:moveTo>
                    <a:pt x="133767" y="48982"/>
                  </a:moveTo>
                  <a:cubicBezTo>
                    <a:pt x="134065" y="48982"/>
                    <a:pt x="134326" y="49232"/>
                    <a:pt x="134326" y="49542"/>
                  </a:cubicBezTo>
                  <a:cubicBezTo>
                    <a:pt x="134326" y="49851"/>
                    <a:pt x="134076" y="50113"/>
                    <a:pt x="133767" y="50113"/>
                  </a:cubicBezTo>
                  <a:cubicBezTo>
                    <a:pt x="133469" y="50113"/>
                    <a:pt x="133207" y="49851"/>
                    <a:pt x="133207" y="49542"/>
                  </a:cubicBezTo>
                  <a:cubicBezTo>
                    <a:pt x="133207" y="49232"/>
                    <a:pt x="133457" y="48982"/>
                    <a:pt x="133767" y="48982"/>
                  </a:cubicBezTo>
                  <a:close/>
                  <a:moveTo>
                    <a:pt x="137494" y="48982"/>
                  </a:moveTo>
                  <a:cubicBezTo>
                    <a:pt x="137791" y="48982"/>
                    <a:pt x="138053" y="49232"/>
                    <a:pt x="138053" y="49542"/>
                  </a:cubicBezTo>
                  <a:cubicBezTo>
                    <a:pt x="138053" y="49851"/>
                    <a:pt x="137803" y="50113"/>
                    <a:pt x="137494" y="50113"/>
                  </a:cubicBezTo>
                  <a:cubicBezTo>
                    <a:pt x="137196" y="50113"/>
                    <a:pt x="136922" y="49851"/>
                    <a:pt x="136922" y="49542"/>
                  </a:cubicBezTo>
                  <a:cubicBezTo>
                    <a:pt x="136934" y="49232"/>
                    <a:pt x="137172" y="48982"/>
                    <a:pt x="137494" y="48982"/>
                  </a:cubicBezTo>
                  <a:close/>
                  <a:moveTo>
                    <a:pt x="141220" y="48982"/>
                  </a:moveTo>
                  <a:cubicBezTo>
                    <a:pt x="141518" y="48982"/>
                    <a:pt x="141792" y="49232"/>
                    <a:pt x="141792" y="49542"/>
                  </a:cubicBezTo>
                  <a:cubicBezTo>
                    <a:pt x="141792" y="49851"/>
                    <a:pt x="141530" y="50113"/>
                    <a:pt x="141220" y="50113"/>
                  </a:cubicBezTo>
                  <a:cubicBezTo>
                    <a:pt x="140911" y="50113"/>
                    <a:pt x="140661" y="49851"/>
                    <a:pt x="140661" y="49542"/>
                  </a:cubicBezTo>
                  <a:cubicBezTo>
                    <a:pt x="140661" y="49232"/>
                    <a:pt x="140911" y="48982"/>
                    <a:pt x="141220" y="48982"/>
                  </a:cubicBezTo>
                  <a:close/>
                  <a:moveTo>
                    <a:pt x="144947" y="48982"/>
                  </a:moveTo>
                  <a:cubicBezTo>
                    <a:pt x="145244" y="48982"/>
                    <a:pt x="145506" y="49232"/>
                    <a:pt x="145506" y="49542"/>
                  </a:cubicBezTo>
                  <a:cubicBezTo>
                    <a:pt x="145506" y="49851"/>
                    <a:pt x="145256" y="50113"/>
                    <a:pt x="144947" y="50113"/>
                  </a:cubicBezTo>
                  <a:cubicBezTo>
                    <a:pt x="144637" y="50113"/>
                    <a:pt x="144375" y="49851"/>
                    <a:pt x="144375" y="49542"/>
                  </a:cubicBezTo>
                  <a:cubicBezTo>
                    <a:pt x="144399" y="49232"/>
                    <a:pt x="144637" y="48982"/>
                    <a:pt x="144947" y="48982"/>
                  </a:cubicBezTo>
                  <a:close/>
                  <a:moveTo>
                    <a:pt x="148685" y="48982"/>
                  </a:moveTo>
                  <a:cubicBezTo>
                    <a:pt x="148983" y="48982"/>
                    <a:pt x="149245" y="49232"/>
                    <a:pt x="149245" y="49542"/>
                  </a:cubicBezTo>
                  <a:cubicBezTo>
                    <a:pt x="149245" y="49851"/>
                    <a:pt x="148995" y="50113"/>
                    <a:pt x="148685" y="50113"/>
                  </a:cubicBezTo>
                  <a:cubicBezTo>
                    <a:pt x="148364" y="50113"/>
                    <a:pt x="148114" y="49851"/>
                    <a:pt x="148114" y="49542"/>
                  </a:cubicBezTo>
                  <a:cubicBezTo>
                    <a:pt x="148114" y="49232"/>
                    <a:pt x="148364" y="48982"/>
                    <a:pt x="148685" y="48982"/>
                  </a:cubicBezTo>
                  <a:close/>
                  <a:moveTo>
                    <a:pt x="1548" y="50840"/>
                  </a:moveTo>
                  <a:cubicBezTo>
                    <a:pt x="1846" y="50840"/>
                    <a:pt x="2119" y="51090"/>
                    <a:pt x="2119" y="51411"/>
                  </a:cubicBezTo>
                  <a:cubicBezTo>
                    <a:pt x="2119" y="51709"/>
                    <a:pt x="1858" y="51971"/>
                    <a:pt x="1548" y="51971"/>
                  </a:cubicBezTo>
                  <a:cubicBezTo>
                    <a:pt x="1238" y="51971"/>
                    <a:pt x="988" y="51721"/>
                    <a:pt x="988" y="51411"/>
                  </a:cubicBezTo>
                  <a:cubicBezTo>
                    <a:pt x="988" y="51090"/>
                    <a:pt x="1238" y="50840"/>
                    <a:pt x="1548" y="50840"/>
                  </a:cubicBezTo>
                  <a:close/>
                  <a:moveTo>
                    <a:pt x="5287" y="50840"/>
                  </a:moveTo>
                  <a:cubicBezTo>
                    <a:pt x="5596" y="50840"/>
                    <a:pt x="5846" y="51090"/>
                    <a:pt x="5846" y="51411"/>
                  </a:cubicBezTo>
                  <a:cubicBezTo>
                    <a:pt x="5846" y="51721"/>
                    <a:pt x="5596" y="51971"/>
                    <a:pt x="5287" y="51971"/>
                  </a:cubicBezTo>
                  <a:cubicBezTo>
                    <a:pt x="4977" y="51971"/>
                    <a:pt x="4715" y="51721"/>
                    <a:pt x="4715" y="51411"/>
                  </a:cubicBezTo>
                  <a:cubicBezTo>
                    <a:pt x="4715" y="51090"/>
                    <a:pt x="4977" y="50840"/>
                    <a:pt x="5287" y="50840"/>
                  </a:cubicBezTo>
                  <a:close/>
                  <a:moveTo>
                    <a:pt x="9001" y="50840"/>
                  </a:moveTo>
                  <a:cubicBezTo>
                    <a:pt x="9299" y="50840"/>
                    <a:pt x="9573" y="51090"/>
                    <a:pt x="9573" y="51411"/>
                  </a:cubicBezTo>
                  <a:cubicBezTo>
                    <a:pt x="9573" y="51709"/>
                    <a:pt x="9323" y="51971"/>
                    <a:pt x="9001" y="51971"/>
                  </a:cubicBezTo>
                  <a:cubicBezTo>
                    <a:pt x="8704" y="51971"/>
                    <a:pt x="8442" y="51721"/>
                    <a:pt x="8442" y="51411"/>
                  </a:cubicBezTo>
                  <a:cubicBezTo>
                    <a:pt x="8442" y="51090"/>
                    <a:pt x="8692" y="50840"/>
                    <a:pt x="9001" y="50840"/>
                  </a:cubicBezTo>
                  <a:close/>
                  <a:moveTo>
                    <a:pt x="12728" y="50840"/>
                  </a:moveTo>
                  <a:cubicBezTo>
                    <a:pt x="13037" y="50840"/>
                    <a:pt x="13288" y="51090"/>
                    <a:pt x="13288" y="51411"/>
                  </a:cubicBezTo>
                  <a:cubicBezTo>
                    <a:pt x="13288" y="51721"/>
                    <a:pt x="13037" y="51971"/>
                    <a:pt x="12728" y="51971"/>
                  </a:cubicBezTo>
                  <a:cubicBezTo>
                    <a:pt x="12418" y="51971"/>
                    <a:pt x="12156" y="51721"/>
                    <a:pt x="12156" y="51411"/>
                  </a:cubicBezTo>
                  <a:cubicBezTo>
                    <a:pt x="12156" y="51090"/>
                    <a:pt x="12418" y="50840"/>
                    <a:pt x="12728" y="50840"/>
                  </a:cubicBezTo>
                  <a:close/>
                  <a:moveTo>
                    <a:pt x="16466" y="50840"/>
                  </a:moveTo>
                  <a:cubicBezTo>
                    <a:pt x="16764" y="50840"/>
                    <a:pt x="17026" y="51090"/>
                    <a:pt x="17026" y="51411"/>
                  </a:cubicBezTo>
                  <a:cubicBezTo>
                    <a:pt x="17026" y="51709"/>
                    <a:pt x="16776" y="51971"/>
                    <a:pt x="16466" y="51971"/>
                  </a:cubicBezTo>
                  <a:cubicBezTo>
                    <a:pt x="16169" y="51971"/>
                    <a:pt x="15895" y="51721"/>
                    <a:pt x="15895" y="51411"/>
                  </a:cubicBezTo>
                  <a:cubicBezTo>
                    <a:pt x="15895" y="51090"/>
                    <a:pt x="16145" y="50840"/>
                    <a:pt x="16466" y="50840"/>
                  </a:cubicBezTo>
                  <a:close/>
                  <a:moveTo>
                    <a:pt x="20181" y="50840"/>
                  </a:moveTo>
                  <a:cubicBezTo>
                    <a:pt x="20491" y="50840"/>
                    <a:pt x="20753" y="51090"/>
                    <a:pt x="20753" y="51411"/>
                  </a:cubicBezTo>
                  <a:cubicBezTo>
                    <a:pt x="20753" y="51721"/>
                    <a:pt x="20491" y="51971"/>
                    <a:pt x="20181" y="51971"/>
                  </a:cubicBezTo>
                  <a:cubicBezTo>
                    <a:pt x="19872" y="51971"/>
                    <a:pt x="19622" y="51721"/>
                    <a:pt x="19622" y="51411"/>
                  </a:cubicBezTo>
                  <a:cubicBezTo>
                    <a:pt x="19622" y="51090"/>
                    <a:pt x="19872" y="50840"/>
                    <a:pt x="20181" y="50840"/>
                  </a:cubicBezTo>
                  <a:close/>
                  <a:moveTo>
                    <a:pt x="23920" y="50840"/>
                  </a:moveTo>
                  <a:cubicBezTo>
                    <a:pt x="24217" y="50840"/>
                    <a:pt x="24479" y="51090"/>
                    <a:pt x="24479" y="51411"/>
                  </a:cubicBezTo>
                  <a:cubicBezTo>
                    <a:pt x="24479" y="51709"/>
                    <a:pt x="24229" y="51971"/>
                    <a:pt x="23920" y="51971"/>
                  </a:cubicBezTo>
                  <a:cubicBezTo>
                    <a:pt x="23610" y="51971"/>
                    <a:pt x="23348" y="51721"/>
                    <a:pt x="23348" y="51411"/>
                  </a:cubicBezTo>
                  <a:cubicBezTo>
                    <a:pt x="23348" y="51090"/>
                    <a:pt x="23610" y="50840"/>
                    <a:pt x="23920" y="50840"/>
                  </a:cubicBezTo>
                  <a:close/>
                  <a:moveTo>
                    <a:pt x="27635" y="50840"/>
                  </a:moveTo>
                  <a:cubicBezTo>
                    <a:pt x="27956" y="50840"/>
                    <a:pt x="28206" y="51090"/>
                    <a:pt x="28206" y="51411"/>
                  </a:cubicBezTo>
                  <a:cubicBezTo>
                    <a:pt x="28206" y="51721"/>
                    <a:pt x="27956" y="51971"/>
                    <a:pt x="27635" y="51971"/>
                  </a:cubicBezTo>
                  <a:cubicBezTo>
                    <a:pt x="27325" y="51971"/>
                    <a:pt x="27075" y="51721"/>
                    <a:pt x="27075" y="51411"/>
                  </a:cubicBezTo>
                  <a:cubicBezTo>
                    <a:pt x="27075" y="51090"/>
                    <a:pt x="27325" y="50840"/>
                    <a:pt x="27635" y="50840"/>
                  </a:cubicBezTo>
                  <a:close/>
                  <a:moveTo>
                    <a:pt x="31373" y="50840"/>
                  </a:moveTo>
                  <a:cubicBezTo>
                    <a:pt x="31671" y="50840"/>
                    <a:pt x="31945" y="51090"/>
                    <a:pt x="31945" y="51411"/>
                  </a:cubicBezTo>
                  <a:cubicBezTo>
                    <a:pt x="31945" y="51709"/>
                    <a:pt x="31683" y="51971"/>
                    <a:pt x="31373" y="51971"/>
                  </a:cubicBezTo>
                  <a:cubicBezTo>
                    <a:pt x="31064" y="51971"/>
                    <a:pt x="30814" y="51721"/>
                    <a:pt x="30814" y="51411"/>
                  </a:cubicBezTo>
                  <a:cubicBezTo>
                    <a:pt x="30814" y="51090"/>
                    <a:pt x="31064" y="50840"/>
                    <a:pt x="31373" y="50840"/>
                  </a:cubicBezTo>
                  <a:close/>
                  <a:moveTo>
                    <a:pt x="35100" y="50840"/>
                  </a:moveTo>
                  <a:cubicBezTo>
                    <a:pt x="35409" y="50840"/>
                    <a:pt x="35659" y="51090"/>
                    <a:pt x="35659" y="51411"/>
                  </a:cubicBezTo>
                  <a:cubicBezTo>
                    <a:pt x="35659" y="51721"/>
                    <a:pt x="35409" y="51971"/>
                    <a:pt x="35100" y="51971"/>
                  </a:cubicBezTo>
                  <a:cubicBezTo>
                    <a:pt x="34778" y="51971"/>
                    <a:pt x="34528" y="51721"/>
                    <a:pt x="34528" y="51411"/>
                  </a:cubicBezTo>
                  <a:cubicBezTo>
                    <a:pt x="34528" y="51090"/>
                    <a:pt x="34778" y="50840"/>
                    <a:pt x="35100" y="50840"/>
                  </a:cubicBezTo>
                  <a:close/>
                  <a:moveTo>
                    <a:pt x="38815" y="50840"/>
                  </a:moveTo>
                  <a:cubicBezTo>
                    <a:pt x="39112" y="50840"/>
                    <a:pt x="39386" y="51090"/>
                    <a:pt x="39386" y="51411"/>
                  </a:cubicBezTo>
                  <a:cubicBezTo>
                    <a:pt x="39386" y="51709"/>
                    <a:pt x="39124" y="51971"/>
                    <a:pt x="38815" y="51971"/>
                  </a:cubicBezTo>
                  <a:cubicBezTo>
                    <a:pt x="38517" y="51971"/>
                    <a:pt x="38255" y="51721"/>
                    <a:pt x="38255" y="51411"/>
                  </a:cubicBezTo>
                  <a:cubicBezTo>
                    <a:pt x="38267" y="51090"/>
                    <a:pt x="38505" y="50840"/>
                    <a:pt x="38815" y="50840"/>
                  </a:cubicBezTo>
                  <a:close/>
                  <a:moveTo>
                    <a:pt x="42553" y="50840"/>
                  </a:moveTo>
                  <a:cubicBezTo>
                    <a:pt x="42863" y="50840"/>
                    <a:pt x="43113" y="51090"/>
                    <a:pt x="43113" y="51411"/>
                  </a:cubicBezTo>
                  <a:cubicBezTo>
                    <a:pt x="43113" y="51721"/>
                    <a:pt x="42863" y="51971"/>
                    <a:pt x="42553" y="51971"/>
                  </a:cubicBezTo>
                  <a:cubicBezTo>
                    <a:pt x="42232" y="51971"/>
                    <a:pt x="41982" y="51721"/>
                    <a:pt x="41982" y="51411"/>
                  </a:cubicBezTo>
                  <a:cubicBezTo>
                    <a:pt x="41982" y="51090"/>
                    <a:pt x="42244" y="50840"/>
                    <a:pt x="42553" y="50840"/>
                  </a:cubicBezTo>
                  <a:close/>
                  <a:moveTo>
                    <a:pt x="46268" y="50840"/>
                  </a:moveTo>
                  <a:cubicBezTo>
                    <a:pt x="46565" y="50840"/>
                    <a:pt x="46839" y="51090"/>
                    <a:pt x="46839" y="51411"/>
                  </a:cubicBezTo>
                  <a:cubicBezTo>
                    <a:pt x="46839" y="51709"/>
                    <a:pt x="46589" y="51971"/>
                    <a:pt x="46268" y="51971"/>
                  </a:cubicBezTo>
                  <a:cubicBezTo>
                    <a:pt x="45970" y="51971"/>
                    <a:pt x="45708" y="51721"/>
                    <a:pt x="45708" y="51411"/>
                  </a:cubicBezTo>
                  <a:cubicBezTo>
                    <a:pt x="45720" y="51090"/>
                    <a:pt x="45958" y="50840"/>
                    <a:pt x="46268" y="50840"/>
                  </a:cubicBezTo>
                  <a:close/>
                  <a:moveTo>
                    <a:pt x="50006" y="50840"/>
                  </a:moveTo>
                  <a:cubicBezTo>
                    <a:pt x="50316" y="50840"/>
                    <a:pt x="50578" y="51090"/>
                    <a:pt x="50578" y="51411"/>
                  </a:cubicBezTo>
                  <a:cubicBezTo>
                    <a:pt x="50578" y="51721"/>
                    <a:pt x="50316" y="51971"/>
                    <a:pt x="50006" y="51971"/>
                  </a:cubicBezTo>
                  <a:cubicBezTo>
                    <a:pt x="49697" y="51971"/>
                    <a:pt x="49447" y="51721"/>
                    <a:pt x="49447" y="51411"/>
                  </a:cubicBezTo>
                  <a:cubicBezTo>
                    <a:pt x="49447" y="51090"/>
                    <a:pt x="49697" y="50840"/>
                    <a:pt x="50006" y="50840"/>
                  </a:cubicBezTo>
                  <a:close/>
                  <a:moveTo>
                    <a:pt x="53733" y="50840"/>
                  </a:moveTo>
                  <a:cubicBezTo>
                    <a:pt x="54031" y="50840"/>
                    <a:pt x="54293" y="51090"/>
                    <a:pt x="54293" y="51411"/>
                  </a:cubicBezTo>
                  <a:cubicBezTo>
                    <a:pt x="54293" y="51709"/>
                    <a:pt x="54043" y="51971"/>
                    <a:pt x="53733" y="51971"/>
                  </a:cubicBezTo>
                  <a:cubicBezTo>
                    <a:pt x="53412" y="51971"/>
                    <a:pt x="53162" y="51721"/>
                    <a:pt x="53162" y="51411"/>
                  </a:cubicBezTo>
                  <a:cubicBezTo>
                    <a:pt x="53173" y="51090"/>
                    <a:pt x="53412" y="50840"/>
                    <a:pt x="53733" y="50840"/>
                  </a:cubicBezTo>
                  <a:close/>
                  <a:moveTo>
                    <a:pt x="57460" y="50840"/>
                  </a:moveTo>
                  <a:cubicBezTo>
                    <a:pt x="57781" y="50840"/>
                    <a:pt x="58031" y="51090"/>
                    <a:pt x="58031" y="51411"/>
                  </a:cubicBezTo>
                  <a:cubicBezTo>
                    <a:pt x="58031" y="51721"/>
                    <a:pt x="57781" y="51971"/>
                    <a:pt x="57460" y="51971"/>
                  </a:cubicBezTo>
                  <a:cubicBezTo>
                    <a:pt x="57150" y="51971"/>
                    <a:pt x="56900" y="51721"/>
                    <a:pt x="56900" y="51411"/>
                  </a:cubicBezTo>
                  <a:cubicBezTo>
                    <a:pt x="56900" y="51090"/>
                    <a:pt x="57150" y="50840"/>
                    <a:pt x="57460" y="50840"/>
                  </a:cubicBezTo>
                  <a:close/>
                  <a:moveTo>
                    <a:pt x="61186" y="50840"/>
                  </a:moveTo>
                  <a:cubicBezTo>
                    <a:pt x="61484" y="50840"/>
                    <a:pt x="61746" y="51090"/>
                    <a:pt x="61746" y="51411"/>
                  </a:cubicBezTo>
                  <a:cubicBezTo>
                    <a:pt x="61746" y="51709"/>
                    <a:pt x="61496" y="51971"/>
                    <a:pt x="61186" y="51971"/>
                  </a:cubicBezTo>
                  <a:cubicBezTo>
                    <a:pt x="60877" y="51971"/>
                    <a:pt x="60615" y="51721"/>
                    <a:pt x="60615" y="51411"/>
                  </a:cubicBezTo>
                  <a:cubicBezTo>
                    <a:pt x="60639" y="51090"/>
                    <a:pt x="60877" y="50840"/>
                    <a:pt x="61186" y="50840"/>
                  </a:cubicBezTo>
                  <a:close/>
                  <a:moveTo>
                    <a:pt x="64925" y="50840"/>
                  </a:moveTo>
                  <a:cubicBezTo>
                    <a:pt x="65234" y="50840"/>
                    <a:pt x="65485" y="51090"/>
                    <a:pt x="65485" y="51411"/>
                  </a:cubicBezTo>
                  <a:cubicBezTo>
                    <a:pt x="65485" y="51721"/>
                    <a:pt x="65234" y="51971"/>
                    <a:pt x="64925" y="51971"/>
                  </a:cubicBezTo>
                  <a:cubicBezTo>
                    <a:pt x="64603" y="51971"/>
                    <a:pt x="64353" y="51721"/>
                    <a:pt x="64353" y="51411"/>
                  </a:cubicBezTo>
                  <a:cubicBezTo>
                    <a:pt x="64353" y="51090"/>
                    <a:pt x="64603" y="50840"/>
                    <a:pt x="64925" y="50840"/>
                  </a:cubicBezTo>
                  <a:close/>
                  <a:moveTo>
                    <a:pt x="68640" y="50840"/>
                  </a:moveTo>
                  <a:cubicBezTo>
                    <a:pt x="68937" y="50840"/>
                    <a:pt x="69211" y="51090"/>
                    <a:pt x="69211" y="51411"/>
                  </a:cubicBezTo>
                  <a:cubicBezTo>
                    <a:pt x="69211" y="51709"/>
                    <a:pt x="68949" y="51971"/>
                    <a:pt x="68640" y="51971"/>
                  </a:cubicBezTo>
                  <a:cubicBezTo>
                    <a:pt x="68330" y="51971"/>
                    <a:pt x="68080" y="51721"/>
                    <a:pt x="68080" y="51411"/>
                  </a:cubicBezTo>
                  <a:cubicBezTo>
                    <a:pt x="68092" y="51090"/>
                    <a:pt x="68330" y="50840"/>
                    <a:pt x="68640" y="50840"/>
                  </a:cubicBezTo>
                  <a:close/>
                  <a:moveTo>
                    <a:pt x="72366" y="50840"/>
                  </a:moveTo>
                  <a:cubicBezTo>
                    <a:pt x="72676" y="50840"/>
                    <a:pt x="72926" y="51090"/>
                    <a:pt x="72926" y="51411"/>
                  </a:cubicBezTo>
                  <a:cubicBezTo>
                    <a:pt x="72926" y="51721"/>
                    <a:pt x="72676" y="51971"/>
                    <a:pt x="72366" y="51971"/>
                  </a:cubicBezTo>
                  <a:cubicBezTo>
                    <a:pt x="72045" y="51971"/>
                    <a:pt x="71795" y="51721"/>
                    <a:pt x="71795" y="51411"/>
                  </a:cubicBezTo>
                  <a:cubicBezTo>
                    <a:pt x="71795" y="51090"/>
                    <a:pt x="72069" y="50840"/>
                    <a:pt x="72366" y="50840"/>
                  </a:cubicBezTo>
                  <a:close/>
                  <a:moveTo>
                    <a:pt x="76093" y="50840"/>
                  </a:moveTo>
                  <a:cubicBezTo>
                    <a:pt x="76391" y="50840"/>
                    <a:pt x="76664" y="51090"/>
                    <a:pt x="76664" y="51411"/>
                  </a:cubicBezTo>
                  <a:cubicBezTo>
                    <a:pt x="76664" y="51709"/>
                    <a:pt x="76403" y="51971"/>
                    <a:pt x="76093" y="51971"/>
                  </a:cubicBezTo>
                  <a:cubicBezTo>
                    <a:pt x="75795" y="51971"/>
                    <a:pt x="75533" y="51721"/>
                    <a:pt x="75533" y="51411"/>
                  </a:cubicBezTo>
                  <a:cubicBezTo>
                    <a:pt x="75533" y="51090"/>
                    <a:pt x="75783" y="50840"/>
                    <a:pt x="76093" y="50840"/>
                  </a:cubicBezTo>
                  <a:close/>
                  <a:moveTo>
                    <a:pt x="79712" y="50840"/>
                  </a:moveTo>
                  <a:cubicBezTo>
                    <a:pt x="80010" y="50840"/>
                    <a:pt x="80284" y="51090"/>
                    <a:pt x="80284" y="51411"/>
                  </a:cubicBezTo>
                  <a:cubicBezTo>
                    <a:pt x="80284" y="51709"/>
                    <a:pt x="80022" y="51971"/>
                    <a:pt x="79712" y="51971"/>
                  </a:cubicBezTo>
                  <a:cubicBezTo>
                    <a:pt x="79403" y="51971"/>
                    <a:pt x="79153" y="51721"/>
                    <a:pt x="79153" y="51411"/>
                  </a:cubicBezTo>
                  <a:cubicBezTo>
                    <a:pt x="79165" y="51090"/>
                    <a:pt x="79403" y="50840"/>
                    <a:pt x="79712" y="50840"/>
                  </a:cubicBezTo>
                  <a:close/>
                  <a:moveTo>
                    <a:pt x="83451" y="50840"/>
                  </a:moveTo>
                  <a:cubicBezTo>
                    <a:pt x="83761" y="50840"/>
                    <a:pt x="84011" y="51090"/>
                    <a:pt x="84011" y="51411"/>
                  </a:cubicBezTo>
                  <a:cubicBezTo>
                    <a:pt x="84011" y="51721"/>
                    <a:pt x="83761" y="51971"/>
                    <a:pt x="83451" y="51971"/>
                  </a:cubicBezTo>
                  <a:cubicBezTo>
                    <a:pt x="83141" y="51971"/>
                    <a:pt x="82880" y="51721"/>
                    <a:pt x="82880" y="51411"/>
                  </a:cubicBezTo>
                  <a:cubicBezTo>
                    <a:pt x="82880" y="51090"/>
                    <a:pt x="83141" y="50840"/>
                    <a:pt x="83451" y="50840"/>
                  </a:cubicBezTo>
                  <a:close/>
                  <a:moveTo>
                    <a:pt x="87166" y="50840"/>
                  </a:moveTo>
                  <a:cubicBezTo>
                    <a:pt x="87463" y="50840"/>
                    <a:pt x="87737" y="51090"/>
                    <a:pt x="87737" y="51411"/>
                  </a:cubicBezTo>
                  <a:cubicBezTo>
                    <a:pt x="87737" y="51709"/>
                    <a:pt x="87475" y="51971"/>
                    <a:pt x="87166" y="51971"/>
                  </a:cubicBezTo>
                  <a:cubicBezTo>
                    <a:pt x="86856" y="51971"/>
                    <a:pt x="86606" y="51721"/>
                    <a:pt x="86606" y="51411"/>
                  </a:cubicBezTo>
                  <a:cubicBezTo>
                    <a:pt x="86618" y="51090"/>
                    <a:pt x="86856" y="50840"/>
                    <a:pt x="87166" y="50840"/>
                  </a:cubicBezTo>
                  <a:close/>
                  <a:moveTo>
                    <a:pt x="90904" y="50840"/>
                  </a:moveTo>
                  <a:cubicBezTo>
                    <a:pt x="91214" y="50840"/>
                    <a:pt x="91464" y="51090"/>
                    <a:pt x="91464" y="51411"/>
                  </a:cubicBezTo>
                  <a:cubicBezTo>
                    <a:pt x="91464" y="51721"/>
                    <a:pt x="91214" y="51971"/>
                    <a:pt x="90904" y="51971"/>
                  </a:cubicBezTo>
                  <a:cubicBezTo>
                    <a:pt x="90595" y="51971"/>
                    <a:pt x="90345" y="51721"/>
                    <a:pt x="90345" y="51411"/>
                  </a:cubicBezTo>
                  <a:cubicBezTo>
                    <a:pt x="90345" y="51090"/>
                    <a:pt x="90595" y="50840"/>
                    <a:pt x="90904" y="50840"/>
                  </a:cubicBezTo>
                  <a:close/>
                  <a:moveTo>
                    <a:pt x="94631" y="50840"/>
                  </a:moveTo>
                  <a:cubicBezTo>
                    <a:pt x="94929" y="50840"/>
                    <a:pt x="95191" y="51090"/>
                    <a:pt x="95191" y="51411"/>
                  </a:cubicBezTo>
                  <a:cubicBezTo>
                    <a:pt x="95191" y="51709"/>
                    <a:pt x="94941" y="51971"/>
                    <a:pt x="94631" y="51971"/>
                  </a:cubicBezTo>
                  <a:cubicBezTo>
                    <a:pt x="94310" y="51971"/>
                    <a:pt x="94060" y="51721"/>
                    <a:pt x="94060" y="51411"/>
                  </a:cubicBezTo>
                  <a:cubicBezTo>
                    <a:pt x="94071" y="51090"/>
                    <a:pt x="94310" y="50840"/>
                    <a:pt x="94631" y="50840"/>
                  </a:cubicBezTo>
                  <a:close/>
                  <a:moveTo>
                    <a:pt x="98346" y="50840"/>
                  </a:moveTo>
                  <a:cubicBezTo>
                    <a:pt x="98655" y="50840"/>
                    <a:pt x="98905" y="51090"/>
                    <a:pt x="98905" y="51411"/>
                  </a:cubicBezTo>
                  <a:cubicBezTo>
                    <a:pt x="98905" y="51721"/>
                    <a:pt x="98655" y="51971"/>
                    <a:pt x="98346" y="51971"/>
                  </a:cubicBezTo>
                  <a:cubicBezTo>
                    <a:pt x="98036" y="51971"/>
                    <a:pt x="97786" y="51721"/>
                    <a:pt x="97786" y="51411"/>
                  </a:cubicBezTo>
                  <a:cubicBezTo>
                    <a:pt x="97786" y="51090"/>
                    <a:pt x="98036" y="50840"/>
                    <a:pt x="98346" y="50840"/>
                  </a:cubicBezTo>
                  <a:close/>
                  <a:moveTo>
                    <a:pt x="102084" y="50840"/>
                  </a:moveTo>
                  <a:cubicBezTo>
                    <a:pt x="102382" y="50840"/>
                    <a:pt x="102644" y="51090"/>
                    <a:pt x="102644" y="51411"/>
                  </a:cubicBezTo>
                  <a:cubicBezTo>
                    <a:pt x="102644" y="51709"/>
                    <a:pt x="102394" y="51971"/>
                    <a:pt x="102084" y="51971"/>
                  </a:cubicBezTo>
                  <a:cubicBezTo>
                    <a:pt x="101787" y="51971"/>
                    <a:pt x="101513" y="51721"/>
                    <a:pt x="101513" y="51411"/>
                  </a:cubicBezTo>
                  <a:cubicBezTo>
                    <a:pt x="101513" y="51090"/>
                    <a:pt x="101775" y="50840"/>
                    <a:pt x="102084" y="50840"/>
                  </a:cubicBezTo>
                  <a:close/>
                  <a:moveTo>
                    <a:pt x="105799" y="50840"/>
                  </a:moveTo>
                  <a:cubicBezTo>
                    <a:pt x="106121" y="50840"/>
                    <a:pt x="106371" y="51090"/>
                    <a:pt x="106371" y="51411"/>
                  </a:cubicBezTo>
                  <a:cubicBezTo>
                    <a:pt x="106371" y="51721"/>
                    <a:pt x="106109" y="51971"/>
                    <a:pt x="105799" y="51971"/>
                  </a:cubicBezTo>
                  <a:cubicBezTo>
                    <a:pt x="105490" y="51971"/>
                    <a:pt x="105239" y="51721"/>
                    <a:pt x="105239" y="51411"/>
                  </a:cubicBezTo>
                  <a:cubicBezTo>
                    <a:pt x="105239" y="51090"/>
                    <a:pt x="105490" y="50840"/>
                    <a:pt x="105799" y="50840"/>
                  </a:cubicBezTo>
                  <a:close/>
                  <a:moveTo>
                    <a:pt x="109538" y="50840"/>
                  </a:moveTo>
                  <a:cubicBezTo>
                    <a:pt x="109835" y="50840"/>
                    <a:pt x="110109" y="51090"/>
                    <a:pt x="110109" y="51411"/>
                  </a:cubicBezTo>
                  <a:cubicBezTo>
                    <a:pt x="110109" y="51709"/>
                    <a:pt x="109847" y="51971"/>
                    <a:pt x="109538" y="51971"/>
                  </a:cubicBezTo>
                  <a:cubicBezTo>
                    <a:pt x="109228" y="51971"/>
                    <a:pt x="108978" y="51721"/>
                    <a:pt x="108978" y="51411"/>
                  </a:cubicBezTo>
                  <a:cubicBezTo>
                    <a:pt x="108978" y="51090"/>
                    <a:pt x="109228" y="50840"/>
                    <a:pt x="109538" y="50840"/>
                  </a:cubicBezTo>
                  <a:close/>
                  <a:moveTo>
                    <a:pt x="113264" y="50840"/>
                  </a:moveTo>
                  <a:cubicBezTo>
                    <a:pt x="113574" y="50840"/>
                    <a:pt x="113824" y="51090"/>
                    <a:pt x="113824" y="51411"/>
                  </a:cubicBezTo>
                  <a:cubicBezTo>
                    <a:pt x="113824" y="51721"/>
                    <a:pt x="113574" y="51971"/>
                    <a:pt x="113264" y="51971"/>
                  </a:cubicBezTo>
                  <a:cubicBezTo>
                    <a:pt x="112943" y="51971"/>
                    <a:pt x="112693" y="51721"/>
                    <a:pt x="112693" y="51411"/>
                  </a:cubicBezTo>
                  <a:cubicBezTo>
                    <a:pt x="112693" y="51090"/>
                    <a:pt x="112943" y="50840"/>
                    <a:pt x="113264" y="50840"/>
                  </a:cubicBezTo>
                  <a:close/>
                  <a:moveTo>
                    <a:pt x="116991" y="50840"/>
                  </a:moveTo>
                  <a:cubicBezTo>
                    <a:pt x="117289" y="50840"/>
                    <a:pt x="117562" y="51090"/>
                    <a:pt x="117562" y="51411"/>
                  </a:cubicBezTo>
                  <a:cubicBezTo>
                    <a:pt x="117562" y="51709"/>
                    <a:pt x="117312" y="51971"/>
                    <a:pt x="116991" y="51971"/>
                  </a:cubicBezTo>
                  <a:cubicBezTo>
                    <a:pt x="116681" y="51971"/>
                    <a:pt x="116431" y="51721"/>
                    <a:pt x="116431" y="51411"/>
                  </a:cubicBezTo>
                  <a:cubicBezTo>
                    <a:pt x="116431" y="51090"/>
                    <a:pt x="116681" y="50840"/>
                    <a:pt x="116991" y="50840"/>
                  </a:cubicBezTo>
                  <a:close/>
                  <a:moveTo>
                    <a:pt x="120718" y="50840"/>
                  </a:moveTo>
                  <a:cubicBezTo>
                    <a:pt x="121027" y="50840"/>
                    <a:pt x="121277" y="51090"/>
                    <a:pt x="121277" y="51411"/>
                  </a:cubicBezTo>
                  <a:cubicBezTo>
                    <a:pt x="121277" y="51721"/>
                    <a:pt x="121027" y="51971"/>
                    <a:pt x="120718" y="51971"/>
                  </a:cubicBezTo>
                  <a:cubicBezTo>
                    <a:pt x="120408" y="51971"/>
                    <a:pt x="120146" y="51721"/>
                    <a:pt x="120146" y="51411"/>
                  </a:cubicBezTo>
                  <a:cubicBezTo>
                    <a:pt x="120146" y="51090"/>
                    <a:pt x="120420" y="50840"/>
                    <a:pt x="120718" y="50840"/>
                  </a:cubicBezTo>
                  <a:close/>
                  <a:moveTo>
                    <a:pt x="124456" y="50840"/>
                  </a:moveTo>
                  <a:cubicBezTo>
                    <a:pt x="124754" y="50840"/>
                    <a:pt x="125016" y="51090"/>
                    <a:pt x="125016" y="51411"/>
                  </a:cubicBezTo>
                  <a:cubicBezTo>
                    <a:pt x="125016" y="51709"/>
                    <a:pt x="124766" y="51971"/>
                    <a:pt x="124456" y="51971"/>
                  </a:cubicBezTo>
                  <a:cubicBezTo>
                    <a:pt x="124135" y="51971"/>
                    <a:pt x="123885" y="51721"/>
                    <a:pt x="123885" y="51411"/>
                  </a:cubicBezTo>
                  <a:cubicBezTo>
                    <a:pt x="123885" y="51090"/>
                    <a:pt x="124135" y="50840"/>
                    <a:pt x="124456" y="50840"/>
                  </a:cubicBezTo>
                  <a:close/>
                  <a:moveTo>
                    <a:pt x="128171" y="50840"/>
                  </a:moveTo>
                  <a:cubicBezTo>
                    <a:pt x="128480" y="50840"/>
                    <a:pt x="128742" y="51090"/>
                    <a:pt x="128742" y="51411"/>
                  </a:cubicBezTo>
                  <a:cubicBezTo>
                    <a:pt x="128742" y="51721"/>
                    <a:pt x="128480" y="51971"/>
                    <a:pt x="128171" y="51971"/>
                  </a:cubicBezTo>
                  <a:cubicBezTo>
                    <a:pt x="127861" y="51971"/>
                    <a:pt x="127611" y="51721"/>
                    <a:pt x="127611" y="51411"/>
                  </a:cubicBezTo>
                  <a:cubicBezTo>
                    <a:pt x="127611" y="51090"/>
                    <a:pt x="127861" y="50840"/>
                    <a:pt x="128171" y="50840"/>
                  </a:cubicBezTo>
                  <a:close/>
                  <a:moveTo>
                    <a:pt x="131898" y="50840"/>
                  </a:moveTo>
                  <a:cubicBezTo>
                    <a:pt x="132195" y="50840"/>
                    <a:pt x="132457" y="51090"/>
                    <a:pt x="132457" y="51411"/>
                  </a:cubicBezTo>
                  <a:cubicBezTo>
                    <a:pt x="132457" y="51709"/>
                    <a:pt x="132207" y="51971"/>
                    <a:pt x="131898" y="51971"/>
                  </a:cubicBezTo>
                  <a:cubicBezTo>
                    <a:pt x="131600" y="51971"/>
                    <a:pt x="131326" y="51721"/>
                    <a:pt x="131326" y="51411"/>
                  </a:cubicBezTo>
                  <a:cubicBezTo>
                    <a:pt x="131338" y="51090"/>
                    <a:pt x="131576" y="50840"/>
                    <a:pt x="131898" y="50840"/>
                  </a:cubicBezTo>
                  <a:close/>
                  <a:moveTo>
                    <a:pt x="135624" y="50840"/>
                  </a:moveTo>
                  <a:cubicBezTo>
                    <a:pt x="135946" y="50840"/>
                    <a:pt x="136196" y="51090"/>
                    <a:pt x="136196" y="51411"/>
                  </a:cubicBezTo>
                  <a:cubicBezTo>
                    <a:pt x="136196" y="51721"/>
                    <a:pt x="135934" y="51971"/>
                    <a:pt x="135624" y="51971"/>
                  </a:cubicBezTo>
                  <a:cubicBezTo>
                    <a:pt x="135315" y="51971"/>
                    <a:pt x="135065" y="51721"/>
                    <a:pt x="135065" y="51411"/>
                  </a:cubicBezTo>
                  <a:cubicBezTo>
                    <a:pt x="135065" y="51090"/>
                    <a:pt x="135315" y="50840"/>
                    <a:pt x="135624" y="50840"/>
                  </a:cubicBezTo>
                  <a:close/>
                  <a:moveTo>
                    <a:pt x="139351" y="50840"/>
                  </a:moveTo>
                  <a:cubicBezTo>
                    <a:pt x="139649" y="50840"/>
                    <a:pt x="139910" y="51090"/>
                    <a:pt x="139910" y="51411"/>
                  </a:cubicBezTo>
                  <a:cubicBezTo>
                    <a:pt x="139910" y="51709"/>
                    <a:pt x="139660" y="51971"/>
                    <a:pt x="139351" y="51971"/>
                  </a:cubicBezTo>
                  <a:cubicBezTo>
                    <a:pt x="139053" y="51971"/>
                    <a:pt x="138779" y="51721"/>
                    <a:pt x="138779" y="51411"/>
                  </a:cubicBezTo>
                  <a:cubicBezTo>
                    <a:pt x="138803" y="51090"/>
                    <a:pt x="139041" y="50840"/>
                    <a:pt x="139351" y="50840"/>
                  </a:cubicBezTo>
                  <a:close/>
                  <a:moveTo>
                    <a:pt x="143089" y="50840"/>
                  </a:moveTo>
                  <a:cubicBezTo>
                    <a:pt x="143399" y="50840"/>
                    <a:pt x="143649" y="51090"/>
                    <a:pt x="143649" y="51411"/>
                  </a:cubicBezTo>
                  <a:cubicBezTo>
                    <a:pt x="143649" y="51721"/>
                    <a:pt x="143399" y="51971"/>
                    <a:pt x="143089" y="51971"/>
                  </a:cubicBezTo>
                  <a:cubicBezTo>
                    <a:pt x="142768" y="51971"/>
                    <a:pt x="142518" y="51721"/>
                    <a:pt x="142518" y="51411"/>
                  </a:cubicBezTo>
                  <a:cubicBezTo>
                    <a:pt x="142518" y="51090"/>
                    <a:pt x="142768" y="50840"/>
                    <a:pt x="143089" y="50840"/>
                  </a:cubicBezTo>
                  <a:close/>
                  <a:moveTo>
                    <a:pt x="146804" y="50840"/>
                  </a:moveTo>
                  <a:cubicBezTo>
                    <a:pt x="147102" y="50840"/>
                    <a:pt x="147376" y="51090"/>
                    <a:pt x="147376" y="51411"/>
                  </a:cubicBezTo>
                  <a:cubicBezTo>
                    <a:pt x="147376" y="51709"/>
                    <a:pt x="147114" y="51971"/>
                    <a:pt x="146804" y="51971"/>
                  </a:cubicBezTo>
                  <a:cubicBezTo>
                    <a:pt x="146495" y="51971"/>
                    <a:pt x="146245" y="51721"/>
                    <a:pt x="146245" y="51411"/>
                  </a:cubicBezTo>
                  <a:cubicBezTo>
                    <a:pt x="146257" y="51090"/>
                    <a:pt x="146495" y="50840"/>
                    <a:pt x="146804" y="50840"/>
                  </a:cubicBezTo>
                  <a:close/>
                  <a:moveTo>
                    <a:pt x="150543" y="50840"/>
                  </a:moveTo>
                  <a:cubicBezTo>
                    <a:pt x="150852" y="50840"/>
                    <a:pt x="151102" y="51090"/>
                    <a:pt x="151102" y="51411"/>
                  </a:cubicBezTo>
                  <a:cubicBezTo>
                    <a:pt x="151102" y="51721"/>
                    <a:pt x="150852" y="51971"/>
                    <a:pt x="150543" y="51971"/>
                  </a:cubicBezTo>
                  <a:cubicBezTo>
                    <a:pt x="150233" y="51971"/>
                    <a:pt x="149971" y="51721"/>
                    <a:pt x="149971" y="51411"/>
                  </a:cubicBezTo>
                  <a:cubicBezTo>
                    <a:pt x="149971" y="51090"/>
                    <a:pt x="150233" y="50840"/>
                    <a:pt x="150543" y="50840"/>
                  </a:cubicBezTo>
                  <a:close/>
                  <a:moveTo>
                    <a:pt x="3405" y="52697"/>
                  </a:moveTo>
                  <a:cubicBezTo>
                    <a:pt x="3703" y="52697"/>
                    <a:pt x="3977" y="52959"/>
                    <a:pt x="3977" y="53269"/>
                  </a:cubicBezTo>
                  <a:cubicBezTo>
                    <a:pt x="3977" y="53566"/>
                    <a:pt x="3727" y="53828"/>
                    <a:pt x="3405" y="53828"/>
                  </a:cubicBezTo>
                  <a:cubicBezTo>
                    <a:pt x="3096" y="53828"/>
                    <a:pt x="2846" y="53578"/>
                    <a:pt x="2846" y="53269"/>
                  </a:cubicBezTo>
                  <a:cubicBezTo>
                    <a:pt x="2858" y="52971"/>
                    <a:pt x="3096" y="52697"/>
                    <a:pt x="3405" y="52697"/>
                  </a:cubicBezTo>
                  <a:close/>
                  <a:moveTo>
                    <a:pt x="7132" y="52697"/>
                  </a:moveTo>
                  <a:cubicBezTo>
                    <a:pt x="7430" y="52697"/>
                    <a:pt x="7692" y="52959"/>
                    <a:pt x="7692" y="53269"/>
                  </a:cubicBezTo>
                  <a:cubicBezTo>
                    <a:pt x="7692" y="53566"/>
                    <a:pt x="7442" y="53828"/>
                    <a:pt x="7132" y="53828"/>
                  </a:cubicBezTo>
                  <a:cubicBezTo>
                    <a:pt x="6834" y="53828"/>
                    <a:pt x="6560" y="53578"/>
                    <a:pt x="6560" y="53269"/>
                  </a:cubicBezTo>
                  <a:cubicBezTo>
                    <a:pt x="6560" y="52959"/>
                    <a:pt x="6822" y="52697"/>
                    <a:pt x="7132" y="52697"/>
                  </a:cubicBezTo>
                  <a:close/>
                  <a:moveTo>
                    <a:pt x="10871" y="52697"/>
                  </a:moveTo>
                  <a:cubicBezTo>
                    <a:pt x="11168" y="52697"/>
                    <a:pt x="11430" y="52959"/>
                    <a:pt x="11430" y="53269"/>
                  </a:cubicBezTo>
                  <a:cubicBezTo>
                    <a:pt x="11430" y="53566"/>
                    <a:pt x="11180" y="53828"/>
                    <a:pt x="10871" y="53828"/>
                  </a:cubicBezTo>
                  <a:cubicBezTo>
                    <a:pt x="10573" y="53828"/>
                    <a:pt x="10299" y="53578"/>
                    <a:pt x="10299" y="53269"/>
                  </a:cubicBezTo>
                  <a:cubicBezTo>
                    <a:pt x="10299" y="52959"/>
                    <a:pt x="10549" y="52697"/>
                    <a:pt x="10871" y="52697"/>
                  </a:cubicBezTo>
                  <a:close/>
                  <a:moveTo>
                    <a:pt x="14585" y="52697"/>
                  </a:moveTo>
                  <a:cubicBezTo>
                    <a:pt x="14883" y="52697"/>
                    <a:pt x="15157" y="52959"/>
                    <a:pt x="15157" y="53269"/>
                  </a:cubicBezTo>
                  <a:cubicBezTo>
                    <a:pt x="15157" y="53566"/>
                    <a:pt x="14895" y="53828"/>
                    <a:pt x="14585" y="53828"/>
                  </a:cubicBezTo>
                  <a:cubicBezTo>
                    <a:pt x="14288" y="53828"/>
                    <a:pt x="14014" y="53578"/>
                    <a:pt x="14014" y="53269"/>
                  </a:cubicBezTo>
                  <a:cubicBezTo>
                    <a:pt x="14014" y="52959"/>
                    <a:pt x="14276" y="52697"/>
                    <a:pt x="14585" y="52697"/>
                  </a:cubicBezTo>
                  <a:close/>
                  <a:moveTo>
                    <a:pt x="18324" y="52697"/>
                  </a:moveTo>
                  <a:cubicBezTo>
                    <a:pt x="18622" y="52697"/>
                    <a:pt x="18883" y="52959"/>
                    <a:pt x="18883" y="53269"/>
                  </a:cubicBezTo>
                  <a:cubicBezTo>
                    <a:pt x="18883" y="53566"/>
                    <a:pt x="18633" y="53828"/>
                    <a:pt x="18324" y="53828"/>
                  </a:cubicBezTo>
                  <a:cubicBezTo>
                    <a:pt x="18026" y="53828"/>
                    <a:pt x="17752" y="53578"/>
                    <a:pt x="17752" y="53269"/>
                  </a:cubicBezTo>
                  <a:cubicBezTo>
                    <a:pt x="17752" y="52959"/>
                    <a:pt x="18014" y="52697"/>
                    <a:pt x="18324" y="52697"/>
                  </a:cubicBezTo>
                  <a:close/>
                  <a:moveTo>
                    <a:pt x="22039" y="52697"/>
                  </a:moveTo>
                  <a:cubicBezTo>
                    <a:pt x="22336" y="52697"/>
                    <a:pt x="22610" y="52959"/>
                    <a:pt x="22610" y="53269"/>
                  </a:cubicBezTo>
                  <a:cubicBezTo>
                    <a:pt x="22610" y="53566"/>
                    <a:pt x="22360" y="53828"/>
                    <a:pt x="22039" y="53828"/>
                  </a:cubicBezTo>
                  <a:cubicBezTo>
                    <a:pt x="21729" y="53828"/>
                    <a:pt x="21479" y="53578"/>
                    <a:pt x="21479" y="53269"/>
                  </a:cubicBezTo>
                  <a:cubicBezTo>
                    <a:pt x="21479" y="52959"/>
                    <a:pt x="21729" y="52697"/>
                    <a:pt x="22039" y="52697"/>
                  </a:cubicBezTo>
                  <a:close/>
                  <a:moveTo>
                    <a:pt x="25777" y="52697"/>
                  </a:moveTo>
                  <a:cubicBezTo>
                    <a:pt x="26075" y="52697"/>
                    <a:pt x="26349" y="52959"/>
                    <a:pt x="26349" y="53269"/>
                  </a:cubicBezTo>
                  <a:cubicBezTo>
                    <a:pt x="26349" y="53566"/>
                    <a:pt x="26087" y="53828"/>
                    <a:pt x="25777" y="53828"/>
                  </a:cubicBezTo>
                  <a:cubicBezTo>
                    <a:pt x="25468" y="53828"/>
                    <a:pt x="25206" y="53578"/>
                    <a:pt x="25206" y="53269"/>
                  </a:cubicBezTo>
                  <a:cubicBezTo>
                    <a:pt x="25206" y="52959"/>
                    <a:pt x="25468" y="52697"/>
                    <a:pt x="25777" y="52697"/>
                  </a:cubicBezTo>
                  <a:close/>
                  <a:moveTo>
                    <a:pt x="29504" y="52697"/>
                  </a:moveTo>
                  <a:cubicBezTo>
                    <a:pt x="29801" y="52697"/>
                    <a:pt x="30063" y="52959"/>
                    <a:pt x="30063" y="53269"/>
                  </a:cubicBezTo>
                  <a:cubicBezTo>
                    <a:pt x="30063" y="53566"/>
                    <a:pt x="29813" y="53828"/>
                    <a:pt x="29504" y="53828"/>
                  </a:cubicBezTo>
                  <a:cubicBezTo>
                    <a:pt x="29182" y="53828"/>
                    <a:pt x="28932" y="53578"/>
                    <a:pt x="28932" y="53269"/>
                  </a:cubicBezTo>
                  <a:cubicBezTo>
                    <a:pt x="28932" y="52959"/>
                    <a:pt x="29182" y="52697"/>
                    <a:pt x="29504" y="52697"/>
                  </a:cubicBezTo>
                  <a:close/>
                  <a:moveTo>
                    <a:pt x="33230" y="52697"/>
                  </a:moveTo>
                  <a:cubicBezTo>
                    <a:pt x="33528" y="52697"/>
                    <a:pt x="33802" y="52959"/>
                    <a:pt x="33802" y="53269"/>
                  </a:cubicBezTo>
                  <a:cubicBezTo>
                    <a:pt x="33802" y="53566"/>
                    <a:pt x="33552" y="53828"/>
                    <a:pt x="33230" y="53828"/>
                  </a:cubicBezTo>
                  <a:cubicBezTo>
                    <a:pt x="32921" y="53828"/>
                    <a:pt x="32671" y="53578"/>
                    <a:pt x="32671" y="53269"/>
                  </a:cubicBezTo>
                  <a:cubicBezTo>
                    <a:pt x="32671" y="52959"/>
                    <a:pt x="32921" y="52697"/>
                    <a:pt x="33230" y="52697"/>
                  </a:cubicBezTo>
                  <a:close/>
                  <a:moveTo>
                    <a:pt x="36957" y="52697"/>
                  </a:moveTo>
                  <a:cubicBezTo>
                    <a:pt x="37255" y="52697"/>
                    <a:pt x="37517" y="52959"/>
                    <a:pt x="37517" y="53269"/>
                  </a:cubicBezTo>
                  <a:cubicBezTo>
                    <a:pt x="37517" y="53566"/>
                    <a:pt x="37267" y="53828"/>
                    <a:pt x="36957" y="53828"/>
                  </a:cubicBezTo>
                  <a:cubicBezTo>
                    <a:pt x="36648" y="53828"/>
                    <a:pt x="36386" y="53578"/>
                    <a:pt x="36386" y="53269"/>
                  </a:cubicBezTo>
                  <a:cubicBezTo>
                    <a:pt x="36409" y="52971"/>
                    <a:pt x="36648" y="52697"/>
                    <a:pt x="36957" y="52697"/>
                  </a:cubicBezTo>
                  <a:close/>
                  <a:moveTo>
                    <a:pt x="40672" y="52697"/>
                  </a:moveTo>
                  <a:cubicBezTo>
                    <a:pt x="40970" y="52697"/>
                    <a:pt x="41243" y="52959"/>
                    <a:pt x="41243" y="53269"/>
                  </a:cubicBezTo>
                  <a:cubicBezTo>
                    <a:pt x="41243" y="53566"/>
                    <a:pt x="40993" y="53828"/>
                    <a:pt x="40672" y="53828"/>
                  </a:cubicBezTo>
                  <a:cubicBezTo>
                    <a:pt x="40374" y="53828"/>
                    <a:pt x="40112" y="53578"/>
                    <a:pt x="40112" y="53269"/>
                  </a:cubicBezTo>
                  <a:cubicBezTo>
                    <a:pt x="40112" y="52959"/>
                    <a:pt x="40362" y="52697"/>
                    <a:pt x="40672" y="52697"/>
                  </a:cubicBezTo>
                  <a:close/>
                  <a:moveTo>
                    <a:pt x="44410" y="52697"/>
                  </a:moveTo>
                  <a:cubicBezTo>
                    <a:pt x="44708" y="52697"/>
                    <a:pt x="44982" y="52959"/>
                    <a:pt x="44982" y="53269"/>
                  </a:cubicBezTo>
                  <a:cubicBezTo>
                    <a:pt x="44982" y="53566"/>
                    <a:pt x="44720" y="53828"/>
                    <a:pt x="44410" y="53828"/>
                  </a:cubicBezTo>
                  <a:cubicBezTo>
                    <a:pt x="44113" y="53828"/>
                    <a:pt x="43851" y="53578"/>
                    <a:pt x="43851" y="53269"/>
                  </a:cubicBezTo>
                  <a:cubicBezTo>
                    <a:pt x="43851" y="52959"/>
                    <a:pt x="44101" y="52697"/>
                    <a:pt x="44410" y="52697"/>
                  </a:cubicBezTo>
                  <a:close/>
                  <a:moveTo>
                    <a:pt x="48137" y="52697"/>
                  </a:moveTo>
                  <a:cubicBezTo>
                    <a:pt x="48435" y="52697"/>
                    <a:pt x="48697" y="52959"/>
                    <a:pt x="48697" y="53269"/>
                  </a:cubicBezTo>
                  <a:cubicBezTo>
                    <a:pt x="48697" y="53566"/>
                    <a:pt x="48447" y="53828"/>
                    <a:pt x="48137" y="53828"/>
                  </a:cubicBezTo>
                  <a:cubicBezTo>
                    <a:pt x="47839" y="53828"/>
                    <a:pt x="47566" y="53578"/>
                    <a:pt x="47566" y="53269"/>
                  </a:cubicBezTo>
                  <a:cubicBezTo>
                    <a:pt x="47566" y="52959"/>
                    <a:pt x="47839" y="52697"/>
                    <a:pt x="48137" y="52697"/>
                  </a:cubicBezTo>
                  <a:close/>
                  <a:moveTo>
                    <a:pt x="51864" y="52697"/>
                  </a:moveTo>
                  <a:cubicBezTo>
                    <a:pt x="52161" y="52697"/>
                    <a:pt x="52435" y="52959"/>
                    <a:pt x="52435" y="53269"/>
                  </a:cubicBezTo>
                  <a:cubicBezTo>
                    <a:pt x="52435" y="53566"/>
                    <a:pt x="52185" y="53828"/>
                    <a:pt x="51864" y="53828"/>
                  </a:cubicBezTo>
                  <a:cubicBezTo>
                    <a:pt x="51566" y="53828"/>
                    <a:pt x="51304" y="53578"/>
                    <a:pt x="51304" y="53269"/>
                  </a:cubicBezTo>
                  <a:cubicBezTo>
                    <a:pt x="51304" y="52959"/>
                    <a:pt x="51554" y="52697"/>
                    <a:pt x="51864" y="52697"/>
                  </a:cubicBezTo>
                  <a:close/>
                  <a:moveTo>
                    <a:pt x="55602" y="52697"/>
                  </a:moveTo>
                  <a:cubicBezTo>
                    <a:pt x="55900" y="52697"/>
                    <a:pt x="56174" y="52959"/>
                    <a:pt x="56174" y="53269"/>
                  </a:cubicBezTo>
                  <a:cubicBezTo>
                    <a:pt x="56174" y="53566"/>
                    <a:pt x="55912" y="53828"/>
                    <a:pt x="55602" y="53828"/>
                  </a:cubicBezTo>
                  <a:cubicBezTo>
                    <a:pt x="55293" y="53828"/>
                    <a:pt x="55043" y="53578"/>
                    <a:pt x="55043" y="53269"/>
                  </a:cubicBezTo>
                  <a:cubicBezTo>
                    <a:pt x="55043" y="52959"/>
                    <a:pt x="55293" y="52697"/>
                    <a:pt x="55602" y="52697"/>
                  </a:cubicBezTo>
                  <a:close/>
                  <a:moveTo>
                    <a:pt x="59329" y="52697"/>
                  </a:moveTo>
                  <a:cubicBezTo>
                    <a:pt x="59627" y="52697"/>
                    <a:pt x="59889" y="52959"/>
                    <a:pt x="59889" y="53269"/>
                  </a:cubicBezTo>
                  <a:cubicBezTo>
                    <a:pt x="59889" y="53566"/>
                    <a:pt x="59639" y="53828"/>
                    <a:pt x="59329" y="53828"/>
                  </a:cubicBezTo>
                  <a:cubicBezTo>
                    <a:pt x="59008" y="53828"/>
                    <a:pt x="58757" y="53578"/>
                    <a:pt x="58757" y="53269"/>
                  </a:cubicBezTo>
                  <a:cubicBezTo>
                    <a:pt x="58757" y="52959"/>
                    <a:pt x="59008" y="52697"/>
                    <a:pt x="59329" y="52697"/>
                  </a:cubicBezTo>
                  <a:close/>
                  <a:moveTo>
                    <a:pt x="63056" y="52697"/>
                  </a:moveTo>
                  <a:cubicBezTo>
                    <a:pt x="63353" y="52697"/>
                    <a:pt x="63627" y="52959"/>
                    <a:pt x="63627" y="53269"/>
                  </a:cubicBezTo>
                  <a:cubicBezTo>
                    <a:pt x="63627" y="53566"/>
                    <a:pt x="63377" y="53828"/>
                    <a:pt x="63056" y="53828"/>
                  </a:cubicBezTo>
                  <a:cubicBezTo>
                    <a:pt x="62746" y="53828"/>
                    <a:pt x="62496" y="53578"/>
                    <a:pt x="62496" y="53269"/>
                  </a:cubicBezTo>
                  <a:cubicBezTo>
                    <a:pt x="62496" y="52959"/>
                    <a:pt x="62746" y="52697"/>
                    <a:pt x="63056" y="52697"/>
                  </a:cubicBezTo>
                  <a:close/>
                  <a:moveTo>
                    <a:pt x="66782" y="52697"/>
                  </a:moveTo>
                  <a:cubicBezTo>
                    <a:pt x="67080" y="52697"/>
                    <a:pt x="67342" y="52959"/>
                    <a:pt x="67342" y="53269"/>
                  </a:cubicBezTo>
                  <a:cubicBezTo>
                    <a:pt x="67342" y="53566"/>
                    <a:pt x="67092" y="53828"/>
                    <a:pt x="66782" y="53828"/>
                  </a:cubicBezTo>
                  <a:cubicBezTo>
                    <a:pt x="66473" y="53828"/>
                    <a:pt x="66211" y="53578"/>
                    <a:pt x="66211" y="53269"/>
                  </a:cubicBezTo>
                  <a:cubicBezTo>
                    <a:pt x="66211" y="52959"/>
                    <a:pt x="66473" y="52697"/>
                    <a:pt x="66782" y="52697"/>
                  </a:cubicBezTo>
                  <a:close/>
                  <a:moveTo>
                    <a:pt x="70509" y="52697"/>
                  </a:moveTo>
                  <a:cubicBezTo>
                    <a:pt x="70807" y="52697"/>
                    <a:pt x="71080" y="52959"/>
                    <a:pt x="71080" y="53269"/>
                  </a:cubicBezTo>
                  <a:cubicBezTo>
                    <a:pt x="71080" y="53566"/>
                    <a:pt x="70830" y="53828"/>
                    <a:pt x="70509" y="53828"/>
                  </a:cubicBezTo>
                  <a:cubicBezTo>
                    <a:pt x="70199" y="53828"/>
                    <a:pt x="69949" y="53578"/>
                    <a:pt x="69949" y="53269"/>
                  </a:cubicBezTo>
                  <a:cubicBezTo>
                    <a:pt x="69949" y="52971"/>
                    <a:pt x="70199" y="52697"/>
                    <a:pt x="70509" y="52697"/>
                  </a:cubicBezTo>
                  <a:close/>
                  <a:moveTo>
                    <a:pt x="74236" y="52697"/>
                  </a:moveTo>
                  <a:cubicBezTo>
                    <a:pt x="74533" y="52697"/>
                    <a:pt x="74795" y="52959"/>
                    <a:pt x="74795" y="53269"/>
                  </a:cubicBezTo>
                  <a:cubicBezTo>
                    <a:pt x="74795" y="53566"/>
                    <a:pt x="74545" y="53828"/>
                    <a:pt x="74236" y="53828"/>
                  </a:cubicBezTo>
                  <a:cubicBezTo>
                    <a:pt x="73938" y="53828"/>
                    <a:pt x="73676" y="53578"/>
                    <a:pt x="73676" y="53269"/>
                  </a:cubicBezTo>
                  <a:cubicBezTo>
                    <a:pt x="73676" y="52959"/>
                    <a:pt x="73926" y="52697"/>
                    <a:pt x="74236" y="52697"/>
                  </a:cubicBezTo>
                  <a:close/>
                  <a:moveTo>
                    <a:pt x="77855" y="52697"/>
                  </a:moveTo>
                  <a:cubicBezTo>
                    <a:pt x="78153" y="52697"/>
                    <a:pt x="78415" y="52959"/>
                    <a:pt x="78415" y="53269"/>
                  </a:cubicBezTo>
                  <a:cubicBezTo>
                    <a:pt x="78415" y="53566"/>
                    <a:pt x="78165" y="53828"/>
                    <a:pt x="77855" y="53828"/>
                  </a:cubicBezTo>
                  <a:cubicBezTo>
                    <a:pt x="77546" y="53828"/>
                    <a:pt x="77284" y="53578"/>
                    <a:pt x="77284" y="53269"/>
                  </a:cubicBezTo>
                  <a:cubicBezTo>
                    <a:pt x="77284" y="52959"/>
                    <a:pt x="77546" y="52697"/>
                    <a:pt x="77855" y="52697"/>
                  </a:cubicBezTo>
                  <a:close/>
                  <a:moveTo>
                    <a:pt x="81570" y="52697"/>
                  </a:moveTo>
                  <a:cubicBezTo>
                    <a:pt x="81868" y="52697"/>
                    <a:pt x="82141" y="52959"/>
                    <a:pt x="82141" y="53269"/>
                  </a:cubicBezTo>
                  <a:cubicBezTo>
                    <a:pt x="82141" y="53566"/>
                    <a:pt x="81879" y="53828"/>
                    <a:pt x="81570" y="53828"/>
                  </a:cubicBezTo>
                  <a:cubicBezTo>
                    <a:pt x="81260" y="53828"/>
                    <a:pt x="81010" y="53578"/>
                    <a:pt x="81010" y="53269"/>
                  </a:cubicBezTo>
                  <a:cubicBezTo>
                    <a:pt x="81010" y="52959"/>
                    <a:pt x="81260" y="52697"/>
                    <a:pt x="81570" y="52697"/>
                  </a:cubicBezTo>
                  <a:close/>
                  <a:moveTo>
                    <a:pt x="85308" y="52697"/>
                  </a:moveTo>
                  <a:cubicBezTo>
                    <a:pt x="85606" y="52697"/>
                    <a:pt x="85880" y="52959"/>
                    <a:pt x="85880" y="53269"/>
                  </a:cubicBezTo>
                  <a:cubicBezTo>
                    <a:pt x="85880" y="53566"/>
                    <a:pt x="85618" y="53828"/>
                    <a:pt x="85308" y="53828"/>
                  </a:cubicBezTo>
                  <a:cubicBezTo>
                    <a:pt x="84999" y="53828"/>
                    <a:pt x="84749" y="53578"/>
                    <a:pt x="84749" y="53269"/>
                  </a:cubicBezTo>
                  <a:cubicBezTo>
                    <a:pt x="84749" y="52959"/>
                    <a:pt x="84999" y="52697"/>
                    <a:pt x="85308" y="52697"/>
                  </a:cubicBezTo>
                  <a:close/>
                  <a:moveTo>
                    <a:pt x="89035" y="52697"/>
                  </a:moveTo>
                  <a:cubicBezTo>
                    <a:pt x="89333" y="52697"/>
                    <a:pt x="89595" y="52959"/>
                    <a:pt x="89595" y="53269"/>
                  </a:cubicBezTo>
                  <a:cubicBezTo>
                    <a:pt x="89595" y="53566"/>
                    <a:pt x="89345" y="53828"/>
                    <a:pt x="89035" y="53828"/>
                  </a:cubicBezTo>
                  <a:cubicBezTo>
                    <a:pt x="88714" y="53828"/>
                    <a:pt x="88464" y="53578"/>
                    <a:pt x="88464" y="53269"/>
                  </a:cubicBezTo>
                  <a:cubicBezTo>
                    <a:pt x="88464" y="52959"/>
                    <a:pt x="88714" y="52697"/>
                    <a:pt x="89035" y="52697"/>
                  </a:cubicBezTo>
                  <a:close/>
                  <a:moveTo>
                    <a:pt x="92762" y="52697"/>
                  </a:moveTo>
                  <a:cubicBezTo>
                    <a:pt x="93059" y="52697"/>
                    <a:pt x="93333" y="52959"/>
                    <a:pt x="93333" y="53269"/>
                  </a:cubicBezTo>
                  <a:cubicBezTo>
                    <a:pt x="93333" y="53566"/>
                    <a:pt x="93071" y="53828"/>
                    <a:pt x="92762" y="53828"/>
                  </a:cubicBezTo>
                  <a:cubicBezTo>
                    <a:pt x="92452" y="53828"/>
                    <a:pt x="92202" y="53578"/>
                    <a:pt x="92202" y="53269"/>
                  </a:cubicBezTo>
                  <a:cubicBezTo>
                    <a:pt x="92202" y="52971"/>
                    <a:pt x="92452" y="52697"/>
                    <a:pt x="92762" y="52697"/>
                  </a:cubicBezTo>
                  <a:close/>
                  <a:moveTo>
                    <a:pt x="96488" y="52697"/>
                  </a:moveTo>
                  <a:cubicBezTo>
                    <a:pt x="96786" y="52697"/>
                    <a:pt x="97048" y="52959"/>
                    <a:pt x="97048" y="53269"/>
                  </a:cubicBezTo>
                  <a:cubicBezTo>
                    <a:pt x="97048" y="53566"/>
                    <a:pt x="96798" y="53828"/>
                    <a:pt x="96488" y="53828"/>
                  </a:cubicBezTo>
                  <a:cubicBezTo>
                    <a:pt x="96191" y="53828"/>
                    <a:pt x="95917" y="53578"/>
                    <a:pt x="95917" y="53269"/>
                  </a:cubicBezTo>
                  <a:cubicBezTo>
                    <a:pt x="95917" y="52971"/>
                    <a:pt x="96179" y="52697"/>
                    <a:pt x="96488" y="52697"/>
                  </a:cubicBezTo>
                  <a:close/>
                  <a:moveTo>
                    <a:pt x="100203" y="52697"/>
                  </a:moveTo>
                  <a:cubicBezTo>
                    <a:pt x="100501" y="52697"/>
                    <a:pt x="100775" y="52959"/>
                    <a:pt x="100775" y="53269"/>
                  </a:cubicBezTo>
                  <a:cubicBezTo>
                    <a:pt x="100775" y="53566"/>
                    <a:pt x="100513" y="53828"/>
                    <a:pt x="100203" y="53828"/>
                  </a:cubicBezTo>
                  <a:cubicBezTo>
                    <a:pt x="99905" y="53828"/>
                    <a:pt x="99644" y="53578"/>
                    <a:pt x="99644" y="53269"/>
                  </a:cubicBezTo>
                  <a:cubicBezTo>
                    <a:pt x="99644" y="52959"/>
                    <a:pt x="99894" y="52697"/>
                    <a:pt x="100203" y="52697"/>
                  </a:cubicBezTo>
                  <a:close/>
                  <a:moveTo>
                    <a:pt x="103942" y="52697"/>
                  </a:moveTo>
                  <a:cubicBezTo>
                    <a:pt x="104239" y="52697"/>
                    <a:pt x="104513" y="52959"/>
                    <a:pt x="104513" y="53269"/>
                  </a:cubicBezTo>
                  <a:cubicBezTo>
                    <a:pt x="104513" y="53566"/>
                    <a:pt x="104251" y="53828"/>
                    <a:pt x="103942" y="53828"/>
                  </a:cubicBezTo>
                  <a:cubicBezTo>
                    <a:pt x="103644" y="53828"/>
                    <a:pt x="103382" y="53578"/>
                    <a:pt x="103382" y="53269"/>
                  </a:cubicBezTo>
                  <a:cubicBezTo>
                    <a:pt x="103382" y="52959"/>
                    <a:pt x="103632" y="52697"/>
                    <a:pt x="103942" y="52697"/>
                  </a:cubicBezTo>
                  <a:close/>
                  <a:moveTo>
                    <a:pt x="107668" y="52697"/>
                  </a:moveTo>
                  <a:cubicBezTo>
                    <a:pt x="107966" y="52697"/>
                    <a:pt x="108228" y="52959"/>
                    <a:pt x="108228" y="53269"/>
                  </a:cubicBezTo>
                  <a:cubicBezTo>
                    <a:pt x="108228" y="53566"/>
                    <a:pt x="107978" y="53828"/>
                    <a:pt x="107668" y="53828"/>
                  </a:cubicBezTo>
                  <a:cubicBezTo>
                    <a:pt x="107371" y="53828"/>
                    <a:pt x="107097" y="53578"/>
                    <a:pt x="107097" y="53269"/>
                  </a:cubicBezTo>
                  <a:cubicBezTo>
                    <a:pt x="107097" y="52959"/>
                    <a:pt x="107347" y="52697"/>
                    <a:pt x="107668" y="52697"/>
                  </a:cubicBezTo>
                  <a:close/>
                  <a:moveTo>
                    <a:pt x="111395" y="52697"/>
                  </a:moveTo>
                  <a:cubicBezTo>
                    <a:pt x="111693" y="52697"/>
                    <a:pt x="111967" y="52959"/>
                    <a:pt x="111967" y="53269"/>
                  </a:cubicBezTo>
                  <a:cubicBezTo>
                    <a:pt x="111967" y="53566"/>
                    <a:pt x="111705" y="53828"/>
                    <a:pt x="111395" y="53828"/>
                  </a:cubicBezTo>
                  <a:cubicBezTo>
                    <a:pt x="111085" y="53828"/>
                    <a:pt x="110835" y="53578"/>
                    <a:pt x="110835" y="53269"/>
                  </a:cubicBezTo>
                  <a:cubicBezTo>
                    <a:pt x="110835" y="52959"/>
                    <a:pt x="111085" y="52697"/>
                    <a:pt x="111395" y="52697"/>
                  </a:cubicBezTo>
                  <a:close/>
                  <a:moveTo>
                    <a:pt x="115122" y="52697"/>
                  </a:moveTo>
                  <a:cubicBezTo>
                    <a:pt x="115419" y="52697"/>
                    <a:pt x="115681" y="52959"/>
                    <a:pt x="115681" y="53269"/>
                  </a:cubicBezTo>
                  <a:cubicBezTo>
                    <a:pt x="115681" y="53566"/>
                    <a:pt x="115431" y="53828"/>
                    <a:pt x="115122" y="53828"/>
                  </a:cubicBezTo>
                  <a:cubicBezTo>
                    <a:pt x="114812" y="53828"/>
                    <a:pt x="114550" y="53578"/>
                    <a:pt x="114550" y="53269"/>
                  </a:cubicBezTo>
                  <a:cubicBezTo>
                    <a:pt x="114550" y="52959"/>
                    <a:pt x="114812" y="52697"/>
                    <a:pt x="115122" y="52697"/>
                  </a:cubicBezTo>
                  <a:close/>
                  <a:moveTo>
                    <a:pt x="118860" y="52697"/>
                  </a:moveTo>
                  <a:cubicBezTo>
                    <a:pt x="119158" y="52697"/>
                    <a:pt x="119420" y="52959"/>
                    <a:pt x="119420" y="53269"/>
                  </a:cubicBezTo>
                  <a:cubicBezTo>
                    <a:pt x="119420" y="53566"/>
                    <a:pt x="119170" y="53828"/>
                    <a:pt x="118860" y="53828"/>
                  </a:cubicBezTo>
                  <a:cubicBezTo>
                    <a:pt x="118539" y="53828"/>
                    <a:pt x="118289" y="53578"/>
                    <a:pt x="118289" y="53269"/>
                  </a:cubicBezTo>
                  <a:cubicBezTo>
                    <a:pt x="118289" y="52959"/>
                    <a:pt x="118539" y="52697"/>
                    <a:pt x="118860" y="52697"/>
                  </a:cubicBezTo>
                  <a:close/>
                  <a:moveTo>
                    <a:pt x="122575" y="52697"/>
                  </a:moveTo>
                  <a:cubicBezTo>
                    <a:pt x="122873" y="52697"/>
                    <a:pt x="123146" y="52959"/>
                    <a:pt x="123146" y="53269"/>
                  </a:cubicBezTo>
                  <a:cubicBezTo>
                    <a:pt x="123146" y="53566"/>
                    <a:pt x="122885" y="53828"/>
                    <a:pt x="122575" y="53828"/>
                  </a:cubicBezTo>
                  <a:cubicBezTo>
                    <a:pt x="122265" y="53828"/>
                    <a:pt x="122015" y="53578"/>
                    <a:pt x="122015" y="53269"/>
                  </a:cubicBezTo>
                  <a:cubicBezTo>
                    <a:pt x="122027" y="52971"/>
                    <a:pt x="122277" y="52697"/>
                    <a:pt x="122575" y="52697"/>
                  </a:cubicBezTo>
                  <a:close/>
                  <a:moveTo>
                    <a:pt x="126314" y="52697"/>
                  </a:moveTo>
                  <a:cubicBezTo>
                    <a:pt x="126611" y="52697"/>
                    <a:pt x="126873" y="52959"/>
                    <a:pt x="126873" y="53269"/>
                  </a:cubicBezTo>
                  <a:cubicBezTo>
                    <a:pt x="126873" y="53566"/>
                    <a:pt x="126623" y="53828"/>
                    <a:pt x="126314" y="53828"/>
                  </a:cubicBezTo>
                  <a:cubicBezTo>
                    <a:pt x="126004" y="53828"/>
                    <a:pt x="125742" y="53578"/>
                    <a:pt x="125742" y="53269"/>
                  </a:cubicBezTo>
                  <a:cubicBezTo>
                    <a:pt x="125742" y="52971"/>
                    <a:pt x="126004" y="52697"/>
                    <a:pt x="126314" y="52697"/>
                  </a:cubicBezTo>
                  <a:close/>
                  <a:moveTo>
                    <a:pt x="130028" y="52697"/>
                  </a:moveTo>
                  <a:cubicBezTo>
                    <a:pt x="130326" y="52697"/>
                    <a:pt x="130600" y="52959"/>
                    <a:pt x="130600" y="53269"/>
                  </a:cubicBezTo>
                  <a:cubicBezTo>
                    <a:pt x="130600" y="53566"/>
                    <a:pt x="130350" y="53828"/>
                    <a:pt x="130028" y="53828"/>
                  </a:cubicBezTo>
                  <a:cubicBezTo>
                    <a:pt x="129731" y="53828"/>
                    <a:pt x="129469" y="53578"/>
                    <a:pt x="129469" y="53269"/>
                  </a:cubicBezTo>
                  <a:cubicBezTo>
                    <a:pt x="129469" y="52959"/>
                    <a:pt x="129719" y="52697"/>
                    <a:pt x="130028" y="52697"/>
                  </a:cubicBezTo>
                  <a:close/>
                  <a:moveTo>
                    <a:pt x="133767" y="52697"/>
                  </a:moveTo>
                  <a:cubicBezTo>
                    <a:pt x="134065" y="52697"/>
                    <a:pt x="134326" y="52959"/>
                    <a:pt x="134326" y="53269"/>
                  </a:cubicBezTo>
                  <a:cubicBezTo>
                    <a:pt x="134326" y="53566"/>
                    <a:pt x="134076" y="53828"/>
                    <a:pt x="133767" y="53828"/>
                  </a:cubicBezTo>
                  <a:cubicBezTo>
                    <a:pt x="133469" y="53828"/>
                    <a:pt x="133207" y="53578"/>
                    <a:pt x="133207" y="53269"/>
                  </a:cubicBezTo>
                  <a:cubicBezTo>
                    <a:pt x="133207" y="52959"/>
                    <a:pt x="133457" y="52697"/>
                    <a:pt x="133767" y="52697"/>
                  </a:cubicBezTo>
                  <a:close/>
                  <a:moveTo>
                    <a:pt x="137494" y="52697"/>
                  </a:moveTo>
                  <a:cubicBezTo>
                    <a:pt x="137791" y="52697"/>
                    <a:pt x="138053" y="52959"/>
                    <a:pt x="138053" y="53269"/>
                  </a:cubicBezTo>
                  <a:cubicBezTo>
                    <a:pt x="138053" y="53566"/>
                    <a:pt x="137803" y="53828"/>
                    <a:pt x="137494" y="53828"/>
                  </a:cubicBezTo>
                  <a:cubicBezTo>
                    <a:pt x="137196" y="53828"/>
                    <a:pt x="136922" y="53578"/>
                    <a:pt x="136922" y="53269"/>
                  </a:cubicBezTo>
                  <a:cubicBezTo>
                    <a:pt x="136934" y="52971"/>
                    <a:pt x="137172" y="52697"/>
                    <a:pt x="137494" y="52697"/>
                  </a:cubicBezTo>
                  <a:close/>
                  <a:moveTo>
                    <a:pt x="141220" y="52697"/>
                  </a:moveTo>
                  <a:cubicBezTo>
                    <a:pt x="141518" y="52697"/>
                    <a:pt x="141792" y="52959"/>
                    <a:pt x="141792" y="53269"/>
                  </a:cubicBezTo>
                  <a:cubicBezTo>
                    <a:pt x="141792" y="53566"/>
                    <a:pt x="141530" y="53828"/>
                    <a:pt x="141220" y="53828"/>
                  </a:cubicBezTo>
                  <a:cubicBezTo>
                    <a:pt x="140911" y="53828"/>
                    <a:pt x="140661" y="53578"/>
                    <a:pt x="140661" y="53269"/>
                  </a:cubicBezTo>
                  <a:cubicBezTo>
                    <a:pt x="140661" y="52971"/>
                    <a:pt x="140911" y="52697"/>
                    <a:pt x="141220" y="52697"/>
                  </a:cubicBezTo>
                  <a:close/>
                  <a:moveTo>
                    <a:pt x="144947" y="52697"/>
                  </a:moveTo>
                  <a:cubicBezTo>
                    <a:pt x="145244" y="52697"/>
                    <a:pt x="145506" y="52959"/>
                    <a:pt x="145506" y="53269"/>
                  </a:cubicBezTo>
                  <a:cubicBezTo>
                    <a:pt x="145506" y="53566"/>
                    <a:pt x="145256" y="53828"/>
                    <a:pt x="144947" y="53828"/>
                  </a:cubicBezTo>
                  <a:cubicBezTo>
                    <a:pt x="144637" y="53828"/>
                    <a:pt x="144375" y="53578"/>
                    <a:pt x="144375" y="53269"/>
                  </a:cubicBezTo>
                  <a:cubicBezTo>
                    <a:pt x="144375" y="52959"/>
                    <a:pt x="144637" y="52697"/>
                    <a:pt x="144947" y="52697"/>
                  </a:cubicBezTo>
                  <a:close/>
                  <a:moveTo>
                    <a:pt x="148685" y="52697"/>
                  </a:moveTo>
                  <a:cubicBezTo>
                    <a:pt x="148983" y="52697"/>
                    <a:pt x="149245" y="52959"/>
                    <a:pt x="149245" y="53269"/>
                  </a:cubicBezTo>
                  <a:cubicBezTo>
                    <a:pt x="149245" y="53566"/>
                    <a:pt x="148995" y="53828"/>
                    <a:pt x="148685" y="53828"/>
                  </a:cubicBezTo>
                  <a:cubicBezTo>
                    <a:pt x="148364" y="53828"/>
                    <a:pt x="148114" y="53578"/>
                    <a:pt x="148114" y="53269"/>
                  </a:cubicBezTo>
                  <a:cubicBezTo>
                    <a:pt x="148114" y="52959"/>
                    <a:pt x="148364" y="52697"/>
                    <a:pt x="148685" y="52697"/>
                  </a:cubicBezTo>
                  <a:close/>
                  <a:moveTo>
                    <a:pt x="152400" y="52697"/>
                  </a:moveTo>
                  <a:cubicBezTo>
                    <a:pt x="152698" y="52697"/>
                    <a:pt x="152972" y="52959"/>
                    <a:pt x="152972" y="53269"/>
                  </a:cubicBezTo>
                  <a:cubicBezTo>
                    <a:pt x="152972" y="53566"/>
                    <a:pt x="152710" y="53828"/>
                    <a:pt x="152400" y="53828"/>
                  </a:cubicBezTo>
                  <a:cubicBezTo>
                    <a:pt x="152091" y="53828"/>
                    <a:pt x="151841" y="53578"/>
                    <a:pt x="151841" y="53269"/>
                  </a:cubicBezTo>
                  <a:cubicBezTo>
                    <a:pt x="151841" y="52959"/>
                    <a:pt x="152091" y="52697"/>
                    <a:pt x="152400" y="52697"/>
                  </a:cubicBezTo>
                  <a:close/>
                  <a:moveTo>
                    <a:pt x="154668" y="54755"/>
                  </a:moveTo>
                  <a:lnTo>
                    <a:pt x="154828" y="55103"/>
                  </a:lnTo>
                  <a:lnTo>
                    <a:pt x="154828" y="55103"/>
                  </a:lnTo>
                  <a:cubicBezTo>
                    <a:pt x="154819" y="54968"/>
                    <a:pt x="154758" y="54847"/>
                    <a:pt x="154668" y="54755"/>
                  </a:cubicBezTo>
                  <a:close/>
                  <a:moveTo>
                    <a:pt x="1548" y="54578"/>
                  </a:moveTo>
                  <a:cubicBezTo>
                    <a:pt x="1846" y="54578"/>
                    <a:pt x="2119" y="54828"/>
                    <a:pt x="2119" y="55138"/>
                  </a:cubicBezTo>
                  <a:cubicBezTo>
                    <a:pt x="2119" y="55435"/>
                    <a:pt x="1858" y="55709"/>
                    <a:pt x="1548" y="55709"/>
                  </a:cubicBezTo>
                  <a:cubicBezTo>
                    <a:pt x="1238" y="55709"/>
                    <a:pt x="988" y="55459"/>
                    <a:pt x="988" y="55138"/>
                  </a:cubicBezTo>
                  <a:cubicBezTo>
                    <a:pt x="988" y="54828"/>
                    <a:pt x="1238" y="54578"/>
                    <a:pt x="1548" y="54578"/>
                  </a:cubicBezTo>
                  <a:close/>
                  <a:moveTo>
                    <a:pt x="5287" y="54578"/>
                  </a:moveTo>
                  <a:cubicBezTo>
                    <a:pt x="5596" y="54578"/>
                    <a:pt x="5846" y="54828"/>
                    <a:pt x="5846" y="55138"/>
                  </a:cubicBezTo>
                  <a:cubicBezTo>
                    <a:pt x="5846" y="55459"/>
                    <a:pt x="5596" y="55709"/>
                    <a:pt x="5287" y="55709"/>
                  </a:cubicBezTo>
                  <a:cubicBezTo>
                    <a:pt x="4977" y="55709"/>
                    <a:pt x="4715" y="55459"/>
                    <a:pt x="4715" y="55138"/>
                  </a:cubicBezTo>
                  <a:cubicBezTo>
                    <a:pt x="4715" y="54828"/>
                    <a:pt x="4977" y="54578"/>
                    <a:pt x="5287" y="54578"/>
                  </a:cubicBezTo>
                  <a:close/>
                  <a:moveTo>
                    <a:pt x="9001" y="54578"/>
                  </a:moveTo>
                  <a:cubicBezTo>
                    <a:pt x="9299" y="54578"/>
                    <a:pt x="9573" y="54828"/>
                    <a:pt x="9573" y="55138"/>
                  </a:cubicBezTo>
                  <a:cubicBezTo>
                    <a:pt x="9573" y="55435"/>
                    <a:pt x="9323" y="55709"/>
                    <a:pt x="9001" y="55709"/>
                  </a:cubicBezTo>
                  <a:cubicBezTo>
                    <a:pt x="8704" y="55709"/>
                    <a:pt x="8442" y="55459"/>
                    <a:pt x="8442" y="55138"/>
                  </a:cubicBezTo>
                  <a:cubicBezTo>
                    <a:pt x="8442" y="54828"/>
                    <a:pt x="8692" y="54578"/>
                    <a:pt x="9001" y="54578"/>
                  </a:cubicBezTo>
                  <a:close/>
                  <a:moveTo>
                    <a:pt x="12728" y="54578"/>
                  </a:moveTo>
                  <a:cubicBezTo>
                    <a:pt x="13037" y="54578"/>
                    <a:pt x="13288" y="54828"/>
                    <a:pt x="13288" y="55138"/>
                  </a:cubicBezTo>
                  <a:cubicBezTo>
                    <a:pt x="13288" y="55459"/>
                    <a:pt x="13037" y="55709"/>
                    <a:pt x="12728" y="55709"/>
                  </a:cubicBezTo>
                  <a:cubicBezTo>
                    <a:pt x="12418" y="55709"/>
                    <a:pt x="12156" y="55459"/>
                    <a:pt x="12156" y="55138"/>
                  </a:cubicBezTo>
                  <a:cubicBezTo>
                    <a:pt x="12156" y="54828"/>
                    <a:pt x="12418" y="54578"/>
                    <a:pt x="12728" y="54578"/>
                  </a:cubicBezTo>
                  <a:close/>
                  <a:moveTo>
                    <a:pt x="16466" y="54578"/>
                  </a:moveTo>
                  <a:cubicBezTo>
                    <a:pt x="16764" y="54578"/>
                    <a:pt x="17026" y="54828"/>
                    <a:pt x="17026" y="55138"/>
                  </a:cubicBezTo>
                  <a:cubicBezTo>
                    <a:pt x="17026" y="55435"/>
                    <a:pt x="16776" y="55709"/>
                    <a:pt x="16466" y="55709"/>
                  </a:cubicBezTo>
                  <a:cubicBezTo>
                    <a:pt x="16169" y="55709"/>
                    <a:pt x="15895" y="55459"/>
                    <a:pt x="15895" y="55138"/>
                  </a:cubicBezTo>
                  <a:cubicBezTo>
                    <a:pt x="15895" y="54828"/>
                    <a:pt x="16145" y="54578"/>
                    <a:pt x="16466" y="54578"/>
                  </a:cubicBezTo>
                  <a:close/>
                  <a:moveTo>
                    <a:pt x="20181" y="54578"/>
                  </a:moveTo>
                  <a:cubicBezTo>
                    <a:pt x="20491" y="54578"/>
                    <a:pt x="20753" y="54828"/>
                    <a:pt x="20753" y="55138"/>
                  </a:cubicBezTo>
                  <a:cubicBezTo>
                    <a:pt x="20753" y="55459"/>
                    <a:pt x="20491" y="55709"/>
                    <a:pt x="20181" y="55709"/>
                  </a:cubicBezTo>
                  <a:cubicBezTo>
                    <a:pt x="19872" y="55709"/>
                    <a:pt x="19622" y="55459"/>
                    <a:pt x="19622" y="55138"/>
                  </a:cubicBezTo>
                  <a:cubicBezTo>
                    <a:pt x="19622" y="54828"/>
                    <a:pt x="19872" y="54578"/>
                    <a:pt x="20181" y="54578"/>
                  </a:cubicBezTo>
                  <a:close/>
                  <a:moveTo>
                    <a:pt x="23920" y="54578"/>
                  </a:moveTo>
                  <a:cubicBezTo>
                    <a:pt x="24217" y="54578"/>
                    <a:pt x="24479" y="54828"/>
                    <a:pt x="24479" y="55138"/>
                  </a:cubicBezTo>
                  <a:cubicBezTo>
                    <a:pt x="24479" y="55435"/>
                    <a:pt x="24229" y="55709"/>
                    <a:pt x="23920" y="55709"/>
                  </a:cubicBezTo>
                  <a:cubicBezTo>
                    <a:pt x="23610" y="55709"/>
                    <a:pt x="23348" y="55459"/>
                    <a:pt x="23348" y="55138"/>
                  </a:cubicBezTo>
                  <a:cubicBezTo>
                    <a:pt x="23348" y="54828"/>
                    <a:pt x="23610" y="54578"/>
                    <a:pt x="23920" y="54578"/>
                  </a:cubicBezTo>
                  <a:close/>
                  <a:moveTo>
                    <a:pt x="27635" y="54578"/>
                  </a:moveTo>
                  <a:cubicBezTo>
                    <a:pt x="27956" y="54578"/>
                    <a:pt x="28206" y="54828"/>
                    <a:pt x="28206" y="55138"/>
                  </a:cubicBezTo>
                  <a:cubicBezTo>
                    <a:pt x="28206" y="55459"/>
                    <a:pt x="27956" y="55709"/>
                    <a:pt x="27635" y="55709"/>
                  </a:cubicBezTo>
                  <a:cubicBezTo>
                    <a:pt x="27325" y="55709"/>
                    <a:pt x="27075" y="55459"/>
                    <a:pt x="27075" y="55138"/>
                  </a:cubicBezTo>
                  <a:cubicBezTo>
                    <a:pt x="27075" y="54828"/>
                    <a:pt x="27325" y="54578"/>
                    <a:pt x="27635" y="54578"/>
                  </a:cubicBezTo>
                  <a:close/>
                  <a:moveTo>
                    <a:pt x="31373" y="54578"/>
                  </a:moveTo>
                  <a:cubicBezTo>
                    <a:pt x="31671" y="54578"/>
                    <a:pt x="31945" y="54828"/>
                    <a:pt x="31945" y="55138"/>
                  </a:cubicBezTo>
                  <a:cubicBezTo>
                    <a:pt x="31945" y="55435"/>
                    <a:pt x="31683" y="55709"/>
                    <a:pt x="31373" y="55709"/>
                  </a:cubicBezTo>
                  <a:cubicBezTo>
                    <a:pt x="31064" y="55709"/>
                    <a:pt x="30814" y="55459"/>
                    <a:pt x="30814" y="55138"/>
                  </a:cubicBezTo>
                  <a:cubicBezTo>
                    <a:pt x="30814" y="54828"/>
                    <a:pt x="31064" y="54578"/>
                    <a:pt x="31373" y="54578"/>
                  </a:cubicBezTo>
                  <a:close/>
                  <a:moveTo>
                    <a:pt x="35100" y="54578"/>
                  </a:moveTo>
                  <a:cubicBezTo>
                    <a:pt x="35409" y="54578"/>
                    <a:pt x="35659" y="54828"/>
                    <a:pt x="35659" y="55138"/>
                  </a:cubicBezTo>
                  <a:cubicBezTo>
                    <a:pt x="35659" y="55459"/>
                    <a:pt x="35409" y="55709"/>
                    <a:pt x="35100" y="55709"/>
                  </a:cubicBezTo>
                  <a:cubicBezTo>
                    <a:pt x="34778" y="55709"/>
                    <a:pt x="34528" y="55459"/>
                    <a:pt x="34528" y="55138"/>
                  </a:cubicBezTo>
                  <a:cubicBezTo>
                    <a:pt x="34528" y="54828"/>
                    <a:pt x="34778" y="54578"/>
                    <a:pt x="35100" y="54578"/>
                  </a:cubicBezTo>
                  <a:close/>
                  <a:moveTo>
                    <a:pt x="38815" y="54578"/>
                  </a:moveTo>
                  <a:cubicBezTo>
                    <a:pt x="39112" y="54578"/>
                    <a:pt x="39386" y="54828"/>
                    <a:pt x="39386" y="55138"/>
                  </a:cubicBezTo>
                  <a:cubicBezTo>
                    <a:pt x="39386" y="55435"/>
                    <a:pt x="39124" y="55709"/>
                    <a:pt x="38815" y="55709"/>
                  </a:cubicBezTo>
                  <a:cubicBezTo>
                    <a:pt x="38517" y="55709"/>
                    <a:pt x="38255" y="55459"/>
                    <a:pt x="38255" y="55138"/>
                  </a:cubicBezTo>
                  <a:cubicBezTo>
                    <a:pt x="38255" y="54828"/>
                    <a:pt x="38505" y="54578"/>
                    <a:pt x="38815" y="54578"/>
                  </a:cubicBezTo>
                  <a:close/>
                  <a:moveTo>
                    <a:pt x="42553" y="54578"/>
                  </a:moveTo>
                  <a:cubicBezTo>
                    <a:pt x="42863" y="54578"/>
                    <a:pt x="43113" y="54828"/>
                    <a:pt x="43113" y="55138"/>
                  </a:cubicBezTo>
                  <a:cubicBezTo>
                    <a:pt x="43113" y="55459"/>
                    <a:pt x="42863" y="55709"/>
                    <a:pt x="42553" y="55709"/>
                  </a:cubicBezTo>
                  <a:cubicBezTo>
                    <a:pt x="42232" y="55709"/>
                    <a:pt x="41982" y="55459"/>
                    <a:pt x="41982" y="55138"/>
                  </a:cubicBezTo>
                  <a:cubicBezTo>
                    <a:pt x="41982" y="54828"/>
                    <a:pt x="42244" y="54578"/>
                    <a:pt x="42553" y="54578"/>
                  </a:cubicBezTo>
                  <a:close/>
                  <a:moveTo>
                    <a:pt x="46268" y="54578"/>
                  </a:moveTo>
                  <a:cubicBezTo>
                    <a:pt x="46565" y="54578"/>
                    <a:pt x="46839" y="54828"/>
                    <a:pt x="46839" y="55138"/>
                  </a:cubicBezTo>
                  <a:cubicBezTo>
                    <a:pt x="46839" y="55435"/>
                    <a:pt x="46589" y="55709"/>
                    <a:pt x="46268" y="55709"/>
                  </a:cubicBezTo>
                  <a:cubicBezTo>
                    <a:pt x="45970" y="55709"/>
                    <a:pt x="45708" y="55459"/>
                    <a:pt x="45708" y="55138"/>
                  </a:cubicBezTo>
                  <a:cubicBezTo>
                    <a:pt x="45708" y="54828"/>
                    <a:pt x="45958" y="54578"/>
                    <a:pt x="46268" y="54578"/>
                  </a:cubicBezTo>
                  <a:close/>
                  <a:moveTo>
                    <a:pt x="50006" y="54578"/>
                  </a:moveTo>
                  <a:cubicBezTo>
                    <a:pt x="50316" y="54578"/>
                    <a:pt x="50578" y="54828"/>
                    <a:pt x="50578" y="55138"/>
                  </a:cubicBezTo>
                  <a:cubicBezTo>
                    <a:pt x="50578" y="55459"/>
                    <a:pt x="50316" y="55709"/>
                    <a:pt x="50006" y="55709"/>
                  </a:cubicBezTo>
                  <a:cubicBezTo>
                    <a:pt x="49697" y="55709"/>
                    <a:pt x="49447" y="55459"/>
                    <a:pt x="49447" y="55138"/>
                  </a:cubicBezTo>
                  <a:cubicBezTo>
                    <a:pt x="49447" y="54828"/>
                    <a:pt x="49697" y="54578"/>
                    <a:pt x="50006" y="54578"/>
                  </a:cubicBezTo>
                  <a:close/>
                  <a:moveTo>
                    <a:pt x="53733" y="54578"/>
                  </a:moveTo>
                  <a:cubicBezTo>
                    <a:pt x="54031" y="54578"/>
                    <a:pt x="54293" y="54828"/>
                    <a:pt x="54293" y="55138"/>
                  </a:cubicBezTo>
                  <a:cubicBezTo>
                    <a:pt x="54293" y="55435"/>
                    <a:pt x="54043" y="55709"/>
                    <a:pt x="53733" y="55709"/>
                  </a:cubicBezTo>
                  <a:cubicBezTo>
                    <a:pt x="53412" y="55709"/>
                    <a:pt x="53162" y="55459"/>
                    <a:pt x="53162" y="55138"/>
                  </a:cubicBezTo>
                  <a:cubicBezTo>
                    <a:pt x="53162" y="54828"/>
                    <a:pt x="53412" y="54578"/>
                    <a:pt x="53733" y="54578"/>
                  </a:cubicBezTo>
                  <a:close/>
                  <a:moveTo>
                    <a:pt x="57460" y="54578"/>
                  </a:moveTo>
                  <a:cubicBezTo>
                    <a:pt x="57781" y="54578"/>
                    <a:pt x="58031" y="54828"/>
                    <a:pt x="58031" y="55138"/>
                  </a:cubicBezTo>
                  <a:cubicBezTo>
                    <a:pt x="58031" y="55459"/>
                    <a:pt x="57781" y="55709"/>
                    <a:pt x="57460" y="55709"/>
                  </a:cubicBezTo>
                  <a:cubicBezTo>
                    <a:pt x="57150" y="55709"/>
                    <a:pt x="56900" y="55459"/>
                    <a:pt x="56900" y="55138"/>
                  </a:cubicBezTo>
                  <a:cubicBezTo>
                    <a:pt x="56900" y="54828"/>
                    <a:pt x="57150" y="54578"/>
                    <a:pt x="57460" y="54578"/>
                  </a:cubicBezTo>
                  <a:close/>
                  <a:moveTo>
                    <a:pt x="61186" y="54578"/>
                  </a:moveTo>
                  <a:cubicBezTo>
                    <a:pt x="61484" y="54578"/>
                    <a:pt x="61746" y="54828"/>
                    <a:pt x="61746" y="55138"/>
                  </a:cubicBezTo>
                  <a:cubicBezTo>
                    <a:pt x="61746" y="55435"/>
                    <a:pt x="61496" y="55709"/>
                    <a:pt x="61186" y="55709"/>
                  </a:cubicBezTo>
                  <a:cubicBezTo>
                    <a:pt x="60877" y="55709"/>
                    <a:pt x="60615" y="55459"/>
                    <a:pt x="60615" y="55138"/>
                  </a:cubicBezTo>
                  <a:cubicBezTo>
                    <a:pt x="60615" y="54828"/>
                    <a:pt x="60877" y="54578"/>
                    <a:pt x="61186" y="54578"/>
                  </a:cubicBezTo>
                  <a:close/>
                  <a:moveTo>
                    <a:pt x="64925" y="54578"/>
                  </a:moveTo>
                  <a:cubicBezTo>
                    <a:pt x="65234" y="54578"/>
                    <a:pt x="65485" y="54828"/>
                    <a:pt x="65485" y="55138"/>
                  </a:cubicBezTo>
                  <a:cubicBezTo>
                    <a:pt x="65485" y="55459"/>
                    <a:pt x="65234" y="55709"/>
                    <a:pt x="64925" y="55709"/>
                  </a:cubicBezTo>
                  <a:cubicBezTo>
                    <a:pt x="64603" y="55709"/>
                    <a:pt x="64353" y="55459"/>
                    <a:pt x="64353" y="55138"/>
                  </a:cubicBezTo>
                  <a:cubicBezTo>
                    <a:pt x="64353" y="54828"/>
                    <a:pt x="64603" y="54578"/>
                    <a:pt x="64925" y="54578"/>
                  </a:cubicBezTo>
                  <a:close/>
                  <a:moveTo>
                    <a:pt x="68640" y="54578"/>
                  </a:moveTo>
                  <a:cubicBezTo>
                    <a:pt x="68937" y="54578"/>
                    <a:pt x="69211" y="54828"/>
                    <a:pt x="69211" y="55138"/>
                  </a:cubicBezTo>
                  <a:cubicBezTo>
                    <a:pt x="69211" y="55435"/>
                    <a:pt x="68949" y="55709"/>
                    <a:pt x="68640" y="55709"/>
                  </a:cubicBezTo>
                  <a:cubicBezTo>
                    <a:pt x="68330" y="55709"/>
                    <a:pt x="68080" y="55459"/>
                    <a:pt x="68080" y="55138"/>
                  </a:cubicBezTo>
                  <a:cubicBezTo>
                    <a:pt x="68092" y="54828"/>
                    <a:pt x="68330" y="54578"/>
                    <a:pt x="68640" y="54578"/>
                  </a:cubicBezTo>
                  <a:close/>
                  <a:moveTo>
                    <a:pt x="72366" y="54578"/>
                  </a:moveTo>
                  <a:cubicBezTo>
                    <a:pt x="72676" y="54578"/>
                    <a:pt x="72926" y="54828"/>
                    <a:pt x="72926" y="55138"/>
                  </a:cubicBezTo>
                  <a:cubicBezTo>
                    <a:pt x="72926" y="55459"/>
                    <a:pt x="72676" y="55709"/>
                    <a:pt x="72366" y="55709"/>
                  </a:cubicBezTo>
                  <a:cubicBezTo>
                    <a:pt x="72045" y="55709"/>
                    <a:pt x="71795" y="55459"/>
                    <a:pt x="71795" y="55138"/>
                  </a:cubicBezTo>
                  <a:cubicBezTo>
                    <a:pt x="71795" y="54828"/>
                    <a:pt x="72069" y="54578"/>
                    <a:pt x="72366" y="54578"/>
                  </a:cubicBezTo>
                  <a:close/>
                  <a:moveTo>
                    <a:pt x="76093" y="54578"/>
                  </a:moveTo>
                  <a:cubicBezTo>
                    <a:pt x="76391" y="54578"/>
                    <a:pt x="76664" y="54828"/>
                    <a:pt x="76664" y="55138"/>
                  </a:cubicBezTo>
                  <a:cubicBezTo>
                    <a:pt x="76664" y="55435"/>
                    <a:pt x="76403" y="55709"/>
                    <a:pt x="76093" y="55709"/>
                  </a:cubicBezTo>
                  <a:cubicBezTo>
                    <a:pt x="75795" y="55709"/>
                    <a:pt x="75533" y="55459"/>
                    <a:pt x="75533" y="55138"/>
                  </a:cubicBezTo>
                  <a:cubicBezTo>
                    <a:pt x="75533" y="54828"/>
                    <a:pt x="75783" y="54578"/>
                    <a:pt x="76093" y="54578"/>
                  </a:cubicBezTo>
                  <a:close/>
                  <a:moveTo>
                    <a:pt x="79712" y="54578"/>
                  </a:moveTo>
                  <a:cubicBezTo>
                    <a:pt x="80010" y="54578"/>
                    <a:pt x="80284" y="54828"/>
                    <a:pt x="80284" y="55138"/>
                  </a:cubicBezTo>
                  <a:cubicBezTo>
                    <a:pt x="80284" y="55435"/>
                    <a:pt x="80022" y="55709"/>
                    <a:pt x="79712" y="55709"/>
                  </a:cubicBezTo>
                  <a:cubicBezTo>
                    <a:pt x="79403" y="55709"/>
                    <a:pt x="79153" y="55459"/>
                    <a:pt x="79153" y="55138"/>
                  </a:cubicBezTo>
                  <a:cubicBezTo>
                    <a:pt x="79153" y="54828"/>
                    <a:pt x="79403" y="54578"/>
                    <a:pt x="79712" y="54578"/>
                  </a:cubicBezTo>
                  <a:close/>
                  <a:moveTo>
                    <a:pt x="83451" y="54578"/>
                  </a:moveTo>
                  <a:cubicBezTo>
                    <a:pt x="83761" y="54578"/>
                    <a:pt x="84011" y="54828"/>
                    <a:pt x="84011" y="55138"/>
                  </a:cubicBezTo>
                  <a:cubicBezTo>
                    <a:pt x="84011" y="55459"/>
                    <a:pt x="83761" y="55709"/>
                    <a:pt x="83451" y="55709"/>
                  </a:cubicBezTo>
                  <a:cubicBezTo>
                    <a:pt x="83141" y="55709"/>
                    <a:pt x="82880" y="55459"/>
                    <a:pt x="82880" y="55138"/>
                  </a:cubicBezTo>
                  <a:cubicBezTo>
                    <a:pt x="82880" y="54828"/>
                    <a:pt x="83141" y="54578"/>
                    <a:pt x="83451" y="54578"/>
                  </a:cubicBezTo>
                  <a:close/>
                  <a:moveTo>
                    <a:pt x="87166" y="54578"/>
                  </a:moveTo>
                  <a:cubicBezTo>
                    <a:pt x="87463" y="54578"/>
                    <a:pt x="87737" y="54828"/>
                    <a:pt x="87737" y="55138"/>
                  </a:cubicBezTo>
                  <a:cubicBezTo>
                    <a:pt x="87737" y="55435"/>
                    <a:pt x="87475" y="55709"/>
                    <a:pt x="87166" y="55709"/>
                  </a:cubicBezTo>
                  <a:cubicBezTo>
                    <a:pt x="86856" y="55709"/>
                    <a:pt x="86606" y="55459"/>
                    <a:pt x="86606" y="55138"/>
                  </a:cubicBezTo>
                  <a:cubicBezTo>
                    <a:pt x="86606" y="54828"/>
                    <a:pt x="86856" y="54578"/>
                    <a:pt x="87166" y="54578"/>
                  </a:cubicBezTo>
                  <a:close/>
                  <a:moveTo>
                    <a:pt x="90904" y="54578"/>
                  </a:moveTo>
                  <a:cubicBezTo>
                    <a:pt x="91214" y="54578"/>
                    <a:pt x="91464" y="54828"/>
                    <a:pt x="91464" y="55138"/>
                  </a:cubicBezTo>
                  <a:cubicBezTo>
                    <a:pt x="91464" y="55459"/>
                    <a:pt x="91214" y="55709"/>
                    <a:pt x="90904" y="55709"/>
                  </a:cubicBezTo>
                  <a:cubicBezTo>
                    <a:pt x="90595" y="55709"/>
                    <a:pt x="90345" y="55459"/>
                    <a:pt x="90345" y="55138"/>
                  </a:cubicBezTo>
                  <a:cubicBezTo>
                    <a:pt x="90345" y="54828"/>
                    <a:pt x="90595" y="54578"/>
                    <a:pt x="90904" y="54578"/>
                  </a:cubicBezTo>
                  <a:close/>
                  <a:moveTo>
                    <a:pt x="94631" y="54578"/>
                  </a:moveTo>
                  <a:cubicBezTo>
                    <a:pt x="94929" y="54578"/>
                    <a:pt x="95191" y="54828"/>
                    <a:pt x="95191" y="55138"/>
                  </a:cubicBezTo>
                  <a:cubicBezTo>
                    <a:pt x="95191" y="55435"/>
                    <a:pt x="94941" y="55709"/>
                    <a:pt x="94631" y="55709"/>
                  </a:cubicBezTo>
                  <a:cubicBezTo>
                    <a:pt x="94310" y="55709"/>
                    <a:pt x="94060" y="55459"/>
                    <a:pt x="94060" y="55138"/>
                  </a:cubicBezTo>
                  <a:cubicBezTo>
                    <a:pt x="94071" y="54828"/>
                    <a:pt x="94310" y="54578"/>
                    <a:pt x="94631" y="54578"/>
                  </a:cubicBezTo>
                  <a:close/>
                  <a:moveTo>
                    <a:pt x="98346" y="54578"/>
                  </a:moveTo>
                  <a:cubicBezTo>
                    <a:pt x="98655" y="54578"/>
                    <a:pt x="98905" y="54828"/>
                    <a:pt x="98905" y="55138"/>
                  </a:cubicBezTo>
                  <a:cubicBezTo>
                    <a:pt x="98905" y="55459"/>
                    <a:pt x="98655" y="55709"/>
                    <a:pt x="98346" y="55709"/>
                  </a:cubicBezTo>
                  <a:cubicBezTo>
                    <a:pt x="98036" y="55709"/>
                    <a:pt x="97786" y="55459"/>
                    <a:pt x="97786" y="55138"/>
                  </a:cubicBezTo>
                  <a:cubicBezTo>
                    <a:pt x="97786" y="54828"/>
                    <a:pt x="98036" y="54578"/>
                    <a:pt x="98346" y="54578"/>
                  </a:cubicBezTo>
                  <a:close/>
                  <a:moveTo>
                    <a:pt x="102084" y="54578"/>
                  </a:moveTo>
                  <a:cubicBezTo>
                    <a:pt x="102382" y="54578"/>
                    <a:pt x="102644" y="54828"/>
                    <a:pt x="102644" y="55138"/>
                  </a:cubicBezTo>
                  <a:cubicBezTo>
                    <a:pt x="102644" y="55435"/>
                    <a:pt x="102394" y="55709"/>
                    <a:pt x="102084" y="55709"/>
                  </a:cubicBezTo>
                  <a:cubicBezTo>
                    <a:pt x="101787" y="55709"/>
                    <a:pt x="101513" y="55459"/>
                    <a:pt x="101513" y="55138"/>
                  </a:cubicBezTo>
                  <a:cubicBezTo>
                    <a:pt x="101513" y="54828"/>
                    <a:pt x="101775" y="54578"/>
                    <a:pt x="102084" y="54578"/>
                  </a:cubicBezTo>
                  <a:close/>
                  <a:moveTo>
                    <a:pt x="105799" y="54578"/>
                  </a:moveTo>
                  <a:cubicBezTo>
                    <a:pt x="106121" y="54578"/>
                    <a:pt x="106371" y="54828"/>
                    <a:pt x="106371" y="55138"/>
                  </a:cubicBezTo>
                  <a:cubicBezTo>
                    <a:pt x="106371" y="55459"/>
                    <a:pt x="106109" y="55709"/>
                    <a:pt x="105799" y="55709"/>
                  </a:cubicBezTo>
                  <a:cubicBezTo>
                    <a:pt x="105490" y="55709"/>
                    <a:pt x="105239" y="55459"/>
                    <a:pt x="105239" y="55138"/>
                  </a:cubicBezTo>
                  <a:cubicBezTo>
                    <a:pt x="105239" y="54828"/>
                    <a:pt x="105490" y="54578"/>
                    <a:pt x="105799" y="54578"/>
                  </a:cubicBezTo>
                  <a:close/>
                  <a:moveTo>
                    <a:pt x="109538" y="54578"/>
                  </a:moveTo>
                  <a:cubicBezTo>
                    <a:pt x="109835" y="54578"/>
                    <a:pt x="110109" y="54828"/>
                    <a:pt x="110109" y="55138"/>
                  </a:cubicBezTo>
                  <a:cubicBezTo>
                    <a:pt x="110109" y="55435"/>
                    <a:pt x="109847" y="55709"/>
                    <a:pt x="109538" y="55709"/>
                  </a:cubicBezTo>
                  <a:cubicBezTo>
                    <a:pt x="109228" y="55709"/>
                    <a:pt x="108978" y="55459"/>
                    <a:pt x="108978" y="55138"/>
                  </a:cubicBezTo>
                  <a:cubicBezTo>
                    <a:pt x="108978" y="54828"/>
                    <a:pt x="109228" y="54578"/>
                    <a:pt x="109538" y="54578"/>
                  </a:cubicBezTo>
                  <a:close/>
                  <a:moveTo>
                    <a:pt x="113264" y="54578"/>
                  </a:moveTo>
                  <a:cubicBezTo>
                    <a:pt x="113574" y="54578"/>
                    <a:pt x="113824" y="54828"/>
                    <a:pt x="113824" y="55138"/>
                  </a:cubicBezTo>
                  <a:cubicBezTo>
                    <a:pt x="113824" y="55459"/>
                    <a:pt x="113574" y="55709"/>
                    <a:pt x="113264" y="55709"/>
                  </a:cubicBezTo>
                  <a:cubicBezTo>
                    <a:pt x="112943" y="55709"/>
                    <a:pt x="112693" y="55459"/>
                    <a:pt x="112693" y="55138"/>
                  </a:cubicBezTo>
                  <a:cubicBezTo>
                    <a:pt x="112693" y="54828"/>
                    <a:pt x="112943" y="54578"/>
                    <a:pt x="113264" y="54578"/>
                  </a:cubicBezTo>
                  <a:close/>
                  <a:moveTo>
                    <a:pt x="116991" y="54578"/>
                  </a:moveTo>
                  <a:cubicBezTo>
                    <a:pt x="117289" y="54578"/>
                    <a:pt x="117562" y="54828"/>
                    <a:pt x="117562" y="55138"/>
                  </a:cubicBezTo>
                  <a:cubicBezTo>
                    <a:pt x="117562" y="55435"/>
                    <a:pt x="117312" y="55709"/>
                    <a:pt x="116991" y="55709"/>
                  </a:cubicBezTo>
                  <a:cubicBezTo>
                    <a:pt x="116681" y="55709"/>
                    <a:pt x="116431" y="55459"/>
                    <a:pt x="116431" y="55138"/>
                  </a:cubicBezTo>
                  <a:cubicBezTo>
                    <a:pt x="116431" y="54828"/>
                    <a:pt x="116681" y="54578"/>
                    <a:pt x="116991" y="54578"/>
                  </a:cubicBezTo>
                  <a:close/>
                  <a:moveTo>
                    <a:pt x="120718" y="54578"/>
                  </a:moveTo>
                  <a:cubicBezTo>
                    <a:pt x="121027" y="54578"/>
                    <a:pt x="121277" y="54828"/>
                    <a:pt x="121277" y="55138"/>
                  </a:cubicBezTo>
                  <a:cubicBezTo>
                    <a:pt x="121277" y="55459"/>
                    <a:pt x="121027" y="55709"/>
                    <a:pt x="120718" y="55709"/>
                  </a:cubicBezTo>
                  <a:cubicBezTo>
                    <a:pt x="120408" y="55709"/>
                    <a:pt x="120146" y="55459"/>
                    <a:pt x="120146" y="55138"/>
                  </a:cubicBezTo>
                  <a:cubicBezTo>
                    <a:pt x="120146" y="54828"/>
                    <a:pt x="120420" y="54578"/>
                    <a:pt x="120718" y="54578"/>
                  </a:cubicBezTo>
                  <a:close/>
                  <a:moveTo>
                    <a:pt x="124456" y="54578"/>
                  </a:moveTo>
                  <a:cubicBezTo>
                    <a:pt x="124754" y="54578"/>
                    <a:pt x="125016" y="54828"/>
                    <a:pt x="125016" y="55138"/>
                  </a:cubicBezTo>
                  <a:cubicBezTo>
                    <a:pt x="125016" y="55435"/>
                    <a:pt x="124766" y="55709"/>
                    <a:pt x="124456" y="55709"/>
                  </a:cubicBezTo>
                  <a:cubicBezTo>
                    <a:pt x="124135" y="55709"/>
                    <a:pt x="123885" y="55459"/>
                    <a:pt x="123885" y="55138"/>
                  </a:cubicBezTo>
                  <a:cubicBezTo>
                    <a:pt x="123885" y="54828"/>
                    <a:pt x="124135" y="54578"/>
                    <a:pt x="124456" y="54578"/>
                  </a:cubicBezTo>
                  <a:close/>
                  <a:moveTo>
                    <a:pt x="128171" y="54578"/>
                  </a:moveTo>
                  <a:cubicBezTo>
                    <a:pt x="128480" y="54578"/>
                    <a:pt x="128742" y="54828"/>
                    <a:pt x="128742" y="55138"/>
                  </a:cubicBezTo>
                  <a:cubicBezTo>
                    <a:pt x="128742" y="55459"/>
                    <a:pt x="128480" y="55709"/>
                    <a:pt x="128171" y="55709"/>
                  </a:cubicBezTo>
                  <a:cubicBezTo>
                    <a:pt x="127861" y="55709"/>
                    <a:pt x="127611" y="55459"/>
                    <a:pt x="127611" y="55138"/>
                  </a:cubicBezTo>
                  <a:cubicBezTo>
                    <a:pt x="127611" y="54828"/>
                    <a:pt x="127861" y="54578"/>
                    <a:pt x="128171" y="54578"/>
                  </a:cubicBezTo>
                  <a:close/>
                  <a:moveTo>
                    <a:pt x="131898" y="54578"/>
                  </a:moveTo>
                  <a:cubicBezTo>
                    <a:pt x="132195" y="54578"/>
                    <a:pt x="132457" y="54828"/>
                    <a:pt x="132457" y="55138"/>
                  </a:cubicBezTo>
                  <a:cubicBezTo>
                    <a:pt x="132457" y="55435"/>
                    <a:pt x="132207" y="55709"/>
                    <a:pt x="131898" y="55709"/>
                  </a:cubicBezTo>
                  <a:cubicBezTo>
                    <a:pt x="131600" y="55709"/>
                    <a:pt x="131326" y="55459"/>
                    <a:pt x="131326" y="55138"/>
                  </a:cubicBezTo>
                  <a:cubicBezTo>
                    <a:pt x="131338" y="54828"/>
                    <a:pt x="131576" y="54578"/>
                    <a:pt x="131898" y="54578"/>
                  </a:cubicBezTo>
                  <a:close/>
                  <a:moveTo>
                    <a:pt x="135624" y="54578"/>
                  </a:moveTo>
                  <a:cubicBezTo>
                    <a:pt x="135946" y="54578"/>
                    <a:pt x="136196" y="54828"/>
                    <a:pt x="136196" y="55138"/>
                  </a:cubicBezTo>
                  <a:cubicBezTo>
                    <a:pt x="136196" y="55459"/>
                    <a:pt x="135934" y="55709"/>
                    <a:pt x="135624" y="55709"/>
                  </a:cubicBezTo>
                  <a:cubicBezTo>
                    <a:pt x="135315" y="55709"/>
                    <a:pt x="135065" y="55459"/>
                    <a:pt x="135065" y="55138"/>
                  </a:cubicBezTo>
                  <a:cubicBezTo>
                    <a:pt x="135065" y="54828"/>
                    <a:pt x="135315" y="54578"/>
                    <a:pt x="135624" y="54578"/>
                  </a:cubicBezTo>
                  <a:close/>
                  <a:moveTo>
                    <a:pt x="139351" y="54578"/>
                  </a:moveTo>
                  <a:cubicBezTo>
                    <a:pt x="139649" y="54578"/>
                    <a:pt x="139910" y="54828"/>
                    <a:pt x="139910" y="55138"/>
                  </a:cubicBezTo>
                  <a:cubicBezTo>
                    <a:pt x="139910" y="55435"/>
                    <a:pt x="139660" y="55709"/>
                    <a:pt x="139351" y="55709"/>
                  </a:cubicBezTo>
                  <a:cubicBezTo>
                    <a:pt x="139053" y="55709"/>
                    <a:pt x="138779" y="55459"/>
                    <a:pt x="138779" y="55138"/>
                  </a:cubicBezTo>
                  <a:cubicBezTo>
                    <a:pt x="138779" y="54828"/>
                    <a:pt x="139041" y="54578"/>
                    <a:pt x="139351" y="54578"/>
                  </a:cubicBezTo>
                  <a:close/>
                  <a:moveTo>
                    <a:pt x="143089" y="54578"/>
                  </a:moveTo>
                  <a:cubicBezTo>
                    <a:pt x="143399" y="54578"/>
                    <a:pt x="143649" y="54828"/>
                    <a:pt x="143649" y="55138"/>
                  </a:cubicBezTo>
                  <a:cubicBezTo>
                    <a:pt x="143649" y="55459"/>
                    <a:pt x="143399" y="55709"/>
                    <a:pt x="143089" y="55709"/>
                  </a:cubicBezTo>
                  <a:cubicBezTo>
                    <a:pt x="142768" y="55709"/>
                    <a:pt x="142518" y="55459"/>
                    <a:pt x="142518" y="55138"/>
                  </a:cubicBezTo>
                  <a:cubicBezTo>
                    <a:pt x="142518" y="54828"/>
                    <a:pt x="142768" y="54578"/>
                    <a:pt x="143089" y="54578"/>
                  </a:cubicBezTo>
                  <a:close/>
                  <a:moveTo>
                    <a:pt x="146804" y="54578"/>
                  </a:moveTo>
                  <a:cubicBezTo>
                    <a:pt x="147102" y="54578"/>
                    <a:pt x="147376" y="54828"/>
                    <a:pt x="147376" y="55138"/>
                  </a:cubicBezTo>
                  <a:cubicBezTo>
                    <a:pt x="147376" y="55435"/>
                    <a:pt x="147114" y="55709"/>
                    <a:pt x="146804" y="55709"/>
                  </a:cubicBezTo>
                  <a:cubicBezTo>
                    <a:pt x="146495" y="55709"/>
                    <a:pt x="146245" y="55459"/>
                    <a:pt x="146245" y="55138"/>
                  </a:cubicBezTo>
                  <a:cubicBezTo>
                    <a:pt x="146257" y="54828"/>
                    <a:pt x="146495" y="54578"/>
                    <a:pt x="146804" y="54578"/>
                  </a:cubicBezTo>
                  <a:close/>
                  <a:moveTo>
                    <a:pt x="150543" y="54578"/>
                  </a:moveTo>
                  <a:cubicBezTo>
                    <a:pt x="150852" y="54578"/>
                    <a:pt x="151102" y="54828"/>
                    <a:pt x="151102" y="55138"/>
                  </a:cubicBezTo>
                  <a:cubicBezTo>
                    <a:pt x="151102" y="55459"/>
                    <a:pt x="150852" y="55709"/>
                    <a:pt x="150543" y="55709"/>
                  </a:cubicBezTo>
                  <a:cubicBezTo>
                    <a:pt x="150233" y="55709"/>
                    <a:pt x="149971" y="55459"/>
                    <a:pt x="149971" y="55138"/>
                  </a:cubicBezTo>
                  <a:cubicBezTo>
                    <a:pt x="149971" y="54828"/>
                    <a:pt x="150233" y="54578"/>
                    <a:pt x="150543" y="54578"/>
                  </a:cubicBezTo>
                  <a:close/>
                  <a:moveTo>
                    <a:pt x="3405" y="56436"/>
                  </a:moveTo>
                  <a:cubicBezTo>
                    <a:pt x="3703" y="56436"/>
                    <a:pt x="3977" y="56686"/>
                    <a:pt x="3977" y="57007"/>
                  </a:cubicBezTo>
                  <a:cubicBezTo>
                    <a:pt x="3977" y="57305"/>
                    <a:pt x="3727" y="57567"/>
                    <a:pt x="3405" y="57567"/>
                  </a:cubicBezTo>
                  <a:cubicBezTo>
                    <a:pt x="3096" y="57567"/>
                    <a:pt x="2846" y="57317"/>
                    <a:pt x="2846" y="57007"/>
                  </a:cubicBezTo>
                  <a:cubicBezTo>
                    <a:pt x="2858" y="56686"/>
                    <a:pt x="3096" y="56436"/>
                    <a:pt x="3405" y="56436"/>
                  </a:cubicBezTo>
                  <a:close/>
                  <a:moveTo>
                    <a:pt x="7132" y="56436"/>
                  </a:moveTo>
                  <a:cubicBezTo>
                    <a:pt x="7430" y="56436"/>
                    <a:pt x="7692" y="56686"/>
                    <a:pt x="7692" y="57007"/>
                  </a:cubicBezTo>
                  <a:cubicBezTo>
                    <a:pt x="7692" y="57305"/>
                    <a:pt x="7442" y="57567"/>
                    <a:pt x="7132" y="57567"/>
                  </a:cubicBezTo>
                  <a:cubicBezTo>
                    <a:pt x="6834" y="57567"/>
                    <a:pt x="6560" y="57317"/>
                    <a:pt x="6560" y="57007"/>
                  </a:cubicBezTo>
                  <a:cubicBezTo>
                    <a:pt x="6584" y="56686"/>
                    <a:pt x="6822" y="56436"/>
                    <a:pt x="7132" y="56436"/>
                  </a:cubicBezTo>
                  <a:close/>
                  <a:moveTo>
                    <a:pt x="10871" y="56436"/>
                  </a:moveTo>
                  <a:cubicBezTo>
                    <a:pt x="11168" y="56436"/>
                    <a:pt x="11430" y="56686"/>
                    <a:pt x="11430" y="57007"/>
                  </a:cubicBezTo>
                  <a:cubicBezTo>
                    <a:pt x="11430" y="57305"/>
                    <a:pt x="11180" y="57567"/>
                    <a:pt x="10871" y="57567"/>
                  </a:cubicBezTo>
                  <a:cubicBezTo>
                    <a:pt x="10573" y="57567"/>
                    <a:pt x="10299" y="57317"/>
                    <a:pt x="10299" y="57007"/>
                  </a:cubicBezTo>
                  <a:cubicBezTo>
                    <a:pt x="10299" y="56686"/>
                    <a:pt x="10549" y="56436"/>
                    <a:pt x="10871" y="56436"/>
                  </a:cubicBezTo>
                  <a:close/>
                  <a:moveTo>
                    <a:pt x="14585" y="56436"/>
                  </a:moveTo>
                  <a:cubicBezTo>
                    <a:pt x="14883" y="56436"/>
                    <a:pt x="15157" y="56686"/>
                    <a:pt x="15157" y="57007"/>
                  </a:cubicBezTo>
                  <a:cubicBezTo>
                    <a:pt x="15157" y="57305"/>
                    <a:pt x="14895" y="57567"/>
                    <a:pt x="14585" y="57567"/>
                  </a:cubicBezTo>
                  <a:cubicBezTo>
                    <a:pt x="14288" y="57567"/>
                    <a:pt x="14014" y="57317"/>
                    <a:pt x="14014" y="57007"/>
                  </a:cubicBezTo>
                  <a:cubicBezTo>
                    <a:pt x="14038" y="56686"/>
                    <a:pt x="14276" y="56436"/>
                    <a:pt x="14585" y="56436"/>
                  </a:cubicBezTo>
                  <a:close/>
                  <a:moveTo>
                    <a:pt x="18324" y="56436"/>
                  </a:moveTo>
                  <a:cubicBezTo>
                    <a:pt x="18622" y="56436"/>
                    <a:pt x="18883" y="56686"/>
                    <a:pt x="18883" y="57007"/>
                  </a:cubicBezTo>
                  <a:cubicBezTo>
                    <a:pt x="18883" y="57305"/>
                    <a:pt x="18633" y="57567"/>
                    <a:pt x="18324" y="57567"/>
                  </a:cubicBezTo>
                  <a:cubicBezTo>
                    <a:pt x="18026" y="57567"/>
                    <a:pt x="17752" y="57317"/>
                    <a:pt x="17752" y="57007"/>
                  </a:cubicBezTo>
                  <a:cubicBezTo>
                    <a:pt x="17752" y="56686"/>
                    <a:pt x="18014" y="56436"/>
                    <a:pt x="18324" y="56436"/>
                  </a:cubicBezTo>
                  <a:close/>
                  <a:moveTo>
                    <a:pt x="22039" y="56436"/>
                  </a:moveTo>
                  <a:cubicBezTo>
                    <a:pt x="22336" y="56436"/>
                    <a:pt x="22610" y="56686"/>
                    <a:pt x="22610" y="57007"/>
                  </a:cubicBezTo>
                  <a:cubicBezTo>
                    <a:pt x="22610" y="57305"/>
                    <a:pt x="22360" y="57567"/>
                    <a:pt x="22039" y="57567"/>
                  </a:cubicBezTo>
                  <a:cubicBezTo>
                    <a:pt x="21729" y="57567"/>
                    <a:pt x="21479" y="57317"/>
                    <a:pt x="21479" y="57007"/>
                  </a:cubicBezTo>
                  <a:cubicBezTo>
                    <a:pt x="21491" y="56686"/>
                    <a:pt x="21729" y="56436"/>
                    <a:pt x="22039" y="56436"/>
                  </a:cubicBezTo>
                  <a:close/>
                  <a:moveTo>
                    <a:pt x="25777" y="56436"/>
                  </a:moveTo>
                  <a:cubicBezTo>
                    <a:pt x="26075" y="56436"/>
                    <a:pt x="26349" y="56686"/>
                    <a:pt x="26349" y="57007"/>
                  </a:cubicBezTo>
                  <a:cubicBezTo>
                    <a:pt x="26349" y="57305"/>
                    <a:pt x="26087" y="57567"/>
                    <a:pt x="25777" y="57567"/>
                  </a:cubicBezTo>
                  <a:cubicBezTo>
                    <a:pt x="25468" y="57567"/>
                    <a:pt x="25206" y="57317"/>
                    <a:pt x="25206" y="57007"/>
                  </a:cubicBezTo>
                  <a:cubicBezTo>
                    <a:pt x="25218" y="56686"/>
                    <a:pt x="25468" y="56436"/>
                    <a:pt x="25777" y="56436"/>
                  </a:cubicBezTo>
                  <a:close/>
                  <a:moveTo>
                    <a:pt x="29504" y="56436"/>
                  </a:moveTo>
                  <a:cubicBezTo>
                    <a:pt x="29801" y="56436"/>
                    <a:pt x="30063" y="56686"/>
                    <a:pt x="30063" y="57007"/>
                  </a:cubicBezTo>
                  <a:cubicBezTo>
                    <a:pt x="30063" y="57305"/>
                    <a:pt x="29813" y="57567"/>
                    <a:pt x="29504" y="57567"/>
                  </a:cubicBezTo>
                  <a:cubicBezTo>
                    <a:pt x="29182" y="57567"/>
                    <a:pt x="28932" y="57317"/>
                    <a:pt x="28932" y="57007"/>
                  </a:cubicBezTo>
                  <a:cubicBezTo>
                    <a:pt x="28944" y="56686"/>
                    <a:pt x="29182" y="56436"/>
                    <a:pt x="29504" y="56436"/>
                  </a:cubicBezTo>
                  <a:close/>
                  <a:moveTo>
                    <a:pt x="33230" y="56436"/>
                  </a:moveTo>
                  <a:cubicBezTo>
                    <a:pt x="33528" y="56436"/>
                    <a:pt x="33802" y="56686"/>
                    <a:pt x="33802" y="57007"/>
                  </a:cubicBezTo>
                  <a:cubicBezTo>
                    <a:pt x="33802" y="57305"/>
                    <a:pt x="33552" y="57567"/>
                    <a:pt x="33230" y="57567"/>
                  </a:cubicBezTo>
                  <a:cubicBezTo>
                    <a:pt x="32921" y="57567"/>
                    <a:pt x="32671" y="57317"/>
                    <a:pt x="32671" y="57007"/>
                  </a:cubicBezTo>
                  <a:cubicBezTo>
                    <a:pt x="32671" y="56686"/>
                    <a:pt x="32921" y="56436"/>
                    <a:pt x="33230" y="56436"/>
                  </a:cubicBezTo>
                  <a:close/>
                  <a:moveTo>
                    <a:pt x="36957" y="56436"/>
                  </a:moveTo>
                  <a:cubicBezTo>
                    <a:pt x="37255" y="56436"/>
                    <a:pt x="37517" y="56686"/>
                    <a:pt x="37517" y="57007"/>
                  </a:cubicBezTo>
                  <a:cubicBezTo>
                    <a:pt x="37517" y="57305"/>
                    <a:pt x="37267" y="57567"/>
                    <a:pt x="36957" y="57567"/>
                  </a:cubicBezTo>
                  <a:cubicBezTo>
                    <a:pt x="36648" y="57567"/>
                    <a:pt x="36386" y="57317"/>
                    <a:pt x="36386" y="57007"/>
                  </a:cubicBezTo>
                  <a:cubicBezTo>
                    <a:pt x="36409" y="56686"/>
                    <a:pt x="36648" y="56436"/>
                    <a:pt x="36957" y="56436"/>
                  </a:cubicBezTo>
                  <a:close/>
                  <a:moveTo>
                    <a:pt x="40672" y="56436"/>
                  </a:moveTo>
                  <a:cubicBezTo>
                    <a:pt x="40970" y="56436"/>
                    <a:pt x="41243" y="56686"/>
                    <a:pt x="41243" y="57007"/>
                  </a:cubicBezTo>
                  <a:cubicBezTo>
                    <a:pt x="41243" y="57305"/>
                    <a:pt x="40993" y="57567"/>
                    <a:pt x="40672" y="57567"/>
                  </a:cubicBezTo>
                  <a:cubicBezTo>
                    <a:pt x="40374" y="57567"/>
                    <a:pt x="40112" y="57317"/>
                    <a:pt x="40112" y="57007"/>
                  </a:cubicBezTo>
                  <a:cubicBezTo>
                    <a:pt x="40124" y="56686"/>
                    <a:pt x="40362" y="56436"/>
                    <a:pt x="40672" y="56436"/>
                  </a:cubicBezTo>
                  <a:close/>
                  <a:moveTo>
                    <a:pt x="44410" y="56436"/>
                  </a:moveTo>
                  <a:cubicBezTo>
                    <a:pt x="44708" y="56436"/>
                    <a:pt x="44982" y="56686"/>
                    <a:pt x="44982" y="57007"/>
                  </a:cubicBezTo>
                  <a:cubicBezTo>
                    <a:pt x="44982" y="57305"/>
                    <a:pt x="44720" y="57567"/>
                    <a:pt x="44410" y="57567"/>
                  </a:cubicBezTo>
                  <a:cubicBezTo>
                    <a:pt x="44113" y="57567"/>
                    <a:pt x="43851" y="57317"/>
                    <a:pt x="43851" y="57007"/>
                  </a:cubicBezTo>
                  <a:cubicBezTo>
                    <a:pt x="43851" y="56686"/>
                    <a:pt x="44101" y="56436"/>
                    <a:pt x="44410" y="56436"/>
                  </a:cubicBezTo>
                  <a:close/>
                  <a:moveTo>
                    <a:pt x="48137" y="56436"/>
                  </a:moveTo>
                  <a:cubicBezTo>
                    <a:pt x="48435" y="56436"/>
                    <a:pt x="48697" y="56686"/>
                    <a:pt x="48697" y="57007"/>
                  </a:cubicBezTo>
                  <a:cubicBezTo>
                    <a:pt x="48697" y="57305"/>
                    <a:pt x="48447" y="57567"/>
                    <a:pt x="48137" y="57567"/>
                  </a:cubicBezTo>
                  <a:cubicBezTo>
                    <a:pt x="47839" y="57567"/>
                    <a:pt x="47566" y="57317"/>
                    <a:pt x="47566" y="57007"/>
                  </a:cubicBezTo>
                  <a:cubicBezTo>
                    <a:pt x="47578" y="56686"/>
                    <a:pt x="47839" y="56436"/>
                    <a:pt x="48137" y="56436"/>
                  </a:cubicBezTo>
                  <a:close/>
                  <a:moveTo>
                    <a:pt x="51864" y="56436"/>
                  </a:moveTo>
                  <a:cubicBezTo>
                    <a:pt x="52161" y="56436"/>
                    <a:pt x="52435" y="56686"/>
                    <a:pt x="52435" y="57007"/>
                  </a:cubicBezTo>
                  <a:cubicBezTo>
                    <a:pt x="52435" y="57305"/>
                    <a:pt x="52185" y="57567"/>
                    <a:pt x="51864" y="57567"/>
                  </a:cubicBezTo>
                  <a:cubicBezTo>
                    <a:pt x="51566" y="57567"/>
                    <a:pt x="51304" y="57317"/>
                    <a:pt x="51304" y="57007"/>
                  </a:cubicBezTo>
                  <a:cubicBezTo>
                    <a:pt x="51304" y="56686"/>
                    <a:pt x="51554" y="56436"/>
                    <a:pt x="51864" y="56436"/>
                  </a:cubicBezTo>
                  <a:close/>
                  <a:moveTo>
                    <a:pt x="55602" y="56436"/>
                  </a:moveTo>
                  <a:cubicBezTo>
                    <a:pt x="55900" y="56436"/>
                    <a:pt x="56174" y="56686"/>
                    <a:pt x="56174" y="57007"/>
                  </a:cubicBezTo>
                  <a:cubicBezTo>
                    <a:pt x="56174" y="57305"/>
                    <a:pt x="55912" y="57567"/>
                    <a:pt x="55602" y="57567"/>
                  </a:cubicBezTo>
                  <a:cubicBezTo>
                    <a:pt x="55293" y="57567"/>
                    <a:pt x="55043" y="57317"/>
                    <a:pt x="55043" y="57007"/>
                  </a:cubicBezTo>
                  <a:cubicBezTo>
                    <a:pt x="55043" y="56686"/>
                    <a:pt x="55293" y="56436"/>
                    <a:pt x="55602" y="56436"/>
                  </a:cubicBezTo>
                  <a:close/>
                  <a:moveTo>
                    <a:pt x="59329" y="56436"/>
                  </a:moveTo>
                  <a:cubicBezTo>
                    <a:pt x="59627" y="56436"/>
                    <a:pt x="59889" y="56686"/>
                    <a:pt x="59889" y="57007"/>
                  </a:cubicBezTo>
                  <a:cubicBezTo>
                    <a:pt x="59889" y="57305"/>
                    <a:pt x="59639" y="57567"/>
                    <a:pt x="59329" y="57567"/>
                  </a:cubicBezTo>
                  <a:cubicBezTo>
                    <a:pt x="59008" y="57567"/>
                    <a:pt x="58757" y="57317"/>
                    <a:pt x="58757" y="57007"/>
                  </a:cubicBezTo>
                  <a:cubicBezTo>
                    <a:pt x="58757" y="56686"/>
                    <a:pt x="59008" y="56436"/>
                    <a:pt x="59329" y="56436"/>
                  </a:cubicBezTo>
                  <a:close/>
                  <a:moveTo>
                    <a:pt x="63056" y="56436"/>
                  </a:moveTo>
                  <a:cubicBezTo>
                    <a:pt x="63353" y="56436"/>
                    <a:pt x="63627" y="56686"/>
                    <a:pt x="63627" y="57007"/>
                  </a:cubicBezTo>
                  <a:cubicBezTo>
                    <a:pt x="63627" y="57305"/>
                    <a:pt x="63377" y="57567"/>
                    <a:pt x="63056" y="57567"/>
                  </a:cubicBezTo>
                  <a:cubicBezTo>
                    <a:pt x="62746" y="57567"/>
                    <a:pt x="62496" y="57317"/>
                    <a:pt x="62496" y="57007"/>
                  </a:cubicBezTo>
                  <a:cubicBezTo>
                    <a:pt x="62496" y="56686"/>
                    <a:pt x="62746" y="56436"/>
                    <a:pt x="63056" y="56436"/>
                  </a:cubicBezTo>
                  <a:close/>
                  <a:moveTo>
                    <a:pt x="66782" y="56436"/>
                  </a:moveTo>
                  <a:cubicBezTo>
                    <a:pt x="67080" y="56436"/>
                    <a:pt x="67342" y="56686"/>
                    <a:pt x="67342" y="57007"/>
                  </a:cubicBezTo>
                  <a:cubicBezTo>
                    <a:pt x="67342" y="57305"/>
                    <a:pt x="67092" y="57567"/>
                    <a:pt x="66782" y="57567"/>
                  </a:cubicBezTo>
                  <a:cubicBezTo>
                    <a:pt x="66473" y="57567"/>
                    <a:pt x="66211" y="57317"/>
                    <a:pt x="66211" y="57007"/>
                  </a:cubicBezTo>
                  <a:cubicBezTo>
                    <a:pt x="66235" y="56686"/>
                    <a:pt x="66473" y="56436"/>
                    <a:pt x="66782" y="56436"/>
                  </a:cubicBezTo>
                  <a:close/>
                  <a:moveTo>
                    <a:pt x="70509" y="56436"/>
                  </a:moveTo>
                  <a:cubicBezTo>
                    <a:pt x="70807" y="56436"/>
                    <a:pt x="71080" y="56686"/>
                    <a:pt x="71080" y="57007"/>
                  </a:cubicBezTo>
                  <a:cubicBezTo>
                    <a:pt x="71080" y="57305"/>
                    <a:pt x="70830" y="57567"/>
                    <a:pt x="70509" y="57567"/>
                  </a:cubicBezTo>
                  <a:cubicBezTo>
                    <a:pt x="70199" y="57567"/>
                    <a:pt x="69949" y="57317"/>
                    <a:pt x="69949" y="57007"/>
                  </a:cubicBezTo>
                  <a:cubicBezTo>
                    <a:pt x="69949" y="56686"/>
                    <a:pt x="70199" y="56436"/>
                    <a:pt x="70509" y="56436"/>
                  </a:cubicBezTo>
                  <a:close/>
                  <a:moveTo>
                    <a:pt x="74236" y="56436"/>
                  </a:moveTo>
                  <a:cubicBezTo>
                    <a:pt x="74533" y="56436"/>
                    <a:pt x="74795" y="56686"/>
                    <a:pt x="74795" y="57007"/>
                  </a:cubicBezTo>
                  <a:cubicBezTo>
                    <a:pt x="74795" y="57305"/>
                    <a:pt x="74545" y="57567"/>
                    <a:pt x="74236" y="57567"/>
                  </a:cubicBezTo>
                  <a:cubicBezTo>
                    <a:pt x="73938" y="57567"/>
                    <a:pt x="73676" y="57317"/>
                    <a:pt x="73676" y="57007"/>
                  </a:cubicBezTo>
                  <a:cubicBezTo>
                    <a:pt x="73676" y="56686"/>
                    <a:pt x="73926" y="56436"/>
                    <a:pt x="74236" y="56436"/>
                  </a:cubicBezTo>
                  <a:close/>
                  <a:moveTo>
                    <a:pt x="77855" y="56436"/>
                  </a:moveTo>
                  <a:cubicBezTo>
                    <a:pt x="78153" y="56436"/>
                    <a:pt x="78415" y="56686"/>
                    <a:pt x="78415" y="57007"/>
                  </a:cubicBezTo>
                  <a:cubicBezTo>
                    <a:pt x="78415" y="57305"/>
                    <a:pt x="78165" y="57567"/>
                    <a:pt x="77855" y="57567"/>
                  </a:cubicBezTo>
                  <a:cubicBezTo>
                    <a:pt x="77546" y="57567"/>
                    <a:pt x="77284" y="57317"/>
                    <a:pt x="77284" y="57007"/>
                  </a:cubicBezTo>
                  <a:cubicBezTo>
                    <a:pt x="77284" y="56686"/>
                    <a:pt x="77546" y="56436"/>
                    <a:pt x="77855" y="56436"/>
                  </a:cubicBezTo>
                  <a:close/>
                  <a:moveTo>
                    <a:pt x="81570" y="56436"/>
                  </a:moveTo>
                  <a:cubicBezTo>
                    <a:pt x="81868" y="56436"/>
                    <a:pt x="82141" y="56686"/>
                    <a:pt x="82141" y="57007"/>
                  </a:cubicBezTo>
                  <a:cubicBezTo>
                    <a:pt x="82141" y="57305"/>
                    <a:pt x="81879" y="57567"/>
                    <a:pt x="81570" y="57567"/>
                  </a:cubicBezTo>
                  <a:cubicBezTo>
                    <a:pt x="81260" y="57567"/>
                    <a:pt x="81010" y="57317"/>
                    <a:pt x="81010" y="57007"/>
                  </a:cubicBezTo>
                  <a:cubicBezTo>
                    <a:pt x="81022" y="56686"/>
                    <a:pt x="81260" y="56436"/>
                    <a:pt x="81570" y="56436"/>
                  </a:cubicBezTo>
                  <a:close/>
                  <a:moveTo>
                    <a:pt x="85308" y="56436"/>
                  </a:moveTo>
                  <a:cubicBezTo>
                    <a:pt x="85606" y="56436"/>
                    <a:pt x="85880" y="56686"/>
                    <a:pt x="85880" y="57007"/>
                  </a:cubicBezTo>
                  <a:cubicBezTo>
                    <a:pt x="85880" y="57305"/>
                    <a:pt x="85618" y="57567"/>
                    <a:pt x="85308" y="57567"/>
                  </a:cubicBezTo>
                  <a:cubicBezTo>
                    <a:pt x="84999" y="57567"/>
                    <a:pt x="84749" y="57317"/>
                    <a:pt x="84749" y="57007"/>
                  </a:cubicBezTo>
                  <a:cubicBezTo>
                    <a:pt x="84749" y="56686"/>
                    <a:pt x="84999" y="56436"/>
                    <a:pt x="85308" y="56436"/>
                  </a:cubicBezTo>
                  <a:close/>
                  <a:moveTo>
                    <a:pt x="89035" y="56436"/>
                  </a:moveTo>
                  <a:cubicBezTo>
                    <a:pt x="89333" y="56436"/>
                    <a:pt x="89595" y="56686"/>
                    <a:pt x="89595" y="57007"/>
                  </a:cubicBezTo>
                  <a:cubicBezTo>
                    <a:pt x="89595" y="57305"/>
                    <a:pt x="89345" y="57567"/>
                    <a:pt x="89035" y="57567"/>
                  </a:cubicBezTo>
                  <a:cubicBezTo>
                    <a:pt x="88714" y="57567"/>
                    <a:pt x="88464" y="57317"/>
                    <a:pt x="88464" y="57007"/>
                  </a:cubicBezTo>
                  <a:cubicBezTo>
                    <a:pt x="88475" y="56686"/>
                    <a:pt x="88714" y="56436"/>
                    <a:pt x="89035" y="56436"/>
                  </a:cubicBezTo>
                  <a:close/>
                  <a:moveTo>
                    <a:pt x="92762" y="56436"/>
                  </a:moveTo>
                  <a:cubicBezTo>
                    <a:pt x="93059" y="56436"/>
                    <a:pt x="93333" y="56686"/>
                    <a:pt x="93333" y="57007"/>
                  </a:cubicBezTo>
                  <a:cubicBezTo>
                    <a:pt x="93333" y="57305"/>
                    <a:pt x="93071" y="57567"/>
                    <a:pt x="92762" y="57567"/>
                  </a:cubicBezTo>
                  <a:cubicBezTo>
                    <a:pt x="92452" y="57567"/>
                    <a:pt x="92202" y="57317"/>
                    <a:pt x="92202" y="57007"/>
                  </a:cubicBezTo>
                  <a:cubicBezTo>
                    <a:pt x="92202" y="56686"/>
                    <a:pt x="92452" y="56436"/>
                    <a:pt x="92762" y="56436"/>
                  </a:cubicBezTo>
                  <a:close/>
                  <a:moveTo>
                    <a:pt x="96488" y="56436"/>
                  </a:moveTo>
                  <a:cubicBezTo>
                    <a:pt x="96786" y="56436"/>
                    <a:pt x="97048" y="56686"/>
                    <a:pt x="97048" y="57007"/>
                  </a:cubicBezTo>
                  <a:cubicBezTo>
                    <a:pt x="97048" y="57305"/>
                    <a:pt x="96798" y="57567"/>
                    <a:pt x="96488" y="57567"/>
                  </a:cubicBezTo>
                  <a:cubicBezTo>
                    <a:pt x="96191" y="57567"/>
                    <a:pt x="95917" y="57317"/>
                    <a:pt x="95917" y="57007"/>
                  </a:cubicBezTo>
                  <a:cubicBezTo>
                    <a:pt x="95917" y="56686"/>
                    <a:pt x="96179" y="56436"/>
                    <a:pt x="96488" y="56436"/>
                  </a:cubicBezTo>
                  <a:close/>
                  <a:moveTo>
                    <a:pt x="100203" y="56436"/>
                  </a:moveTo>
                  <a:cubicBezTo>
                    <a:pt x="100501" y="56436"/>
                    <a:pt x="100775" y="56686"/>
                    <a:pt x="100775" y="57007"/>
                  </a:cubicBezTo>
                  <a:cubicBezTo>
                    <a:pt x="100775" y="57305"/>
                    <a:pt x="100513" y="57567"/>
                    <a:pt x="100203" y="57567"/>
                  </a:cubicBezTo>
                  <a:cubicBezTo>
                    <a:pt x="99905" y="57567"/>
                    <a:pt x="99644" y="57317"/>
                    <a:pt x="99644" y="57007"/>
                  </a:cubicBezTo>
                  <a:cubicBezTo>
                    <a:pt x="99655" y="56686"/>
                    <a:pt x="99894" y="56436"/>
                    <a:pt x="100203" y="56436"/>
                  </a:cubicBezTo>
                  <a:close/>
                  <a:moveTo>
                    <a:pt x="103942" y="56436"/>
                  </a:moveTo>
                  <a:cubicBezTo>
                    <a:pt x="104239" y="56436"/>
                    <a:pt x="104513" y="56686"/>
                    <a:pt x="104513" y="57007"/>
                  </a:cubicBezTo>
                  <a:cubicBezTo>
                    <a:pt x="104513" y="57305"/>
                    <a:pt x="104251" y="57567"/>
                    <a:pt x="103942" y="57567"/>
                  </a:cubicBezTo>
                  <a:cubicBezTo>
                    <a:pt x="103644" y="57567"/>
                    <a:pt x="103382" y="57317"/>
                    <a:pt x="103382" y="57007"/>
                  </a:cubicBezTo>
                  <a:cubicBezTo>
                    <a:pt x="103382" y="56686"/>
                    <a:pt x="103632" y="56436"/>
                    <a:pt x="103942" y="56436"/>
                  </a:cubicBezTo>
                  <a:close/>
                  <a:moveTo>
                    <a:pt x="107668" y="56436"/>
                  </a:moveTo>
                  <a:cubicBezTo>
                    <a:pt x="107966" y="56436"/>
                    <a:pt x="108228" y="56686"/>
                    <a:pt x="108228" y="57007"/>
                  </a:cubicBezTo>
                  <a:cubicBezTo>
                    <a:pt x="108228" y="57305"/>
                    <a:pt x="107978" y="57567"/>
                    <a:pt x="107668" y="57567"/>
                  </a:cubicBezTo>
                  <a:cubicBezTo>
                    <a:pt x="107371" y="57567"/>
                    <a:pt x="107097" y="57317"/>
                    <a:pt x="107097" y="57007"/>
                  </a:cubicBezTo>
                  <a:cubicBezTo>
                    <a:pt x="107109" y="56686"/>
                    <a:pt x="107347" y="56436"/>
                    <a:pt x="107668" y="56436"/>
                  </a:cubicBezTo>
                  <a:close/>
                  <a:moveTo>
                    <a:pt x="111395" y="56436"/>
                  </a:moveTo>
                  <a:cubicBezTo>
                    <a:pt x="111693" y="56436"/>
                    <a:pt x="111967" y="56686"/>
                    <a:pt x="111967" y="57007"/>
                  </a:cubicBezTo>
                  <a:cubicBezTo>
                    <a:pt x="111967" y="57305"/>
                    <a:pt x="111705" y="57567"/>
                    <a:pt x="111395" y="57567"/>
                  </a:cubicBezTo>
                  <a:cubicBezTo>
                    <a:pt x="111085" y="57567"/>
                    <a:pt x="110835" y="57317"/>
                    <a:pt x="110835" y="57007"/>
                  </a:cubicBezTo>
                  <a:cubicBezTo>
                    <a:pt x="110835" y="56686"/>
                    <a:pt x="111085" y="56436"/>
                    <a:pt x="111395" y="56436"/>
                  </a:cubicBezTo>
                  <a:close/>
                  <a:moveTo>
                    <a:pt x="115122" y="56436"/>
                  </a:moveTo>
                  <a:cubicBezTo>
                    <a:pt x="115419" y="56436"/>
                    <a:pt x="115681" y="56686"/>
                    <a:pt x="115681" y="57007"/>
                  </a:cubicBezTo>
                  <a:cubicBezTo>
                    <a:pt x="115681" y="57305"/>
                    <a:pt x="115431" y="57567"/>
                    <a:pt x="115122" y="57567"/>
                  </a:cubicBezTo>
                  <a:cubicBezTo>
                    <a:pt x="114812" y="57567"/>
                    <a:pt x="114550" y="57317"/>
                    <a:pt x="114550" y="57007"/>
                  </a:cubicBezTo>
                  <a:cubicBezTo>
                    <a:pt x="114574" y="56686"/>
                    <a:pt x="114812" y="56436"/>
                    <a:pt x="115122" y="56436"/>
                  </a:cubicBezTo>
                  <a:close/>
                  <a:moveTo>
                    <a:pt x="118860" y="56436"/>
                  </a:moveTo>
                  <a:cubicBezTo>
                    <a:pt x="119158" y="56436"/>
                    <a:pt x="119420" y="56686"/>
                    <a:pt x="119420" y="57007"/>
                  </a:cubicBezTo>
                  <a:cubicBezTo>
                    <a:pt x="119420" y="57305"/>
                    <a:pt x="119170" y="57567"/>
                    <a:pt x="118860" y="57567"/>
                  </a:cubicBezTo>
                  <a:cubicBezTo>
                    <a:pt x="118539" y="57567"/>
                    <a:pt x="118289" y="57317"/>
                    <a:pt x="118289" y="57007"/>
                  </a:cubicBezTo>
                  <a:cubicBezTo>
                    <a:pt x="118289" y="56686"/>
                    <a:pt x="118539" y="56436"/>
                    <a:pt x="118860" y="56436"/>
                  </a:cubicBezTo>
                  <a:close/>
                  <a:moveTo>
                    <a:pt x="122575" y="56436"/>
                  </a:moveTo>
                  <a:cubicBezTo>
                    <a:pt x="122873" y="56436"/>
                    <a:pt x="123146" y="56686"/>
                    <a:pt x="123146" y="57007"/>
                  </a:cubicBezTo>
                  <a:cubicBezTo>
                    <a:pt x="123146" y="57305"/>
                    <a:pt x="122885" y="57567"/>
                    <a:pt x="122575" y="57567"/>
                  </a:cubicBezTo>
                  <a:cubicBezTo>
                    <a:pt x="122265" y="57567"/>
                    <a:pt x="122015" y="57317"/>
                    <a:pt x="122015" y="57007"/>
                  </a:cubicBezTo>
                  <a:cubicBezTo>
                    <a:pt x="122027" y="56686"/>
                    <a:pt x="122277" y="56436"/>
                    <a:pt x="122575" y="56436"/>
                  </a:cubicBezTo>
                  <a:close/>
                  <a:moveTo>
                    <a:pt x="126314" y="56436"/>
                  </a:moveTo>
                  <a:cubicBezTo>
                    <a:pt x="126611" y="56436"/>
                    <a:pt x="126873" y="56686"/>
                    <a:pt x="126873" y="57007"/>
                  </a:cubicBezTo>
                  <a:cubicBezTo>
                    <a:pt x="126873" y="57305"/>
                    <a:pt x="126623" y="57567"/>
                    <a:pt x="126314" y="57567"/>
                  </a:cubicBezTo>
                  <a:cubicBezTo>
                    <a:pt x="126004" y="57567"/>
                    <a:pt x="125742" y="57317"/>
                    <a:pt x="125742" y="57007"/>
                  </a:cubicBezTo>
                  <a:cubicBezTo>
                    <a:pt x="125742" y="56686"/>
                    <a:pt x="126004" y="56436"/>
                    <a:pt x="126314" y="56436"/>
                  </a:cubicBezTo>
                  <a:close/>
                  <a:moveTo>
                    <a:pt x="130028" y="56436"/>
                  </a:moveTo>
                  <a:cubicBezTo>
                    <a:pt x="130326" y="56436"/>
                    <a:pt x="130600" y="56686"/>
                    <a:pt x="130600" y="57007"/>
                  </a:cubicBezTo>
                  <a:cubicBezTo>
                    <a:pt x="130600" y="57305"/>
                    <a:pt x="130350" y="57567"/>
                    <a:pt x="130028" y="57567"/>
                  </a:cubicBezTo>
                  <a:cubicBezTo>
                    <a:pt x="129731" y="57567"/>
                    <a:pt x="129469" y="57317"/>
                    <a:pt x="129469" y="57007"/>
                  </a:cubicBezTo>
                  <a:cubicBezTo>
                    <a:pt x="129469" y="56686"/>
                    <a:pt x="129719" y="56436"/>
                    <a:pt x="130028" y="56436"/>
                  </a:cubicBezTo>
                  <a:close/>
                  <a:moveTo>
                    <a:pt x="133767" y="56436"/>
                  </a:moveTo>
                  <a:cubicBezTo>
                    <a:pt x="134065" y="56436"/>
                    <a:pt x="134326" y="56686"/>
                    <a:pt x="134326" y="57007"/>
                  </a:cubicBezTo>
                  <a:cubicBezTo>
                    <a:pt x="134326" y="57305"/>
                    <a:pt x="134076" y="57567"/>
                    <a:pt x="133767" y="57567"/>
                  </a:cubicBezTo>
                  <a:cubicBezTo>
                    <a:pt x="133469" y="57567"/>
                    <a:pt x="133207" y="57317"/>
                    <a:pt x="133207" y="57007"/>
                  </a:cubicBezTo>
                  <a:cubicBezTo>
                    <a:pt x="133207" y="56686"/>
                    <a:pt x="133457" y="56436"/>
                    <a:pt x="133767" y="56436"/>
                  </a:cubicBezTo>
                  <a:close/>
                  <a:moveTo>
                    <a:pt x="137494" y="56436"/>
                  </a:moveTo>
                  <a:cubicBezTo>
                    <a:pt x="137791" y="56436"/>
                    <a:pt x="138053" y="56686"/>
                    <a:pt x="138053" y="57007"/>
                  </a:cubicBezTo>
                  <a:cubicBezTo>
                    <a:pt x="138053" y="57305"/>
                    <a:pt x="137803" y="57567"/>
                    <a:pt x="137494" y="57567"/>
                  </a:cubicBezTo>
                  <a:cubicBezTo>
                    <a:pt x="137196" y="57567"/>
                    <a:pt x="136922" y="57317"/>
                    <a:pt x="136922" y="57007"/>
                  </a:cubicBezTo>
                  <a:cubicBezTo>
                    <a:pt x="136934" y="56686"/>
                    <a:pt x="137172" y="56436"/>
                    <a:pt x="137494" y="56436"/>
                  </a:cubicBezTo>
                  <a:close/>
                  <a:moveTo>
                    <a:pt x="141220" y="56436"/>
                  </a:moveTo>
                  <a:cubicBezTo>
                    <a:pt x="141518" y="56436"/>
                    <a:pt x="141792" y="56686"/>
                    <a:pt x="141792" y="57007"/>
                  </a:cubicBezTo>
                  <a:cubicBezTo>
                    <a:pt x="141792" y="57305"/>
                    <a:pt x="141530" y="57567"/>
                    <a:pt x="141220" y="57567"/>
                  </a:cubicBezTo>
                  <a:cubicBezTo>
                    <a:pt x="140911" y="57567"/>
                    <a:pt x="140661" y="57317"/>
                    <a:pt x="140661" y="57007"/>
                  </a:cubicBezTo>
                  <a:cubicBezTo>
                    <a:pt x="140661" y="56686"/>
                    <a:pt x="140911" y="56436"/>
                    <a:pt x="141220" y="56436"/>
                  </a:cubicBezTo>
                  <a:close/>
                  <a:moveTo>
                    <a:pt x="144947" y="56436"/>
                  </a:moveTo>
                  <a:cubicBezTo>
                    <a:pt x="145244" y="56436"/>
                    <a:pt x="145506" y="56686"/>
                    <a:pt x="145506" y="57007"/>
                  </a:cubicBezTo>
                  <a:cubicBezTo>
                    <a:pt x="145506" y="57305"/>
                    <a:pt x="145256" y="57567"/>
                    <a:pt x="144947" y="57567"/>
                  </a:cubicBezTo>
                  <a:cubicBezTo>
                    <a:pt x="144637" y="57567"/>
                    <a:pt x="144375" y="57317"/>
                    <a:pt x="144375" y="57007"/>
                  </a:cubicBezTo>
                  <a:cubicBezTo>
                    <a:pt x="144399" y="56686"/>
                    <a:pt x="144637" y="56436"/>
                    <a:pt x="144947" y="56436"/>
                  </a:cubicBezTo>
                  <a:close/>
                  <a:moveTo>
                    <a:pt x="148685" y="56436"/>
                  </a:moveTo>
                  <a:cubicBezTo>
                    <a:pt x="148983" y="56436"/>
                    <a:pt x="149245" y="56686"/>
                    <a:pt x="149245" y="57007"/>
                  </a:cubicBezTo>
                  <a:cubicBezTo>
                    <a:pt x="149245" y="57305"/>
                    <a:pt x="148995" y="57567"/>
                    <a:pt x="148685" y="57567"/>
                  </a:cubicBezTo>
                  <a:cubicBezTo>
                    <a:pt x="148364" y="57567"/>
                    <a:pt x="148114" y="57317"/>
                    <a:pt x="148114" y="57007"/>
                  </a:cubicBezTo>
                  <a:cubicBezTo>
                    <a:pt x="148114" y="56686"/>
                    <a:pt x="148364" y="56436"/>
                    <a:pt x="148685" y="56436"/>
                  </a:cubicBezTo>
                  <a:close/>
                  <a:moveTo>
                    <a:pt x="152400" y="56436"/>
                  </a:moveTo>
                  <a:cubicBezTo>
                    <a:pt x="152698" y="56436"/>
                    <a:pt x="152972" y="56686"/>
                    <a:pt x="152972" y="57007"/>
                  </a:cubicBezTo>
                  <a:cubicBezTo>
                    <a:pt x="152972" y="57305"/>
                    <a:pt x="152710" y="57567"/>
                    <a:pt x="152400" y="57567"/>
                  </a:cubicBezTo>
                  <a:cubicBezTo>
                    <a:pt x="152091" y="57567"/>
                    <a:pt x="151841" y="57317"/>
                    <a:pt x="151841" y="57007"/>
                  </a:cubicBezTo>
                  <a:cubicBezTo>
                    <a:pt x="151852" y="56686"/>
                    <a:pt x="152091" y="56436"/>
                    <a:pt x="152400" y="56436"/>
                  </a:cubicBezTo>
                  <a:close/>
                  <a:moveTo>
                    <a:pt x="1548" y="58293"/>
                  </a:moveTo>
                  <a:cubicBezTo>
                    <a:pt x="1846" y="58293"/>
                    <a:pt x="2119" y="58555"/>
                    <a:pt x="2119" y="58864"/>
                  </a:cubicBezTo>
                  <a:cubicBezTo>
                    <a:pt x="2119" y="59174"/>
                    <a:pt x="1858" y="59424"/>
                    <a:pt x="1548" y="59424"/>
                  </a:cubicBezTo>
                  <a:cubicBezTo>
                    <a:pt x="1238" y="59424"/>
                    <a:pt x="988" y="59174"/>
                    <a:pt x="988" y="58864"/>
                  </a:cubicBezTo>
                  <a:cubicBezTo>
                    <a:pt x="988" y="58555"/>
                    <a:pt x="1238" y="58293"/>
                    <a:pt x="1548" y="58293"/>
                  </a:cubicBezTo>
                  <a:close/>
                  <a:moveTo>
                    <a:pt x="5287" y="58293"/>
                  </a:moveTo>
                  <a:cubicBezTo>
                    <a:pt x="5596" y="58293"/>
                    <a:pt x="5846" y="58555"/>
                    <a:pt x="5846" y="58864"/>
                  </a:cubicBezTo>
                  <a:cubicBezTo>
                    <a:pt x="5846" y="59174"/>
                    <a:pt x="5596" y="59424"/>
                    <a:pt x="5287" y="59424"/>
                  </a:cubicBezTo>
                  <a:cubicBezTo>
                    <a:pt x="4977" y="59424"/>
                    <a:pt x="4715" y="59174"/>
                    <a:pt x="4715" y="58864"/>
                  </a:cubicBezTo>
                  <a:cubicBezTo>
                    <a:pt x="4715" y="58555"/>
                    <a:pt x="4977" y="58293"/>
                    <a:pt x="5287" y="58293"/>
                  </a:cubicBezTo>
                  <a:close/>
                  <a:moveTo>
                    <a:pt x="9001" y="58293"/>
                  </a:moveTo>
                  <a:cubicBezTo>
                    <a:pt x="9299" y="58293"/>
                    <a:pt x="9573" y="58555"/>
                    <a:pt x="9573" y="58864"/>
                  </a:cubicBezTo>
                  <a:cubicBezTo>
                    <a:pt x="9573" y="59174"/>
                    <a:pt x="9323" y="59424"/>
                    <a:pt x="9001" y="59424"/>
                  </a:cubicBezTo>
                  <a:cubicBezTo>
                    <a:pt x="8704" y="59424"/>
                    <a:pt x="8442" y="59174"/>
                    <a:pt x="8442" y="58864"/>
                  </a:cubicBezTo>
                  <a:cubicBezTo>
                    <a:pt x="8442" y="58555"/>
                    <a:pt x="8692" y="58293"/>
                    <a:pt x="9001" y="58293"/>
                  </a:cubicBezTo>
                  <a:close/>
                  <a:moveTo>
                    <a:pt x="12728" y="58293"/>
                  </a:moveTo>
                  <a:cubicBezTo>
                    <a:pt x="13037" y="58293"/>
                    <a:pt x="13288" y="58555"/>
                    <a:pt x="13288" y="58864"/>
                  </a:cubicBezTo>
                  <a:cubicBezTo>
                    <a:pt x="13288" y="59174"/>
                    <a:pt x="13037" y="59424"/>
                    <a:pt x="12728" y="59424"/>
                  </a:cubicBezTo>
                  <a:cubicBezTo>
                    <a:pt x="12418" y="59424"/>
                    <a:pt x="12156" y="59174"/>
                    <a:pt x="12156" y="58864"/>
                  </a:cubicBezTo>
                  <a:cubicBezTo>
                    <a:pt x="12156" y="58555"/>
                    <a:pt x="12418" y="58293"/>
                    <a:pt x="12728" y="58293"/>
                  </a:cubicBezTo>
                  <a:close/>
                  <a:moveTo>
                    <a:pt x="16466" y="58293"/>
                  </a:moveTo>
                  <a:cubicBezTo>
                    <a:pt x="16764" y="58293"/>
                    <a:pt x="17026" y="58555"/>
                    <a:pt x="17026" y="58864"/>
                  </a:cubicBezTo>
                  <a:cubicBezTo>
                    <a:pt x="17026" y="59174"/>
                    <a:pt x="16776" y="59424"/>
                    <a:pt x="16466" y="59424"/>
                  </a:cubicBezTo>
                  <a:cubicBezTo>
                    <a:pt x="16169" y="59424"/>
                    <a:pt x="15895" y="59174"/>
                    <a:pt x="15895" y="58864"/>
                  </a:cubicBezTo>
                  <a:cubicBezTo>
                    <a:pt x="15895" y="58555"/>
                    <a:pt x="16145" y="58293"/>
                    <a:pt x="16466" y="58293"/>
                  </a:cubicBezTo>
                  <a:close/>
                  <a:moveTo>
                    <a:pt x="20181" y="58293"/>
                  </a:moveTo>
                  <a:cubicBezTo>
                    <a:pt x="20491" y="58293"/>
                    <a:pt x="20753" y="58555"/>
                    <a:pt x="20753" y="58864"/>
                  </a:cubicBezTo>
                  <a:cubicBezTo>
                    <a:pt x="20753" y="59174"/>
                    <a:pt x="20491" y="59424"/>
                    <a:pt x="20181" y="59424"/>
                  </a:cubicBezTo>
                  <a:cubicBezTo>
                    <a:pt x="19872" y="59424"/>
                    <a:pt x="19622" y="59174"/>
                    <a:pt x="19622" y="58864"/>
                  </a:cubicBezTo>
                  <a:cubicBezTo>
                    <a:pt x="19622" y="58555"/>
                    <a:pt x="19872" y="58293"/>
                    <a:pt x="20181" y="58293"/>
                  </a:cubicBezTo>
                  <a:close/>
                  <a:moveTo>
                    <a:pt x="23920" y="58293"/>
                  </a:moveTo>
                  <a:cubicBezTo>
                    <a:pt x="24217" y="58293"/>
                    <a:pt x="24479" y="58555"/>
                    <a:pt x="24479" y="58864"/>
                  </a:cubicBezTo>
                  <a:cubicBezTo>
                    <a:pt x="24479" y="59174"/>
                    <a:pt x="24229" y="59424"/>
                    <a:pt x="23920" y="59424"/>
                  </a:cubicBezTo>
                  <a:cubicBezTo>
                    <a:pt x="23610" y="59424"/>
                    <a:pt x="23348" y="59174"/>
                    <a:pt x="23348" y="58864"/>
                  </a:cubicBezTo>
                  <a:cubicBezTo>
                    <a:pt x="23348" y="58555"/>
                    <a:pt x="23610" y="58293"/>
                    <a:pt x="23920" y="58293"/>
                  </a:cubicBezTo>
                  <a:close/>
                  <a:moveTo>
                    <a:pt x="27635" y="58293"/>
                  </a:moveTo>
                  <a:cubicBezTo>
                    <a:pt x="27956" y="58293"/>
                    <a:pt x="28206" y="58555"/>
                    <a:pt x="28206" y="58864"/>
                  </a:cubicBezTo>
                  <a:cubicBezTo>
                    <a:pt x="28206" y="59174"/>
                    <a:pt x="27956" y="59424"/>
                    <a:pt x="27635" y="59424"/>
                  </a:cubicBezTo>
                  <a:cubicBezTo>
                    <a:pt x="27325" y="59424"/>
                    <a:pt x="27075" y="59174"/>
                    <a:pt x="27075" y="58864"/>
                  </a:cubicBezTo>
                  <a:cubicBezTo>
                    <a:pt x="27075" y="58555"/>
                    <a:pt x="27325" y="58293"/>
                    <a:pt x="27635" y="58293"/>
                  </a:cubicBezTo>
                  <a:close/>
                  <a:moveTo>
                    <a:pt x="31373" y="58293"/>
                  </a:moveTo>
                  <a:cubicBezTo>
                    <a:pt x="31671" y="58293"/>
                    <a:pt x="31945" y="58555"/>
                    <a:pt x="31945" y="58864"/>
                  </a:cubicBezTo>
                  <a:cubicBezTo>
                    <a:pt x="31945" y="59174"/>
                    <a:pt x="31683" y="59424"/>
                    <a:pt x="31373" y="59424"/>
                  </a:cubicBezTo>
                  <a:cubicBezTo>
                    <a:pt x="31064" y="59424"/>
                    <a:pt x="30814" y="59174"/>
                    <a:pt x="30814" y="58864"/>
                  </a:cubicBezTo>
                  <a:cubicBezTo>
                    <a:pt x="30814" y="58555"/>
                    <a:pt x="31064" y="58293"/>
                    <a:pt x="31373" y="58293"/>
                  </a:cubicBezTo>
                  <a:close/>
                  <a:moveTo>
                    <a:pt x="35100" y="58293"/>
                  </a:moveTo>
                  <a:cubicBezTo>
                    <a:pt x="35409" y="58293"/>
                    <a:pt x="35659" y="58555"/>
                    <a:pt x="35659" y="58864"/>
                  </a:cubicBezTo>
                  <a:cubicBezTo>
                    <a:pt x="35659" y="59174"/>
                    <a:pt x="35409" y="59424"/>
                    <a:pt x="35100" y="59424"/>
                  </a:cubicBezTo>
                  <a:cubicBezTo>
                    <a:pt x="34778" y="59424"/>
                    <a:pt x="34528" y="59174"/>
                    <a:pt x="34528" y="58864"/>
                  </a:cubicBezTo>
                  <a:cubicBezTo>
                    <a:pt x="34528" y="58555"/>
                    <a:pt x="34778" y="58293"/>
                    <a:pt x="35100" y="58293"/>
                  </a:cubicBezTo>
                  <a:close/>
                  <a:moveTo>
                    <a:pt x="38815" y="58293"/>
                  </a:moveTo>
                  <a:cubicBezTo>
                    <a:pt x="39112" y="58293"/>
                    <a:pt x="39386" y="58555"/>
                    <a:pt x="39386" y="58864"/>
                  </a:cubicBezTo>
                  <a:cubicBezTo>
                    <a:pt x="39386" y="59174"/>
                    <a:pt x="39124" y="59424"/>
                    <a:pt x="38815" y="59424"/>
                  </a:cubicBezTo>
                  <a:cubicBezTo>
                    <a:pt x="38517" y="59424"/>
                    <a:pt x="38255" y="59174"/>
                    <a:pt x="38255" y="58864"/>
                  </a:cubicBezTo>
                  <a:cubicBezTo>
                    <a:pt x="38255" y="58555"/>
                    <a:pt x="38505" y="58293"/>
                    <a:pt x="38815" y="58293"/>
                  </a:cubicBezTo>
                  <a:close/>
                  <a:moveTo>
                    <a:pt x="42553" y="58293"/>
                  </a:moveTo>
                  <a:cubicBezTo>
                    <a:pt x="42863" y="58293"/>
                    <a:pt x="43113" y="58555"/>
                    <a:pt x="43113" y="58864"/>
                  </a:cubicBezTo>
                  <a:cubicBezTo>
                    <a:pt x="43113" y="59174"/>
                    <a:pt x="42863" y="59424"/>
                    <a:pt x="42553" y="59424"/>
                  </a:cubicBezTo>
                  <a:cubicBezTo>
                    <a:pt x="42232" y="59424"/>
                    <a:pt x="41982" y="59174"/>
                    <a:pt x="41982" y="58864"/>
                  </a:cubicBezTo>
                  <a:cubicBezTo>
                    <a:pt x="41982" y="58555"/>
                    <a:pt x="42244" y="58293"/>
                    <a:pt x="42553" y="58293"/>
                  </a:cubicBezTo>
                  <a:close/>
                  <a:moveTo>
                    <a:pt x="46268" y="58293"/>
                  </a:moveTo>
                  <a:cubicBezTo>
                    <a:pt x="46565" y="58293"/>
                    <a:pt x="46839" y="58555"/>
                    <a:pt x="46839" y="58864"/>
                  </a:cubicBezTo>
                  <a:cubicBezTo>
                    <a:pt x="46839" y="59174"/>
                    <a:pt x="46589" y="59424"/>
                    <a:pt x="46268" y="59424"/>
                  </a:cubicBezTo>
                  <a:cubicBezTo>
                    <a:pt x="45970" y="59424"/>
                    <a:pt x="45708" y="59174"/>
                    <a:pt x="45708" y="58864"/>
                  </a:cubicBezTo>
                  <a:cubicBezTo>
                    <a:pt x="45708" y="58555"/>
                    <a:pt x="45958" y="58293"/>
                    <a:pt x="46268" y="58293"/>
                  </a:cubicBezTo>
                  <a:close/>
                  <a:moveTo>
                    <a:pt x="50006" y="58293"/>
                  </a:moveTo>
                  <a:cubicBezTo>
                    <a:pt x="50316" y="58293"/>
                    <a:pt x="50578" y="58555"/>
                    <a:pt x="50578" y="58864"/>
                  </a:cubicBezTo>
                  <a:cubicBezTo>
                    <a:pt x="50578" y="59174"/>
                    <a:pt x="50316" y="59424"/>
                    <a:pt x="50006" y="59424"/>
                  </a:cubicBezTo>
                  <a:cubicBezTo>
                    <a:pt x="49697" y="59424"/>
                    <a:pt x="49447" y="59174"/>
                    <a:pt x="49447" y="58864"/>
                  </a:cubicBezTo>
                  <a:cubicBezTo>
                    <a:pt x="49447" y="58555"/>
                    <a:pt x="49697" y="58293"/>
                    <a:pt x="50006" y="58293"/>
                  </a:cubicBezTo>
                  <a:close/>
                  <a:moveTo>
                    <a:pt x="53733" y="58293"/>
                  </a:moveTo>
                  <a:cubicBezTo>
                    <a:pt x="54031" y="58293"/>
                    <a:pt x="54293" y="58555"/>
                    <a:pt x="54293" y="58864"/>
                  </a:cubicBezTo>
                  <a:cubicBezTo>
                    <a:pt x="54293" y="59174"/>
                    <a:pt x="54043" y="59424"/>
                    <a:pt x="53733" y="59424"/>
                  </a:cubicBezTo>
                  <a:cubicBezTo>
                    <a:pt x="53412" y="59424"/>
                    <a:pt x="53162" y="59174"/>
                    <a:pt x="53162" y="58864"/>
                  </a:cubicBezTo>
                  <a:cubicBezTo>
                    <a:pt x="53162" y="58555"/>
                    <a:pt x="53412" y="58293"/>
                    <a:pt x="53733" y="58293"/>
                  </a:cubicBezTo>
                  <a:close/>
                  <a:moveTo>
                    <a:pt x="57460" y="58293"/>
                  </a:moveTo>
                  <a:cubicBezTo>
                    <a:pt x="57781" y="58293"/>
                    <a:pt x="58031" y="58555"/>
                    <a:pt x="58031" y="58864"/>
                  </a:cubicBezTo>
                  <a:cubicBezTo>
                    <a:pt x="58031" y="59174"/>
                    <a:pt x="57781" y="59424"/>
                    <a:pt x="57460" y="59424"/>
                  </a:cubicBezTo>
                  <a:cubicBezTo>
                    <a:pt x="57150" y="59424"/>
                    <a:pt x="56900" y="59174"/>
                    <a:pt x="56900" y="58864"/>
                  </a:cubicBezTo>
                  <a:cubicBezTo>
                    <a:pt x="56900" y="58555"/>
                    <a:pt x="57150" y="58293"/>
                    <a:pt x="57460" y="58293"/>
                  </a:cubicBezTo>
                  <a:close/>
                  <a:moveTo>
                    <a:pt x="61186" y="58293"/>
                  </a:moveTo>
                  <a:cubicBezTo>
                    <a:pt x="61484" y="58293"/>
                    <a:pt x="61746" y="58555"/>
                    <a:pt x="61746" y="58864"/>
                  </a:cubicBezTo>
                  <a:cubicBezTo>
                    <a:pt x="61746" y="59174"/>
                    <a:pt x="61496" y="59424"/>
                    <a:pt x="61186" y="59424"/>
                  </a:cubicBezTo>
                  <a:cubicBezTo>
                    <a:pt x="60877" y="59424"/>
                    <a:pt x="60615" y="59174"/>
                    <a:pt x="60615" y="58864"/>
                  </a:cubicBezTo>
                  <a:cubicBezTo>
                    <a:pt x="60615" y="58555"/>
                    <a:pt x="60877" y="58293"/>
                    <a:pt x="61186" y="58293"/>
                  </a:cubicBezTo>
                  <a:close/>
                  <a:moveTo>
                    <a:pt x="64925" y="58293"/>
                  </a:moveTo>
                  <a:cubicBezTo>
                    <a:pt x="65234" y="58293"/>
                    <a:pt x="65485" y="58555"/>
                    <a:pt x="65485" y="58864"/>
                  </a:cubicBezTo>
                  <a:cubicBezTo>
                    <a:pt x="65485" y="59174"/>
                    <a:pt x="65234" y="59424"/>
                    <a:pt x="64925" y="59424"/>
                  </a:cubicBezTo>
                  <a:cubicBezTo>
                    <a:pt x="64603" y="59424"/>
                    <a:pt x="64353" y="59174"/>
                    <a:pt x="64353" y="58864"/>
                  </a:cubicBezTo>
                  <a:cubicBezTo>
                    <a:pt x="64353" y="58555"/>
                    <a:pt x="64603" y="58293"/>
                    <a:pt x="64925" y="58293"/>
                  </a:cubicBezTo>
                  <a:close/>
                  <a:moveTo>
                    <a:pt x="68640" y="58293"/>
                  </a:moveTo>
                  <a:cubicBezTo>
                    <a:pt x="68937" y="58293"/>
                    <a:pt x="69211" y="58555"/>
                    <a:pt x="69211" y="58864"/>
                  </a:cubicBezTo>
                  <a:cubicBezTo>
                    <a:pt x="69211" y="59174"/>
                    <a:pt x="68949" y="59424"/>
                    <a:pt x="68640" y="59424"/>
                  </a:cubicBezTo>
                  <a:cubicBezTo>
                    <a:pt x="68330" y="59424"/>
                    <a:pt x="68080" y="59174"/>
                    <a:pt x="68080" y="58864"/>
                  </a:cubicBezTo>
                  <a:cubicBezTo>
                    <a:pt x="68080" y="58555"/>
                    <a:pt x="68330" y="58293"/>
                    <a:pt x="68640" y="58293"/>
                  </a:cubicBezTo>
                  <a:close/>
                  <a:moveTo>
                    <a:pt x="72366" y="58293"/>
                  </a:moveTo>
                  <a:cubicBezTo>
                    <a:pt x="72676" y="58293"/>
                    <a:pt x="72926" y="58555"/>
                    <a:pt x="72926" y="58864"/>
                  </a:cubicBezTo>
                  <a:cubicBezTo>
                    <a:pt x="72926" y="59174"/>
                    <a:pt x="72676" y="59424"/>
                    <a:pt x="72366" y="59424"/>
                  </a:cubicBezTo>
                  <a:cubicBezTo>
                    <a:pt x="72045" y="59424"/>
                    <a:pt x="71795" y="59174"/>
                    <a:pt x="71795" y="58864"/>
                  </a:cubicBezTo>
                  <a:cubicBezTo>
                    <a:pt x="71795" y="58555"/>
                    <a:pt x="72069" y="58293"/>
                    <a:pt x="72366" y="58293"/>
                  </a:cubicBezTo>
                  <a:close/>
                  <a:moveTo>
                    <a:pt x="76093" y="58293"/>
                  </a:moveTo>
                  <a:cubicBezTo>
                    <a:pt x="76391" y="58293"/>
                    <a:pt x="76664" y="58555"/>
                    <a:pt x="76664" y="58864"/>
                  </a:cubicBezTo>
                  <a:cubicBezTo>
                    <a:pt x="76664" y="59174"/>
                    <a:pt x="76403" y="59424"/>
                    <a:pt x="76093" y="59424"/>
                  </a:cubicBezTo>
                  <a:cubicBezTo>
                    <a:pt x="75795" y="59424"/>
                    <a:pt x="75533" y="59174"/>
                    <a:pt x="75533" y="58864"/>
                  </a:cubicBezTo>
                  <a:cubicBezTo>
                    <a:pt x="75533" y="58555"/>
                    <a:pt x="75783" y="58293"/>
                    <a:pt x="76093" y="58293"/>
                  </a:cubicBezTo>
                  <a:close/>
                  <a:moveTo>
                    <a:pt x="79712" y="58293"/>
                  </a:moveTo>
                  <a:cubicBezTo>
                    <a:pt x="80010" y="58293"/>
                    <a:pt x="80284" y="58555"/>
                    <a:pt x="80284" y="58864"/>
                  </a:cubicBezTo>
                  <a:cubicBezTo>
                    <a:pt x="80284" y="59174"/>
                    <a:pt x="80022" y="59424"/>
                    <a:pt x="79712" y="59424"/>
                  </a:cubicBezTo>
                  <a:cubicBezTo>
                    <a:pt x="79403" y="59424"/>
                    <a:pt x="79153" y="59174"/>
                    <a:pt x="79153" y="58864"/>
                  </a:cubicBezTo>
                  <a:cubicBezTo>
                    <a:pt x="79153" y="58555"/>
                    <a:pt x="79403" y="58293"/>
                    <a:pt x="79712" y="58293"/>
                  </a:cubicBezTo>
                  <a:close/>
                  <a:moveTo>
                    <a:pt x="83451" y="58293"/>
                  </a:moveTo>
                  <a:cubicBezTo>
                    <a:pt x="83761" y="58293"/>
                    <a:pt x="84011" y="58555"/>
                    <a:pt x="84011" y="58864"/>
                  </a:cubicBezTo>
                  <a:cubicBezTo>
                    <a:pt x="84011" y="59174"/>
                    <a:pt x="83761" y="59424"/>
                    <a:pt x="83451" y="59424"/>
                  </a:cubicBezTo>
                  <a:cubicBezTo>
                    <a:pt x="83141" y="59424"/>
                    <a:pt x="82880" y="59174"/>
                    <a:pt x="82880" y="58864"/>
                  </a:cubicBezTo>
                  <a:cubicBezTo>
                    <a:pt x="82880" y="58555"/>
                    <a:pt x="83141" y="58293"/>
                    <a:pt x="83451" y="58293"/>
                  </a:cubicBezTo>
                  <a:close/>
                  <a:moveTo>
                    <a:pt x="87166" y="58293"/>
                  </a:moveTo>
                  <a:cubicBezTo>
                    <a:pt x="87463" y="58293"/>
                    <a:pt x="87737" y="58555"/>
                    <a:pt x="87737" y="58864"/>
                  </a:cubicBezTo>
                  <a:cubicBezTo>
                    <a:pt x="87737" y="59174"/>
                    <a:pt x="87475" y="59424"/>
                    <a:pt x="87166" y="59424"/>
                  </a:cubicBezTo>
                  <a:cubicBezTo>
                    <a:pt x="86856" y="59424"/>
                    <a:pt x="86606" y="59174"/>
                    <a:pt x="86606" y="58864"/>
                  </a:cubicBezTo>
                  <a:cubicBezTo>
                    <a:pt x="86606" y="58555"/>
                    <a:pt x="86856" y="58293"/>
                    <a:pt x="87166" y="58293"/>
                  </a:cubicBezTo>
                  <a:close/>
                  <a:moveTo>
                    <a:pt x="90904" y="58293"/>
                  </a:moveTo>
                  <a:cubicBezTo>
                    <a:pt x="91214" y="58293"/>
                    <a:pt x="91464" y="58555"/>
                    <a:pt x="91464" y="58864"/>
                  </a:cubicBezTo>
                  <a:cubicBezTo>
                    <a:pt x="91464" y="59174"/>
                    <a:pt x="91214" y="59424"/>
                    <a:pt x="90904" y="59424"/>
                  </a:cubicBezTo>
                  <a:cubicBezTo>
                    <a:pt x="90595" y="59424"/>
                    <a:pt x="90345" y="59174"/>
                    <a:pt x="90345" y="58864"/>
                  </a:cubicBezTo>
                  <a:cubicBezTo>
                    <a:pt x="90345" y="58555"/>
                    <a:pt x="90595" y="58293"/>
                    <a:pt x="90904" y="58293"/>
                  </a:cubicBezTo>
                  <a:close/>
                  <a:moveTo>
                    <a:pt x="94631" y="58293"/>
                  </a:moveTo>
                  <a:cubicBezTo>
                    <a:pt x="94929" y="58293"/>
                    <a:pt x="95191" y="58555"/>
                    <a:pt x="95191" y="58864"/>
                  </a:cubicBezTo>
                  <a:cubicBezTo>
                    <a:pt x="95191" y="59174"/>
                    <a:pt x="94941" y="59424"/>
                    <a:pt x="94631" y="59424"/>
                  </a:cubicBezTo>
                  <a:cubicBezTo>
                    <a:pt x="94310" y="59424"/>
                    <a:pt x="94060" y="59174"/>
                    <a:pt x="94060" y="58864"/>
                  </a:cubicBezTo>
                  <a:cubicBezTo>
                    <a:pt x="94060" y="58555"/>
                    <a:pt x="94310" y="58293"/>
                    <a:pt x="94631" y="58293"/>
                  </a:cubicBezTo>
                  <a:close/>
                  <a:moveTo>
                    <a:pt x="98346" y="58293"/>
                  </a:moveTo>
                  <a:cubicBezTo>
                    <a:pt x="98655" y="58293"/>
                    <a:pt x="98905" y="58555"/>
                    <a:pt x="98905" y="58864"/>
                  </a:cubicBezTo>
                  <a:cubicBezTo>
                    <a:pt x="98905" y="59174"/>
                    <a:pt x="98655" y="59424"/>
                    <a:pt x="98346" y="59424"/>
                  </a:cubicBezTo>
                  <a:cubicBezTo>
                    <a:pt x="98036" y="59424"/>
                    <a:pt x="97786" y="59174"/>
                    <a:pt x="97786" y="58864"/>
                  </a:cubicBezTo>
                  <a:cubicBezTo>
                    <a:pt x="97786" y="58555"/>
                    <a:pt x="98036" y="58293"/>
                    <a:pt x="98346" y="58293"/>
                  </a:cubicBezTo>
                  <a:close/>
                  <a:moveTo>
                    <a:pt x="102084" y="58293"/>
                  </a:moveTo>
                  <a:cubicBezTo>
                    <a:pt x="102382" y="58293"/>
                    <a:pt x="102644" y="58555"/>
                    <a:pt x="102644" y="58864"/>
                  </a:cubicBezTo>
                  <a:cubicBezTo>
                    <a:pt x="102644" y="59174"/>
                    <a:pt x="102394" y="59424"/>
                    <a:pt x="102084" y="59424"/>
                  </a:cubicBezTo>
                  <a:cubicBezTo>
                    <a:pt x="101787" y="59424"/>
                    <a:pt x="101513" y="59174"/>
                    <a:pt x="101513" y="58864"/>
                  </a:cubicBezTo>
                  <a:cubicBezTo>
                    <a:pt x="101513" y="58555"/>
                    <a:pt x="101775" y="58293"/>
                    <a:pt x="102084" y="58293"/>
                  </a:cubicBezTo>
                  <a:close/>
                  <a:moveTo>
                    <a:pt x="105799" y="58293"/>
                  </a:moveTo>
                  <a:cubicBezTo>
                    <a:pt x="106121" y="58293"/>
                    <a:pt x="106371" y="58555"/>
                    <a:pt x="106371" y="58864"/>
                  </a:cubicBezTo>
                  <a:cubicBezTo>
                    <a:pt x="106371" y="59174"/>
                    <a:pt x="106109" y="59424"/>
                    <a:pt x="105799" y="59424"/>
                  </a:cubicBezTo>
                  <a:cubicBezTo>
                    <a:pt x="105490" y="59424"/>
                    <a:pt x="105239" y="59174"/>
                    <a:pt x="105239" y="58864"/>
                  </a:cubicBezTo>
                  <a:cubicBezTo>
                    <a:pt x="105239" y="58555"/>
                    <a:pt x="105490" y="58293"/>
                    <a:pt x="105799" y="58293"/>
                  </a:cubicBezTo>
                  <a:close/>
                  <a:moveTo>
                    <a:pt x="109538" y="58293"/>
                  </a:moveTo>
                  <a:cubicBezTo>
                    <a:pt x="109835" y="58293"/>
                    <a:pt x="110109" y="58555"/>
                    <a:pt x="110109" y="58864"/>
                  </a:cubicBezTo>
                  <a:cubicBezTo>
                    <a:pt x="110109" y="59174"/>
                    <a:pt x="109847" y="59424"/>
                    <a:pt x="109538" y="59424"/>
                  </a:cubicBezTo>
                  <a:cubicBezTo>
                    <a:pt x="109228" y="59424"/>
                    <a:pt x="108978" y="59174"/>
                    <a:pt x="108978" y="58864"/>
                  </a:cubicBezTo>
                  <a:cubicBezTo>
                    <a:pt x="108978" y="58555"/>
                    <a:pt x="109228" y="58293"/>
                    <a:pt x="109538" y="58293"/>
                  </a:cubicBezTo>
                  <a:close/>
                  <a:moveTo>
                    <a:pt x="113264" y="58293"/>
                  </a:moveTo>
                  <a:cubicBezTo>
                    <a:pt x="113574" y="58293"/>
                    <a:pt x="113824" y="58555"/>
                    <a:pt x="113824" y="58864"/>
                  </a:cubicBezTo>
                  <a:cubicBezTo>
                    <a:pt x="113824" y="59174"/>
                    <a:pt x="113574" y="59424"/>
                    <a:pt x="113264" y="59424"/>
                  </a:cubicBezTo>
                  <a:cubicBezTo>
                    <a:pt x="112943" y="59424"/>
                    <a:pt x="112693" y="59174"/>
                    <a:pt x="112693" y="58864"/>
                  </a:cubicBezTo>
                  <a:cubicBezTo>
                    <a:pt x="112693" y="58555"/>
                    <a:pt x="112943" y="58293"/>
                    <a:pt x="113264" y="58293"/>
                  </a:cubicBezTo>
                  <a:close/>
                  <a:moveTo>
                    <a:pt x="116991" y="58293"/>
                  </a:moveTo>
                  <a:cubicBezTo>
                    <a:pt x="117289" y="58293"/>
                    <a:pt x="117562" y="58555"/>
                    <a:pt x="117562" y="58864"/>
                  </a:cubicBezTo>
                  <a:cubicBezTo>
                    <a:pt x="117562" y="59174"/>
                    <a:pt x="117312" y="59424"/>
                    <a:pt x="116991" y="59424"/>
                  </a:cubicBezTo>
                  <a:cubicBezTo>
                    <a:pt x="116681" y="59424"/>
                    <a:pt x="116431" y="59174"/>
                    <a:pt x="116431" y="58864"/>
                  </a:cubicBezTo>
                  <a:cubicBezTo>
                    <a:pt x="116431" y="58555"/>
                    <a:pt x="116681" y="58293"/>
                    <a:pt x="116991" y="58293"/>
                  </a:cubicBezTo>
                  <a:close/>
                  <a:moveTo>
                    <a:pt x="120718" y="58293"/>
                  </a:moveTo>
                  <a:cubicBezTo>
                    <a:pt x="121027" y="58293"/>
                    <a:pt x="121277" y="58555"/>
                    <a:pt x="121277" y="58864"/>
                  </a:cubicBezTo>
                  <a:cubicBezTo>
                    <a:pt x="121277" y="59174"/>
                    <a:pt x="121027" y="59424"/>
                    <a:pt x="120718" y="59424"/>
                  </a:cubicBezTo>
                  <a:cubicBezTo>
                    <a:pt x="120408" y="59424"/>
                    <a:pt x="120146" y="59174"/>
                    <a:pt x="120146" y="58864"/>
                  </a:cubicBezTo>
                  <a:cubicBezTo>
                    <a:pt x="120146" y="58555"/>
                    <a:pt x="120420" y="58293"/>
                    <a:pt x="120718" y="58293"/>
                  </a:cubicBezTo>
                  <a:close/>
                  <a:moveTo>
                    <a:pt x="124456" y="58293"/>
                  </a:moveTo>
                  <a:cubicBezTo>
                    <a:pt x="124754" y="58293"/>
                    <a:pt x="125016" y="58555"/>
                    <a:pt x="125016" y="58864"/>
                  </a:cubicBezTo>
                  <a:cubicBezTo>
                    <a:pt x="125016" y="59174"/>
                    <a:pt x="124766" y="59424"/>
                    <a:pt x="124456" y="59424"/>
                  </a:cubicBezTo>
                  <a:cubicBezTo>
                    <a:pt x="124135" y="59424"/>
                    <a:pt x="123885" y="59174"/>
                    <a:pt x="123885" y="58864"/>
                  </a:cubicBezTo>
                  <a:cubicBezTo>
                    <a:pt x="123885" y="58555"/>
                    <a:pt x="124135" y="58293"/>
                    <a:pt x="124456" y="58293"/>
                  </a:cubicBezTo>
                  <a:close/>
                  <a:moveTo>
                    <a:pt x="128171" y="58293"/>
                  </a:moveTo>
                  <a:cubicBezTo>
                    <a:pt x="128480" y="58293"/>
                    <a:pt x="128742" y="58555"/>
                    <a:pt x="128742" y="58864"/>
                  </a:cubicBezTo>
                  <a:cubicBezTo>
                    <a:pt x="128742" y="59174"/>
                    <a:pt x="128480" y="59424"/>
                    <a:pt x="128171" y="59424"/>
                  </a:cubicBezTo>
                  <a:cubicBezTo>
                    <a:pt x="127861" y="59424"/>
                    <a:pt x="127611" y="59174"/>
                    <a:pt x="127611" y="58864"/>
                  </a:cubicBezTo>
                  <a:cubicBezTo>
                    <a:pt x="127611" y="58555"/>
                    <a:pt x="127861" y="58293"/>
                    <a:pt x="128171" y="58293"/>
                  </a:cubicBezTo>
                  <a:close/>
                  <a:moveTo>
                    <a:pt x="131898" y="58293"/>
                  </a:moveTo>
                  <a:cubicBezTo>
                    <a:pt x="132195" y="58293"/>
                    <a:pt x="132457" y="58555"/>
                    <a:pt x="132457" y="58864"/>
                  </a:cubicBezTo>
                  <a:cubicBezTo>
                    <a:pt x="132457" y="59174"/>
                    <a:pt x="132207" y="59424"/>
                    <a:pt x="131898" y="59424"/>
                  </a:cubicBezTo>
                  <a:cubicBezTo>
                    <a:pt x="131600" y="59424"/>
                    <a:pt x="131326" y="59174"/>
                    <a:pt x="131326" y="58864"/>
                  </a:cubicBezTo>
                  <a:cubicBezTo>
                    <a:pt x="131326" y="58555"/>
                    <a:pt x="131576" y="58293"/>
                    <a:pt x="131898" y="58293"/>
                  </a:cubicBezTo>
                  <a:close/>
                  <a:moveTo>
                    <a:pt x="135624" y="58293"/>
                  </a:moveTo>
                  <a:cubicBezTo>
                    <a:pt x="135946" y="58293"/>
                    <a:pt x="136196" y="58555"/>
                    <a:pt x="136196" y="58864"/>
                  </a:cubicBezTo>
                  <a:cubicBezTo>
                    <a:pt x="136196" y="59174"/>
                    <a:pt x="135934" y="59424"/>
                    <a:pt x="135624" y="59424"/>
                  </a:cubicBezTo>
                  <a:cubicBezTo>
                    <a:pt x="135315" y="59424"/>
                    <a:pt x="135065" y="59174"/>
                    <a:pt x="135065" y="58864"/>
                  </a:cubicBezTo>
                  <a:cubicBezTo>
                    <a:pt x="135065" y="58555"/>
                    <a:pt x="135315" y="58293"/>
                    <a:pt x="135624" y="58293"/>
                  </a:cubicBezTo>
                  <a:close/>
                  <a:moveTo>
                    <a:pt x="139351" y="58293"/>
                  </a:moveTo>
                  <a:cubicBezTo>
                    <a:pt x="139649" y="58293"/>
                    <a:pt x="139910" y="58555"/>
                    <a:pt x="139910" y="58864"/>
                  </a:cubicBezTo>
                  <a:cubicBezTo>
                    <a:pt x="139910" y="59174"/>
                    <a:pt x="139660" y="59424"/>
                    <a:pt x="139351" y="59424"/>
                  </a:cubicBezTo>
                  <a:cubicBezTo>
                    <a:pt x="139053" y="59424"/>
                    <a:pt x="138779" y="59174"/>
                    <a:pt x="138779" y="58864"/>
                  </a:cubicBezTo>
                  <a:cubicBezTo>
                    <a:pt x="138779" y="58555"/>
                    <a:pt x="139041" y="58293"/>
                    <a:pt x="139351" y="58293"/>
                  </a:cubicBezTo>
                  <a:close/>
                  <a:moveTo>
                    <a:pt x="143089" y="58293"/>
                  </a:moveTo>
                  <a:cubicBezTo>
                    <a:pt x="143399" y="58293"/>
                    <a:pt x="143649" y="58555"/>
                    <a:pt x="143649" y="58864"/>
                  </a:cubicBezTo>
                  <a:cubicBezTo>
                    <a:pt x="143649" y="59174"/>
                    <a:pt x="143399" y="59424"/>
                    <a:pt x="143089" y="59424"/>
                  </a:cubicBezTo>
                  <a:cubicBezTo>
                    <a:pt x="142768" y="59424"/>
                    <a:pt x="142518" y="59174"/>
                    <a:pt x="142518" y="58864"/>
                  </a:cubicBezTo>
                  <a:cubicBezTo>
                    <a:pt x="142518" y="58555"/>
                    <a:pt x="142768" y="58293"/>
                    <a:pt x="143089" y="58293"/>
                  </a:cubicBezTo>
                  <a:close/>
                  <a:moveTo>
                    <a:pt x="146804" y="58293"/>
                  </a:moveTo>
                  <a:cubicBezTo>
                    <a:pt x="147102" y="58293"/>
                    <a:pt x="147376" y="58555"/>
                    <a:pt x="147376" y="58864"/>
                  </a:cubicBezTo>
                  <a:cubicBezTo>
                    <a:pt x="147376" y="59174"/>
                    <a:pt x="147114" y="59424"/>
                    <a:pt x="146804" y="59424"/>
                  </a:cubicBezTo>
                  <a:cubicBezTo>
                    <a:pt x="146495" y="59424"/>
                    <a:pt x="146245" y="59174"/>
                    <a:pt x="146245" y="58864"/>
                  </a:cubicBezTo>
                  <a:cubicBezTo>
                    <a:pt x="146245" y="58555"/>
                    <a:pt x="146495" y="58293"/>
                    <a:pt x="146804" y="58293"/>
                  </a:cubicBezTo>
                  <a:close/>
                  <a:moveTo>
                    <a:pt x="150543" y="58293"/>
                  </a:moveTo>
                  <a:cubicBezTo>
                    <a:pt x="150852" y="58293"/>
                    <a:pt x="151102" y="58555"/>
                    <a:pt x="151102" y="58864"/>
                  </a:cubicBezTo>
                  <a:cubicBezTo>
                    <a:pt x="151102" y="59174"/>
                    <a:pt x="150852" y="59424"/>
                    <a:pt x="150543" y="59424"/>
                  </a:cubicBezTo>
                  <a:cubicBezTo>
                    <a:pt x="150233" y="59424"/>
                    <a:pt x="149971" y="59174"/>
                    <a:pt x="149971" y="58864"/>
                  </a:cubicBezTo>
                  <a:cubicBezTo>
                    <a:pt x="149971" y="58555"/>
                    <a:pt x="150233" y="58293"/>
                    <a:pt x="150543" y="58293"/>
                  </a:cubicBezTo>
                  <a:close/>
                  <a:moveTo>
                    <a:pt x="154258" y="58293"/>
                  </a:moveTo>
                  <a:cubicBezTo>
                    <a:pt x="154555" y="58293"/>
                    <a:pt x="154829" y="58555"/>
                    <a:pt x="154829" y="58864"/>
                  </a:cubicBezTo>
                  <a:cubicBezTo>
                    <a:pt x="154829" y="59174"/>
                    <a:pt x="154567" y="59424"/>
                    <a:pt x="154258" y="59424"/>
                  </a:cubicBezTo>
                  <a:cubicBezTo>
                    <a:pt x="153948" y="59424"/>
                    <a:pt x="153698" y="59174"/>
                    <a:pt x="153698" y="58864"/>
                  </a:cubicBezTo>
                  <a:cubicBezTo>
                    <a:pt x="153698" y="58555"/>
                    <a:pt x="153948" y="58293"/>
                    <a:pt x="154258" y="58293"/>
                  </a:cubicBezTo>
                  <a:close/>
                  <a:moveTo>
                    <a:pt x="3405" y="60174"/>
                  </a:moveTo>
                  <a:cubicBezTo>
                    <a:pt x="3703" y="60174"/>
                    <a:pt x="3977" y="60424"/>
                    <a:pt x="3977" y="60734"/>
                  </a:cubicBezTo>
                  <a:cubicBezTo>
                    <a:pt x="3977" y="61031"/>
                    <a:pt x="3727" y="61305"/>
                    <a:pt x="3405" y="61305"/>
                  </a:cubicBezTo>
                  <a:cubicBezTo>
                    <a:pt x="3096" y="61305"/>
                    <a:pt x="2846" y="61043"/>
                    <a:pt x="2846" y="60734"/>
                  </a:cubicBezTo>
                  <a:cubicBezTo>
                    <a:pt x="2858" y="60412"/>
                    <a:pt x="3096" y="60174"/>
                    <a:pt x="3405" y="60174"/>
                  </a:cubicBezTo>
                  <a:close/>
                  <a:moveTo>
                    <a:pt x="7132" y="60174"/>
                  </a:moveTo>
                  <a:cubicBezTo>
                    <a:pt x="7430" y="60174"/>
                    <a:pt x="7692" y="60424"/>
                    <a:pt x="7692" y="60734"/>
                  </a:cubicBezTo>
                  <a:cubicBezTo>
                    <a:pt x="7692" y="61031"/>
                    <a:pt x="7442" y="61305"/>
                    <a:pt x="7132" y="61305"/>
                  </a:cubicBezTo>
                  <a:cubicBezTo>
                    <a:pt x="6834" y="61305"/>
                    <a:pt x="6560" y="61043"/>
                    <a:pt x="6560" y="60734"/>
                  </a:cubicBezTo>
                  <a:cubicBezTo>
                    <a:pt x="6584" y="60412"/>
                    <a:pt x="6822" y="60174"/>
                    <a:pt x="7132" y="60174"/>
                  </a:cubicBezTo>
                  <a:close/>
                  <a:moveTo>
                    <a:pt x="10871" y="60174"/>
                  </a:moveTo>
                  <a:cubicBezTo>
                    <a:pt x="11168" y="60174"/>
                    <a:pt x="11430" y="60424"/>
                    <a:pt x="11430" y="60734"/>
                  </a:cubicBezTo>
                  <a:cubicBezTo>
                    <a:pt x="11430" y="61031"/>
                    <a:pt x="11180" y="61305"/>
                    <a:pt x="10871" y="61305"/>
                  </a:cubicBezTo>
                  <a:cubicBezTo>
                    <a:pt x="10573" y="61305"/>
                    <a:pt x="10299" y="61043"/>
                    <a:pt x="10299" y="60734"/>
                  </a:cubicBezTo>
                  <a:cubicBezTo>
                    <a:pt x="10299" y="60412"/>
                    <a:pt x="10549" y="60174"/>
                    <a:pt x="10871" y="60174"/>
                  </a:cubicBezTo>
                  <a:close/>
                  <a:moveTo>
                    <a:pt x="14585" y="60174"/>
                  </a:moveTo>
                  <a:cubicBezTo>
                    <a:pt x="14883" y="60174"/>
                    <a:pt x="15157" y="60424"/>
                    <a:pt x="15157" y="60734"/>
                  </a:cubicBezTo>
                  <a:cubicBezTo>
                    <a:pt x="15157" y="61031"/>
                    <a:pt x="14895" y="61305"/>
                    <a:pt x="14585" y="61305"/>
                  </a:cubicBezTo>
                  <a:cubicBezTo>
                    <a:pt x="14288" y="61305"/>
                    <a:pt x="14014" y="61043"/>
                    <a:pt x="14014" y="60734"/>
                  </a:cubicBezTo>
                  <a:cubicBezTo>
                    <a:pt x="14038" y="60412"/>
                    <a:pt x="14276" y="60174"/>
                    <a:pt x="14585" y="60174"/>
                  </a:cubicBezTo>
                  <a:close/>
                  <a:moveTo>
                    <a:pt x="18324" y="60174"/>
                  </a:moveTo>
                  <a:cubicBezTo>
                    <a:pt x="18622" y="60174"/>
                    <a:pt x="18883" y="60424"/>
                    <a:pt x="18883" y="60734"/>
                  </a:cubicBezTo>
                  <a:cubicBezTo>
                    <a:pt x="18883" y="61031"/>
                    <a:pt x="18633" y="61305"/>
                    <a:pt x="18324" y="61305"/>
                  </a:cubicBezTo>
                  <a:cubicBezTo>
                    <a:pt x="18026" y="61305"/>
                    <a:pt x="17752" y="61043"/>
                    <a:pt x="17752" y="60734"/>
                  </a:cubicBezTo>
                  <a:cubicBezTo>
                    <a:pt x="17752" y="60412"/>
                    <a:pt x="18014" y="60174"/>
                    <a:pt x="18324" y="60174"/>
                  </a:cubicBezTo>
                  <a:close/>
                  <a:moveTo>
                    <a:pt x="22039" y="60174"/>
                  </a:moveTo>
                  <a:cubicBezTo>
                    <a:pt x="22336" y="60174"/>
                    <a:pt x="22610" y="60424"/>
                    <a:pt x="22610" y="60734"/>
                  </a:cubicBezTo>
                  <a:cubicBezTo>
                    <a:pt x="22610" y="61031"/>
                    <a:pt x="22360" y="61305"/>
                    <a:pt x="22039" y="61305"/>
                  </a:cubicBezTo>
                  <a:cubicBezTo>
                    <a:pt x="21729" y="61305"/>
                    <a:pt x="21479" y="61043"/>
                    <a:pt x="21479" y="60734"/>
                  </a:cubicBezTo>
                  <a:cubicBezTo>
                    <a:pt x="21491" y="60412"/>
                    <a:pt x="21729" y="60174"/>
                    <a:pt x="22039" y="60174"/>
                  </a:cubicBezTo>
                  <a:close/>
                  <a:moveTo>
                    <a:pt x="25777" y="60174"/>
                  </a:moveTo>
                  <a:cubicBezTo>
                    <a:pt x="26075" y="60174"/>
                    <a:pt x="26349" y="60424"/>
                    <a:pt x="26349" y="60734"/>
                  </a:cubicBezTo>
                  <a:cubicBezTo>
                    <a:pt x="26349" y="61031"/>
                    <a:pt x="26087" y="61305"/>
                    <a:pt x="25777" y="61305"/>
                  </a:cubicBezTo>
                  <a:cubicBezTo>
                    <a:pt x="25468" y="61305"/>
                    <a:pt x="25206" y="61043"/>
                    <a:pt x="25206" y="60734"/>
                  </a:cubicBezTo>
                  <a:cubicBezTo>
                    <a:pt x="25218" y="60412"/>
                    <a:pt x="25468" y="60174"/>
                    <a:pt x="25777" y="60174"/>
                  </a:cubicBezTo>
                  <a:close/>
                  <a:moveTo>
                    <a:pt x="29504" y="60174"/>
                  </a:moveTo>
                  <a:cubicBezTo>
                    <a:pt x="29801" y="60174"/>
                    <a:pt x="30063" y="60424"/>
                    <a:pt x="30063" y="60734"/>
                  </a:cubicBezTo>
                  <a:cubicBezTo>
                    <a:pt x="30063" y="61031"/>
                    <a:pt x="29813" y="61305"/>
                    <a:pt x="29504" y="61305"/>
                  </a:cubicBezTo>
                  <a:cubicBezTo>
                    <a:pt x="29182" y="61305"/>
                    <a:pt x="28932" y="61043"/>
                    <a:pt x="28932" y="60734"/>
                  </a:cubicBezTo>
                  <a:cubicBezTo>
                    <a:pt x="28944" y="60412"/>
                    <a:pt x="29182" y="60174"/>
                    <a:pt x="29504" y="60174"/>
                  </a:cubicBezTo>
                  <a:close/>
                  <a:moveTo>
                    <a:pt x="33230" y="60174"/>
                  </a:moveTo>
                  <a:cubicBezTo>
                    <a:pt x="33528" y="60174"/>
                    <a:pt x="33802" y="60424"/>
                    <a:pt x="33802" y="60734"/>
                  </a:cubicBezTo>
                  <a:cubicBezTo>
                    <a:pt x="33802" y="61031"/>
                    <a:pt x="33552" y="61305"/>
                    <a:pt x="33230" y="61305"/>
                  </a:cubicBezTo>
                  <a:cubicBezTo>
                    <a:pt x="32921" y="61305"/>
                    <a:pt x="32671" y="61043"/>
                    <a:pt x="32671" y="60734"/>
                  </a:cubicBezTo>
                  <a:cubicBezTo>
                    <a:pt x="32671" y="60412"/>
                    <a:pt x="32921" y="60174"/>
                    <a:pt x="33230" y="60174"/>
                  </a:cubicBezTo>
                  <a:close/>
                  <a:moveTo>
                    <a:pt x="36957" y="60174"/>
                  </a:moveTo>
                  <a:cubicBezTo>
                    <a:pt x="37255" y="60174"/>
                    <a:pt x="37517" y="60424"/>
                    <a:pt x="37517" y="60734"/>
                  </a:cubicBezTo>
                  <a:cubicBezTo>
                    <a:pt x="37517" y="61031"/>
                    <a:pt x="37267" y="61305"/>
                    <a:pt x="36957" y="61305"/>
                  </a:cubicBezTo>
                  <a:cubicBezTo>
                    <a:pt x="36648" y="61305"/>
                    <a:pt x="36386" y="61043"/>
                    <a:pt x="36386" y="60734"/>
                  </a:cubicBezTo>
                  <a:cubicBezTo>
                    <a:pt x="36409" y="60412"/>
                    <a:pt x="36648" y="60174"/>
                    <a:pt x="36957" y="60174"/>
                  </a:cubicBezTo>
                  <a:close/>
                  <a:moveTo>
                    <a:pt x="40672" y="60174"/>
                  </a:moveTo>
                  <a:cubicBezTo>
                    <a:pt x="40970" y="60174"/>
                    <a:pt x="41243" y="60424"/>
                    <a:pt x="41243" y="60734"/>
                  </a:cubicBezTo>
                  <a:cubicBezTo>
                    <a:pt x="41243" y="61031"/>
                    <a:pt x="40993" y="61305"/>
                    <a:pt x="40672" y="61305"/>
                  </a:cubicBezTo>
                  <a:cubicBezTo>
                    <a:pt x="40374" y="61305"/>
                    <a:pt x="40112" y="61043"/>
                    <a:pt x="40112" y="60734"/>
                  </a:cubicBezTo>
                  <a:cubicBezTo>
                    <a:pt x="40124" y="60412"/>
                    <a:pt x="40362" y="60174"/>
                    <a:pt x="40672" y="60174"/>
                  </a:cubicBezTo>
                  <a:close/>
                  <a:moveTo>
                    <a:pt x="44410" y="60174"/>
                  </a:moveTo>
                  <a:cubicBezTo>
                    <a:pt x="44708" y="60174"/>
                    <a:pt x="44982" y="60424"/>
                    <a:pt x="44982" y="60734"/>
                  </a:cubicBezTo>
                  <a:cubicBezTo>
                    <a:pt x="44982" y="61031"/>
                    <a:pt x="44720" y="61305"/>
                    <a:pt x="44410" y="61305"/>
                  </a:cubicBezTo>
                  <a:cubicBezTo>
                    <a:pt x="44113" y="61305"/>
                    <a:pt x="43851" y="61043"/>
                    <a:pt x="43851" y="60734"/>
                  </a:cubicBezTo>
                  <a:cubicBezTo>
                    <a:pt x="43851" y="60412"/>
                    <a:pt x="44101" y="60174"/>
                    <a:pt x="44410" y="60174"/>
                  </a:cubicBezTo>
                  <a:close/>
                  <a:moveTo>
                    <a:pt x="48137" y="60174"/>
                  </a:moveTo>
                  <a:cubicBezTo>
                    <a:pt x="48435" y="60174"/>
                    <a:pt x="48697" y="60424"/>
                    <a:pt x="48697" y="60734"/>
                  </a:cubicBezTo>
                  <a:cubicBezTo>
                    <a:pt x="48697" y="61031"/>
                    <a:pt x="48447" y="61305"/>
                    <a:pt x="48137" y="61305"/>
                  </a:cubicBezTo>
                  <a:cubicBezTo>
                    <a:pt x="47839" y="61305"/>
                    <a:pt x="47566" y="61043"/>
                    <a:pt x="47566" y="60734"/>
                  </a:cubicBezTo>
                  <a:cubicBezTo>
                    <a:pt x="47578" y="60412"/>
                    <a:pt x="47839" y="60174"/>
                    <a:pt x="48137" y="60174"/>
                  </a:cubicBezTo>
                  <a:close/>
                  <a:moveTo>
                    <a:pt x="51864" y="60174"/>
                  </a:moveTo>
                  <a:cubicBezTo>
                    <a:pt x="52161" y="60174"/>
                    <a:pt x="52435" y="60424"/>
                    <a:pt x="52435" y="60734"/>
                  </a:cubicBezTo>
                  <a:cubicBezTo>
                    <a:pt x="52435" y="61031"/>
                    <a:pt x="52185" y="61305"/>
                    <a:pt x="51864" y="61305"/>
                  </a:cubicBezTo>
                  <a:cubicBezTo>
                    <a:pt x="51566" y="61305"/>
                    <a:pt x="51304" y="61043"/>
                    <a:pt x="51304" y="60734"/>
                  </a:cubicBezTo>
                  <a:cubicBezTo>
                    <a:pt x="51304" y="60412"/>
                    <a:pt x="51554" y="60174"/>
                    <a:pt x="51864" y="60174"/>
                  </a:cubicBezTo>
                  <a:close/>
                  <a:moveTo>
                    <a:pt x="55602" y="60174"/>
                  </a:moveTo>
                  <a:cubicBezTo>
                    <a:pt x="55900" y="60174"/>
                    <a:pt x="56174" y="60424"/>
                    <a:pt x="56174" y="60734"/>
                  </a:cubicBezTo>
                  <a:cubicBezTo>
                    <a:pt x="56174" y="61031"/>
                    <a:pt x="55912" y="61305"/>
                    <a:pt x="55602" y="61305"/>
                  </a:cubicBezTo>
                  <a:cubicBezTo>
                    <a:pt x="55293" y="61305"/>
                    <a:pt x="55043" y="61043"/>
                    <a:pt x="55043" y="60734"/>
                  </a:cubicBezTo>
                  <a:cubicBezTo>
                    <a:pt x="55043" y="60412"/>
                    <a:pt x="55293" y="60174"/>
                    <a:pt x="55602" y="60174"/>
                  </a:cubicBezTo>
                  <a:close/>
                  <a:moveTo>
                    <a:pt x="59329" y="60174"/>
                  </a:moveTo>
                  <a:cubicBezTo>
                    <a:pt x="59627" y="60174"/>
                    <a:pt x="59889" y="60424"/>
                    <a:pt x="59889" y="60734"/>
                  </a:cubicBezTo>
                  <a:cubicBezTo>
                    <a:pt x="59889" y="61031"/>
                    <a:pt x="59639" y="61305"/>
                    <a:pt x="59329" y="61305"/>
                  </a:cubicBezTo>
                  <a:cubicBezTo>
                    <a:pt x="59008" y="61305"/>
                    <a:pt x="58757" y="61043"/>
                    <a:pt x="58757" y="60734"/>
                  </a:cubicBezTo>
                  <a:cubicBezTo>
                    <a:pt x="58757" y="60412"/>
                    <a:pt x="59008" y="60174"/>
                    <a:pt x="59329" y="60174"/>
                  </a:cubicBezTo>
                  <a:close/>
                  <a:moveTo>
                    <a:pt x="63056" y="60174"/>
                  </a:moveTo>
                  <a:cubicBezTo>
                    <a:pt x="63353" y="60174"/>
                    <a:pt x="63627" y="60424"/>
                    <a:pt x="63627" y="60734"/>
                  </a:cubicBezTo>
                  <a:cubicBezTo>
                    <a:pt x="63627" y="61031"/>
                    <a:pt x="63377" y="61305"/>
                    <a:pt x="63056" y="61305"/>
                  </a:cubicBezTo>
                  <a:cubicBezTo>
                    <a:pt x="62746" y="61305"/>
                    <a:pt x="62496" y="61043"/>
                    <a:pt x="62496" y="60734"/>
                  </a:cubicBezTo>
                  <a:cubicBezTo>
                    <a:pt x="62496" y="60412"/>
                    <a:pt x="62746" y="60174"/>
                    <a:pt x="63056" y="60174"/>
                  </a:cubicBezTo>
                  <a:close/>
                  <a:moveTo>
                    <a:pt x="66782" y="60174"/>
                  </a:moveTo>
                  <a:cubicBezTo>
                    <a:pt x="67080" y="60174"/>
                    <a:pt x="67342" y="60424"/>
                    <a:pt x="67342" y="60734"/>
                  </a:cubicBezTo>
                  <a:cubicBezTo>
                    <a:pt x="67342" y="61031"/>
                    <a:pt x="67092" y="61305"/>
                    <a:pt x="66782" y="61305"/>
                  </a:cubicBezTo>
                  <a:cubicBezTo>
                    <a:pt x="66473" y="61305"/>
                    <a:pt x="66211" y="61043"/>
                    <a:pt x="66211" y="60734"/>
                  </a:cubicBezTo>
                  <a:cubicBezTo>
                    <a:pt x="66235" y="60412"/>
                    <a:pt x="66473" y="60174"/>
                    <a:pt x="66782" y="60174"/>
                  </a:cubicBezTo>
                  <a:close/>
                  <a:moveTo>
                    <a:pt x="70509" y="60174"/>
                  </a:moveTo>
                  <a:cubicBezTo>
                    <a:pt x="70807" y="60174"/>
                    <a:pt x="71080" y="60424"/>
                    <a:pt x="71080" y="60734"/>
                  </a:cubicBezTo>
                  <a:cubicBezTo>
                    <a:pt x="71080" y="61031"/>
                    <a:pt x="70830" y="61305"/>
                    <a:pt x="70509" y="61305"/>
                  </a:cubicBezTo>
                  <a:cubicBezTo>
                    <a:pt x="70199" y="61305"/>
                    <a:pt x="69949" y="61043"/>
                    <a:pt x="69949" y="60734"/>
                  </a:cubicBezTo>
                  <a:cubicBezTo>
                    <a:pt x="69949" y="60412"/>
                    <a:pt x="70199" y="60174"/>
                    <a:pt x="70509" y="60174"/>
                  </a:cubicBezTo>
                  <a:close/>
                  <a:moveTo>
                    <a:pt x="74236" y="60174"/>
                  </a:moveTo>
                  <a:cubicBezTo>
                    <a:pt x="74533" y="60174"/>
                    <a:pt x="74795" y="60424"/>
                    <a:pt x="74795" y="60734"/>
                  </a:cubicBezTo>
                  <a:cubicBezTo>
                    <a:pt x="74795" y="61031"/>
                    <a:pt x="74545" y="61305"/>
                    <a:pt x="74236" y="61305"/>
                  </a:cubicBezTo>
                  <a:cubicBezTo>
                    <a:pt x="73938" y="61305"/>
                    <a:pt x="73676" y="61043"/>
                    <a:pt x="73676" y="60734"/>
                  </a:cubicBezTo>
                  <a:cubicBezTo>
                    <a:pt x="73676" y="60412"/>
                    <a:pt x="73926" y="60174"/>
                    <a:pt x="74236" y="60174"/>
                  </a:cubicBezTo>
                  <a:close/>
                  <a:moveTo>
                    <a:pt x="77855" y="60174"/>
                  </a:moveTo>
                  <a:cubicBezTo>
                    <a:pt x="78153" y="60174"/>
                    <a:pt x="78415" y="60424"/>
                    <a:pt x="78415" y="60734"/>
                  </a:cubicBezTo>
                  <a:cubicBezTo>
                    <a:pt x="78415" y="61031"/>
                    <a:pt x="78165" y="61305"/>
                    <a:pt x="77855" y="61305"/>
                  </a:cubicBezTo>
                  <a:cubicBezTo>
                    <a:pt x="77546" y="61305"/>
                    <a:pt x="77284" y="61043"/>
                    <a:pt x="77284" y="60734"/>
                  </a:cubicBezTo>
                  <a:cubicBezTo>
                    <a:pt x="77284" y="60412"/>
                    <a:pt x="77546" y="60174"/>
                    <a:pt x="77855" y="60174"/>
                  </a:cubicBezTo>
                  <a:close/>
                  <a:moveTo>
                    <a:pt x="81570" y="60174"/>
                  </a:moveTo>
                  <a:cubicBezTo>
                    <a:pt x="81868" y="60174"/>
                    <a:pt x="82141" y="60424"/>
                    <a:pt x="82141" y="60734"/>
                  </a:cubicBezTo>
                  <a:cubicBezTo>
                    <a:pt x="82141" y="61031"/>
                    <a:pt x="81879" y="61305"/>
                    <a:pt x="81570" y="61305"/>
                  </a:cubicBezTo>
                  <a:cubicBezTo>
                    <a:pt x="81260" y="61305"/>
                    <a:pt x="81010" y="61043"/>
                    <a:pt x="81010" y="60734"/>
                  </a:cubicBezTo>
                  <a:cubicBezTo>
                    <a:pt x="81022" y="60412"/>
                    <a:pt x="81260" y="60174"/>
                    <a:pt x="81570" y="60174"/>
                  </a:cubicBezTo>
                  <a:close/>
                  <a:moveTo>
                    <a:pt x="85308" y="60174"/>
                  </a:moveTo>
                  <a:cubicBezTo>
                    <a:pt x="85606" y="60174"/>
                    <a:pt x="85880" y="60424"/>
                    <a:pt x="85880" y="60734"/>
                  </a:cubicBezTo>
                  <a:cubicBezTo>
                    <a:pt x="85880" y="61031"/>
                    <a:pt x="85618" y="61305"/>
                    <a:pt x="85308" y="61305"/>
                  </a:cubicBezTo>
                  <a:cubicBezTo>
                    <a:pt x="84999" y="61305"/>
                    <a:pt x="84749" y="61043"/>
                    <a:pt x="84749" y="60734"/>
                  </a:cubicBezTo>
                  <a:cubicBezTo>
                    <a:pt x="84749" y="60412"/>
                    <a:pt x="84999" y="60174"/>
                    <a:pt x="85308" y="60174"/>
                  </a:cubicBezTo>
                  <a:close/>
                  <a:moveTo>
                    <a:pt x="89035" y="60174"/>
                  </a:moveTo>
                  <a:cubicBezTo>
                    <a:pt x="89333" y="60174"/>
                    <a:pt x="89595" y="60424"/>
                    <a:pt x="89595" y="60734"/>
                  </a:cubicBezTo>
                  <a:cubicBezTo>
                    <a:pt x="89595" y="61031"/>
                    <a:pt x="89345" y="61305"/>
                    <a:pt x="89035" y="61305"/>
                  </a:cubicBezTo>
                  <a:cubicBezTo>
                    <a:pt x="88714" y="61305"/>
                    <a:pt x="88464" y="61043"/>
                    <a:pt x="88464" y="60734"/>
                  </a:cubicBezTo>
                  <a:cubicBezTo>
                    <a:pt x="88475" y="60412"/>
                    <a:pt x="88714" y="60174"/>
                    <a:pt x="89035" y="60174"/>
                  </a:cubicBezTo>
                  <a:close/>
                  <a:moveTo>
                    <a:pt x="92762" y="60174"/>
                  </a:moveTo>
                  <a:cubicBezTo>
                    <a:pt x="93059" y="60174"/>
                    <a:pt x="93333" y="60424"/>
                    <a:pt x="93333" y="60734"/>
                  </a:cubicBezTo>
                  <a:cubicBezTo>
                    <a:pt x="93333" y="61031"/>
                    <a:pt x="93071" y="61305"/>
                    <a:pt x="92762" y="61305"/>
                  </a:cubicBezTo>
                  <a:cubicBezTo>
                    <a:pt x="92452" y="61305"/>
                    <a:pt x="92202" y="61043"/>
                    <a:pt x="92202" y="60734"/>
                  </a:cubicBezTo>
                  <a:cubicBezTo>
                    <a:pt x="92202" y="60412"/>
                    <a:pt x="92452" y="60174"/>
                    <a:pt x="92762" y="60174"/>
                  </a:cubicBezTo>
                  <a:close/>
                  <a:moveTo>
                    <a:pt x="96488" y="60174"/>
                  </a:moveTo>
                  <a:cubicBezTo>
                    <a:pt x="96786" y="60174"/>
                    <a:pt x="97048" y="60424"/>
                    <a:pt x="97048" y="60734"/>
                  </a:cubicBezTo>
                  <a:cubicBezTo>
                    <a:pt x="97048" y="61031"/>
                    <a:pt x="96798" y="61305"/>
                    <a:pt x="96488" y="61305"/>
                  </a:cubicBezTo>
                  <a:cubicBezTo>
                    <a:pt x="96191" y="61305"/>
                    <a:pt x="95917" y="61043"/>
                    <a:pt x="95917" y="60734"/>
                  </a:cubicBezTo>
                  <a:cubicBezTo>
                    <a:pt x="95917" y="60412"/>
                    <a:pt x="96179" y="60174"/>
                    <a:pt x="96488" y="60174"/>
                  </a:cubicBezTo>
                  <a:close/>
                  <a:moveTo>
                    <a:pt x="100203" y="60174"/>
                  </a:moveTo>
                  <a:cubicBezTo>
                    <a:pt x="100501" y="60174"/>
                    <a:pt x="100775" y="60424"/>
                    <a:pt x="100775" y="60734"/>
                  </a:cubicBezTo>
                  <a:cubicBezTo>
                    <a:pt x="100775" y="61031"/>
                    <a:pt x="100513" y="61305"/>
                    <a:pt x="100203" y="61305"/>
                  </a:cubicBezTo>
                  <a:cubicBezTo>
                    <a:pt x="99905" y="61305"/>
                    <a:pt x="99644" y="61043"/>
                    <a:pt x="99644" y="60734"/>
                  </a:cubicBezTo>
                  <a:cubicBezTo>
                    <a:pt x="99655" y="60412"/>
                    <a:pt x="99894" y="60174"/>
                    <a:pt x="100203" y="60174"/>
                  </a:cubicBezTo>
                  <a:close/>
                  <a:moveTo>
                    <a:pt x="103942" y="60174"/>
                  </a:moveTo>
                  <a:cubicBezTo>
                    <a:pt x="104239" y="60174"/>
                    <a:pt x="104513" y="60424"/>
                    <a:pt x="104513" y="60734"/>
                  </a:cubicBezTo>
                  <a:cubicBezTo>
                    <a:pt x="104513" y="61031"/>
                    <a:pt x="104251" y="61305"/>
                    <a:pt x="103942" y="61305"/>
                  </a:cubicBezTo>
                  <a:cubicBezTo>
                    <a:pt x="103644" y="61305"/>
                    <a:pt x="103382" y="61043"/>
                    <a:pt x="103382" y="60734"/>
                  </a:cubicBezTo>
                  <a:cubicBezTo>
                    <a:pt x="103382" y="60412"/>
                    <a:pt x="103632" y="60174"/>
                    <a:pt x="103942" y="60174"/>
                  </a:cubicBezTo>
                  <a:close/>
                  <a:moveTo>
                    <a:pt x="107668" y="60174"/>
                  </a:moveTo>
                  <a:cubicBezTo>
                    <a:pt x="107966" y="60174"/>
                    <a:pt x="108228" y="60424"/>
                    <a:pt x="108228" y="60734"/>
                  </a:cubicBezTo>
                  <a:cubicBezTo>
                    <a:pt x="108228" y="61031"/>
                    <a:pt x="107978" y="61305"/>
                    <a:pt x="107668" y="61305"/>
                  </a:cubicBezTo>
                  <a:cubicBezTo>
                    <a:pt x="107371" y="61305"/>
                    <a:pt x="107097" y="61043"/>
                    <a:pt x="107097" y="60734"/>
                  </a:cubicBezTo>
                  <a:cubicBezTo>
                    <a:pt x="107109" y="60412"/>
                    <a:pt x="107347" y="60174"/>
                    <a:pt x="107668" y="60174"/>
                  </a:cubicBezTo>
                  <a:close/>
                  <a:moveTo>
                    <a:pt x="111395" y="60174"/>
                  </a:moveTo>
                  <a:cubicBezTo>
                    <a:pt x="111693" y="60174"/>
                    <a:pt x="111967" y="60424"/>
                    <a:pt x="111967" y="60734"/>
                  </a:cubicBezTo>
                  <a:cubicBezTo>
                    <a:pt x="111967" y="61031"/>
                    <a:pt x="111705" y="61305"/>
                    <a:pt x="111395" y="61305"/>
                  </a:cubicBezTo>
                  <a:cubicBezTo>
                    <a:pt x="111085" y="61305"/>
                    <a:pt x="110835" y="61043"/>
                    <a:pt x="110835" y="60734"/>
                  </a:cubicBezTo>
                  <a:cubicBezTo>
                    <a:pt x="110835" y="60412"/>
                    <a:pt x="111085" y="60174"/>
                    <a:pt x="111395" y="60174"/>
                  </a:cubicBezTo>
                  <a:close/>
                  <a:moveTo>
                    <a:pt x="115122" y="60174"/>
                  </a:moveTo>
                  <a:cubicBezTo>
                    <a:pt x="115419" y="60174"/>
                    <a:pt x="115681" y="60424"/>
                    <a:pt x="115681" y="60734"/>
                  </a:cubicBezTo>
                  <a:cubicBezTo>
                    <a:pt x="115681" y="61031"/>
                    <a:pt x="115431" y="61305"/>
                    <a:pt x="115122" y="61305"/>
                  </a:cubicBezTo>
                  <a:cubicBezTo>
                    <a:pt x="114812" y="61305"/>
                    <a:pt x="114550" y="61043"/>
                    <a:pt x="114550" y="60734"/>
                  </a:cubicBezTo>
                  <a:cubicBezTo>
                    <a:pt x="114574" y="60412"/>
                    <a:pt x="114812" y="60174"/>
                    <a:pt x="115122" y="60174"/>
                  </a:cubicBezTo>
                  <a:close/>
                  <a:moveTo>
                    <a:pt x="118860" y="60174"/>
                  </a:moveTo>
                  <a:cubicBezTo>
                    <a:pt x="119158" y="60174"/>
                    <a:pt x="119420" y="60424"/>
                    <a:pt x="119420" y="60734"/>
                  </a:cubicBezTo>
                  <a:cubicBezTo>
                    <a:pt x="119420" y="61031"/>
                    <a:pt x="119170" y="61305"/>
                    <a:pt x="118860" y="61305"/>
                  </a:cubicBezTo>
                  <a:cubicBezTo>
                    <a:pt x="118539" y="61305"/>
                    <a:pt x="118289" y="61043"/>
                    <a:pt x="118289" y="60734"/>
                  </a:cubicBezTo>
                  <a:cubicBezTo>
                    <a:pt x="118289" y="60412"/>
                    <a:pt x="118539" y="60174"/>
                    <a:pt x="118860" y="60174"/>
                  </a:cubicBezTo>
                  <a:close/>
                  <a:moveTo>
                    <a:pt x="122575" y="60174"/>
                  </a:moveTo>
                  <a:cubicBezTo>
                    <a:pt x="122873" y="60174"/>
                    <a:pt x="123146" y="60424"/>
                    <a:pt x="123146" y="60734"/>
                  </a:cubicBezTo>
                  <a:cubicBezTo>
                    <a:pt x="123146" y="61031"/>
                    <a:pt x="122885" y="61305"/>
                    <a:pt x="122575" y="61305"/>
                  </a:cubicBezTo>
                  <a:cubicBezTo>
                    <a:pt x="122265" y="61305"/>
                    <a:pt x="122015" y="61043"/>
                    <a:pt x="122015" y="60734"/>
                  </a:cubicBezTo>
                  <a:cubicBezTo>
                    <a:pt x="122027" y="60412"/>
                    <a:pt x="122277" y="60174"/>
                    <a:pt x="122575" y="60174"/>
                  </a:cubicBezTo>
                  <a:close/>
                  <a:moveTo>
                    <a:pt x="126314" y="60174"/>
                  </a:moveTo>
                  <a:cubicBezTo>
                    <a:pt x="126611" y="60174"/>
                    <a:pt x="126873" y="60424"/>
                    <a:pt x="126873" y="60734"/>
                  </a:cubicBezTo>
                  <a:cubicBezTo>
                    <a:pt x="126873" y="61031"/>
                    <a:pt x="126623" y="61305"/>
                    <a:pt x="126314" y="61305"/>
                  </a:cubicBezTo>
                  <a:cubicBezTo>
                    <a:pt x="126004" y="61305"/>
                    <a:pt x="125742" y="61043"/>
                    <a:pt x="125742" y="60734"/>
                  </a:cubicBezTo>
                  <a:cubicBezTo>
                    <a:pt x="125742" y="60412"/>
                    <a:pt x="126004" y="60174"/>
                    <a:pt x="126314" y="60174"/>
                  </a:cubicBezTo>
                  <a:close/>
                  <a:moveTo>
                    <a:pt x="130028" y="60174"/>
                  </a:moveTo>
                  <a:cubicBezTo>
                    <a:pt x="130326" y="60174"/>
                    <a:pt x="130600" y="60424"/>
                    <a:pt x="130600" y="60734"/>
                  </a:cubicBezTo>
                  <a:cubicBezTo>
                    <a:pt x="130600" y="61031"/>
                    <a:pt x="130350" y="61305"/>
                    <a:pt x="130028" y="61305"/>
                  </a:cubicBezTo>
                  <a:cubicBezTo>
                    <a:pt x="129731" y="61305"/>
                    <a:pt x="129469" y="61043"/>
                    <a:pt x="129469" y="60734"/>
                  </a:cubicBezTo>
                  <a:cubicBezTo>
                    <a:pt x="129469" y="60412"/>
                    <a:pt x="129719" y="60174"/>
                    <a:pt x="130028" y="60174"/>
                  </a:cubicBezTo>
                  <a:close/>
                  <a:moveTo>
                    <a:pt x="133767" y="60174"/>
                  </a:moveTo>
                  <a:cubicBezTo>
                    <a:pt x="134065" y="60174"/>
                    <a:pt x="134326" y="60424"/>
                    <a:pt x="134326" y="60734"/>
                  </a:cubicBezTo>
                  <a:cubicBezTo>
                    <a:pt x="134326" y="61031"/>
                    <a:pt x="134076" y="61305"/>
                    <a:pt x="133767" y="61305"/>
                  </a:cubicBezTo>
                  <a:cubicBezTo>
                    <a:pt x="133469" y="61305"/>
                    <a:pt x="133207" y="61043"/>
                    <a:pt x="133207" y="60734"/>
                  </a:cubicBezTo>
                  <a:cubicBezTo>
                    <a:pt x="133207" y="60412"/>
                    <a:pt x="133457" y="60174"/>
                    <a:pt x="133767" y="60174"/>
                  </a:cubicBezTo>
                  <a:close/>
                  <a:moveTo>
                    <a:pt x="137494" y="60174"/>
                  </a:moveTo>
                  <a:cubicBezTo>
                    <a:pt x="137791" y="60174"/>
                    <a:pt x="138053" y="60424"/>
                    <a:pt x="138053" y="60734"/>
                  </a:cubicBezTo>
                  <a:cubicBezTo>
                    <a:pt x="138053" y="61031"/>
                    <a:pt x="137803" y="61305"/>
                    <a:pt x="137494" y="61305"/>
                  </a:cubicBezTo>
                  <a:cubicBezTo>
                    <a:pt x="137196" y="61305"/>
                    <a:pt x="136922" y="61043"/>
                    <a:pt x="136922" y="60734"/>
                  </a:cubicBezTo>
                  <a:cubicBezTo>
                    <a:pt x="136934" y="60412"/>
                    <a:pt x="137172" y="60174"/>
                    <a:pt x="137494" y="60174"/>
                  </a:cubicBezTo>
                  <a:close/>
                  <a:moveTo>
                    <a:pt x="141220" y="60174"/>
                  </a:moveTo>
                  <a:cubicBezTo>
                    <a:pt x="141518" y="60174"/>
                    <a:pt x="141792" y="60424"/>
                    <a:pt x="141792" y="60734"/>
                  </a:cubicBezTo>
                  <a:cubicBezTo>
                    <a:pt x="141792" y="61031"/>
                    <a:pt x="141530" y="61305"/>
                    <a:pt x="141220" y="61305"/>
                  </a:cubicBezTo>
                  <a:cubicBezTo>
                    <a:pt x="140911" y="61305"/>
                    <a:pt x="140661" y="61043"/>
                    <a:pt x="140661" y="60734"/>
                  </a:cubicBezTo>
                  <a:cubicBezTo>
                    <a:pt x="140661" y="60412"/>
                    <a:pt x="140911" y="60174"/>
                    <a:pt x="141220" y="60174"/>
                  </a:cubicBezTo>
                  <a:close/>
                  <a:moveTo>
                    <a:pt x="144947" y="60174"/>
                  </a:moveTo>
                  <a:cubicBezTo>
                    <a:pt x="145244" y="60174"/>
                    <a:pt x="145506" y="60424"/>
                    <a:pt x="145506" y="60734"/>
                  </a:cubicBezTo>
                  <a:cubicBezTo>
                    <a:pt x="145506" y="61031"/>
                    <a:pt x="145256" y="61305"/>
                    <a:pt x="144947" y="61305"/>
                  </a:cubicBezTo>
                  <a:cubicBezTo>
                    <a:pt x="144637" y="61305"/>
                    <a:pt x="144375" y="61043"/>
                    <a:pt x="144375" y="60734"/>
                  </a:cubicBezTo>
                  <a:cubicBezTo>
                    <a:pt x="144399" y="60412"/>
                    <a:pt x="144637" y="60174"/>
                    <a:pt x="144947" y="60174"/>
                  </a:cubicBezTo>
                  <a:close/>
                  <a:moveTo>
                    <a:pt x="148685" y="60174"/>
                  </a:moveTo>
                  <a:cubicBezTo>
                    <a:pt x="148983" y="60174"/>
                    <a:pt x="149245" y="60424"/>
                    <a:pt x="149245" y="60734"/>
                  </a:cubicBezTo>
                  <a:cubicBezTo>
                    <a:pt x="149245" y="61031"/>
                    <a:pt x="148995" y="61305"/>
                    <a:pt x="148685" y="61305"/>
                  </a:cubicBezTo>
                  <a:cubicBezTo>
                    <a:pt x="148364" y="61305"/>
                    <a:pt x="148114" y="61043"/>
                    <a:pt x="148114" y="60734"/>
                  </a:cubicBezTo>
                  <a:cubicBezTo>
                    <a:pt x="148114" y="60412"/>
                    <a:pt x="148364" y="60174"/>
                    <a:pt x="148685" y="60174"/>
                  </a:cubicBezTo>
                  <a:close/>
                  <a:moveTo>
                    <a:pt x="152400" y="60174"/>
                  </a:moveTo>
                  <a:cubicBezTo>
                    <a:pt x="152698" y="60174"/>
                    <a:pt x="152972" y="60424"/>
                    <a:pt x="152972" y="60734"/>
                  </a:cubicBezTo>
                  <a:cubicBezTo>
                    <a:pt x="152972" y="61031"/>
                    <a:pt x="152710" y="61305"/>
                    <a:pt x="152400" y="61305"/>
                  </a:cubicBezTo>
                  <a:cubicBezTo>
                    <a:pt x="152091" y="61305"/>
                    <a:pt x="151841" y="61043"/>
                    <a:pt x="151841" y="60734"/>
                  </a:cubicBezTo>
                  <a:cubicBezTo>
                    <a:pt x="151852" y="60412"/>
                    <a:pt x="152091" y="60174"/>
                    <a:pt x="152400" y="60174"/>
                  </a:cubicBezTo>
                  <a:close/>
                  <a:moveTo>
                    <a:pt x="156139" y="60174"/>
                  </a:moveTo>
                  <a:cubicBezTo>
                    <a:pt x="156436" y="60174"/>
                    <a:pt x="156698" y="60424"/>
                    <a:pt x="156698" y="60734"/>
                  </a:cubicBezTo>
                  <a:cubicBezTo>
                    <a:pt x="156698" y="61031"/>
                    <a:pt x="156448" y="61305"/>
                    <a:pt x="156139" y="61305"/>
                  </a:cubicBezTo>
                  <a:cubicBezTo>
                    <a:pt x="155829" y="61305"/>
                    <a:pt x="155567" y="61043"/>
                    <a:pt x="155567" y="60734"/>
                  </a:cubicBezTo>
                  <a:cubicBezTo>
                    <a:pt x="155567" y="60412"/>
                    <a:pt x="155829" y="60174"/>
                    <a:pt x="156139" y="60174"/>
                  </a:cubicBezTo>
                  <a:close/>
                  <a:moveTo>
                    <a:pt x="1548" y="61841"/>
                  </a:moveTo>
                  <a:cubicBezTo>
                    <a:pt x="1846" y="61841"/>
                    <a:pt x="2119" y="62091"/>
                    <a:pt x="2119" y="62401"/>
                  </a:cubicBezTo>
                  <a:cubicBezTo>
                    <a:pt x="2119" y="62722"/>
                    <a:pt x="1858" y="62972"/>
                    <a:pt x="1548" y="62972"/>
                  </a:cubicBezTo>
                  <a:cubicBezTo>
                    <a:pt x="1238" y="62972"/>
                    <a:pt x="988" y="62722"/>
                    <a:pt x="988" y="62401"/>
                  </a:cubicBezTo>
                  <a:cubicBezTo>
                    <a:pt x="988" y="62091"/>
                    <a:pt x="1238" y="61841"/>
                    <a:pt x="1548" y="61841"/>
                  </a:cubicBezTo>
                  <a:close/>
                  <a:moveTo>
                    <a:pt x="5287" y="61841"/>
                  </a:moveTo>
                  <a:cubicBezTo>
                    <a:pt x="5596" y="61841"/>
                    <a:pt x="5846" y="62091"/>
                    <a:pt x="5846" y="62401"/>
                  </a:cubicBezTo>
                  <a:cubicBezTo>
                    <a:pt x="5846" y="62722"/>
                    <a:pt x="5596" y="62972"/>
                    <a:pt x="5287" y="62972"/>
                  </a:cubicBezTo>
                  <a:cubicBezTo>
                    <a:pt x="4977" y="62972"/>
                    <a:pt x="4715" y="62722"/>
                    <a:pt x="4715" y="62401"/>
                  </a:cubicBezTo>
                  <a:cubicBezTo>
                    <a:pt x="4715" y="62079"/>
                    <a:pt x="4977" y="61841"/>
                    <a:pt x="5287" y="61841"/>
                  </a:cubicBezTo>
                  <a:close/>
                  <a:moveTo>
                    <a:pt x="9001" y="61841"/>
                  </a:moveTo>
                  <a:cubicBezTo>
                    <a:pt x="9299" y="61841"/>
                    <a:pt x="9573" y="62091"/>
                    <a:pt x="9573" y="62401"/>
                  </a:cubicBezTo>
                  <a:cubicBezTo>
                    <a:pt x="9573" y="62722"/>
                    <a:pt x="9323" y="62972"/>
                    <a:pt x="9001" y="62972"/>
                  </a:cubicBezTo>
                  <a:cubicBezTo>
                    <a:pt x="8704" y="62972"/>
                    <a:pt x="8442" y="62722"/>
                    <a:pt x="8442" y="62401"/>
                  </a:cubicBezTo>
                  <a:cubicBezTo>
                    <a:pt x="8442" y="62091"/>
                    <a:pt x="8692" y="61841"/>
                    <a:pt x="9001" y="61841"/>
                  </a:cubicBezTo>
                  <a:close/>
                  <a:moveTo>
                    <a:pt x="12728" y="61841"/>
                  </a:moveTo>
                  <a:cubicBezTo>
                    <a:pt x="13037" y="61841"/>
                    <a:pt x="13288" y="62091"/>
                    <a:pt x="13288" y="62401"/>
                  </a:cubicBezTo>
                  <a:cubicBezTo>
                    <a:pt x="13288" y="62722"/>
                    <a:pt x="13037" y="62972"/>
                    <a:pt x="12728" y="62972"/>
                  </a:cubicBezTo>
                  <a:cubicBezTo>
                    <a:pt x="12418" y="62972"/>
                    <a:pt x="12156" y="62722"/>
                    <a:pt x="12156" y="62401"/>
                  </a:cubicBezTo>
                  <a:cubicBezTo>
                    <a:pt x="12180" y="62079"/>
                    <a:pt x="12418" y="61841"/>
                    <a:pt x="12728" y="61841"/>
                  </a:cubicBezTo>
                  <a:close/>
                  <a:moveTo>
                    <a:pt x="16466" y="61841"/>
                  </a:moveTo>
                  <a:cubicBezTo>
                    <a:pt x="16764" y="61841"/>
                    <a:pt x="17026" y="62091"/>
                    <a:pt x="17026" y="62401"/>
                  </a:cubicBezTo>
                  <a:cubicBezTo>
                    <a:pt x="17026" y="62722"/>
                    <a:pt x="16776" y="62972"/>
                    <a:pt x="16466" y="62972"/>
                  </a:cubicBezTo>
                  <a:cubicBezTo>
                    <a:pt x="16169" y="62972"/>
                    <a:pt x="15895" y="62722"/>
                    <a:pt x="15895" y="62401"/>
                  </a:cubicBezTo>
                  <a:cubicBezTo>
                    <a:pt x="15895" y="62091"/>
                    <a:pt x="16145" y="61841"/>
                    <a:pt x="16466" y="61841"/>
                  </a:cubicBezTo>
                  <a:close/>
                  <a:moveTo>
                    <a:pt x="20181" y="61841"/>
                  </a:moveTo>
                  <a:cubicBezTo>
                    <a:pt x="20491" y="61841"/>
                    <a:pt x="20753" y="62091"/>
                    <a:pt x="20753" y="62401"/>
                  </a:cubicBezTo>
                  <a:cubicBezTo>
                    <a:pt x="20753" y="62722"/>
                    <a:pt x="20491" y="62972"/>
                    <a:pt x="20181" y="62972"/>
                  </a:cubicBezTo>
                  <a:cubicBezTo>
                    <a:pt x="19872" y="62972"/>
                    <a:pt x="19622" y="62722"/>
                    <a:pt x="19622" y="62401"/>
                  </a:cubicBezTo>
                  <a:cubicBezTo>
                    <a:pt x="19634" y="62079"/>
                    <a:pt x="19872" y="61841"/>
                    <a:pt x="20181" y="61841"/>
                  </a:cubicBezTo>
                  <a:close/>
                  <a:moveTo>
                    <a:pt x="23920" y="61841"/>
                  </a:moveTo>
                  <a:cubicBezTo>
                    <a:pt x="24217" y="61841"/>
                    <a:pt x="24479" y="62091"/>
                    <a:pt x="24479" y="62401"/>
                  </a:cubicBezTo>
                  <a:cubicBezTo>
                    <a:pt x="24479" y="62722"/>
                    <a:pt x="24229" y="62972"/>
                    <a:pt x="23920" y="62972"/>
                  </a:cubicBezTo>
                  <a:cubicBezTo>
                    <a:pt x="23610" y="62972"/>
                    <a:pt x="23348" y="62722"/>
                    <a:pt x="23348" y="62401"/>
                  </a:cubicBezTo>
                  <a:cubicBezTo>
                    <a:pt x="23348" y="62091"/>
                    <a:pt x="23610" y="61841"/>
                    <a:pt x="23920" y="61841"/>
                  </a:cubicBezTo>
                  <a:close/>
                  <a:moveTo>
                    <a:pt x="27635" y="61841"/>
                  </a:moveTo>
                  <a:cubicBezTo>
                    <a:pt x="27956" y="61841"/>
                    <a:pt x="28206" y="62091"/>
                    <a:pt x="28206" y="62401"/>
                  </a:cubicBezTo>
                  <a:cubicBezTo>
                    <a:pt x="28206" y="62722"/>
                    <a:pt x="27956" y="62972"/>
                    <a:pt x="27635" y="62972"/>
                  </a:cubicBezTo>
                  <a:cubicBezTo>
                    <a:pt x="27325" y="62972"/>
                    <a:pt x="27075" y="62722"/>
                    <a:pt x="27075" y="62401"/>
                  </a:cubicBezTo>
                  <a:cubicBezTo>
                    <a:pt x="27087" y="62079"/>
                    <a:pt x="27325" y="61841"/>
                    <a:pt x="27635" y="61841"/>
                  </a:cubicBezTo>
                  <a:close/>
                  <a:moveTo>
                    <a:pt x="31373" y="61841"/>
                  </a:moveTo>
                  <a:cubicBezTo>
                    <a:pt x="31671" y="61841"/>
                    <a:pt x="31945" y="62091"/>
                    <a:pt x="31945" y="62401"/>
                  </a:cubicBezTo>
                  <a:cubicBezTo>
                    <a:pt x="31945" y="62722"/>
                    <a:pt x="31683" y="62972"/>
                    <a:pt x="31373" y="62972"/>
                  </a:cubicBezTo>
                  <a:cubicBezTo>
                    <a:pt x="31064" y="62972"/>
                    <a:pt x="30814" y="62722"/>
                    <a:pt x="30814" y="62401"/>
                  </a:cubicBezTo>
                  <a:cubicBezTo>
                    <a:pt x="30814" y="62091"/>
                    <a:pt x="31064" y="61841"/>
                    <a:pt x="31373" y="61841"/>
                  </a:cubicBezTo>
                  <a:close/>
                  <a:moveTo>
                    <a:pt x="35100" y="61841"/>
                  </a:moveTo>
                  <a:cubicBezTo>
                    <a:pt x="35409" y="61841"/>
                    <a:pt x="35659" y="62091"/>
                    <a:pt x="35659" y="62401"/>
                  </a:cubicBezTo>
                  <a:cubicBezTo>
                    <a:pt x="35659" y="62722"/>
                    <a:pt x="35409" y="62972"/>
                    <a:pt x="35100" y="62972"/>
                  </a:cubicBezTo>
                  <a:cubicBezTo>
                    <a:pt x="34778" y="62972"/>
                    <a:pt x="34528" y="62722"/>
                    <a:pt x="34528" y="62401"/>
                  </a:cubicBezTo>
                  <a:cubicBezTo>
                    <a:pt x="34540" y="62079"/>
                    <a:pt x="34778" y="61841"/>
                    <a:pt x="35100" y="61841"/>
                  </a:cubicBezTo>
                  <a:close/>
                  <a:moveTo>
                    <a:pt x="38815" y="61841"/>
                  </a:moveTo>
                  <a:cubicBezTo>
                    <a:pt x="39112" y="61841"/>
                    <a:pt x="39386" y="62091"/>
                    <a:pt x="39386" y="62401"/>
                  </a:cubicBezTo>
                  <a:cubicBezTo>
                    <a:pt x="39386" y="62722"/>
                    <a:pt x="39124" y="62972"/>
                    <a:pt x="38815" y="62972"/>
                  </a:cubicBezTo>
                  <a:cubicBezTo>
                    <a:pt x="38517" y="62972"/>
                    <a:pt x="38255" y="62722"/>
                    <a:pt x="38255" y="62401"/>
                  </a:cubicBezTo>
                  <a:cubicBezTo>
                    <a:pt x="38267" y="62091"/>
                    <a:pt x="38505" y="61841"/>
                    <a:pt x="38815" y="61841"/>
                  </a:cubicBezTo>
                  <a:close/>
                  <a:moveTo>
                    <a:pt x="42553" y="61841"/>
                  </a:moveTo>
                  <a:cubicBezTo>
                    <a:pt x="42863" y="61841"/>
                    <a:pt x="43113" y="62091"/>
                    <a:pt x="43113" y="62401"/>
                  </a:cubicBezTo>
                  <a:cubicBezTo>
                    <a:pt x="43113" y="62722"/>
                    <a:pt x="42863" y="62972"/>
                    <a:pt x="42553" y="62972"/>
                  </a:cubicBezTo>
                  <a:cubicBezTo>
                    <a:pt x="42232" y="62972"/>
                    <a:pt x="41982" y="62722"/>
                    <a:pt x="41982" y="62401"/>
                  </a:cubicBezTo>
                  <a:cubicBezTo>
                    <a:pt x="41982" y="62079"/>
                    <a:pt x="42244" y="61841"/>
                    <a:pt x="42553" y="61841"/>
                  </a:cubicBezTo>
                  <a:close/>
                  <a:moveTo>
                    <a:pt x="46268" y="61841"/>
                  </a:moveTo>
                  <a:cubicBezTo>
                    <a:pt x="46565" y="61841"/>
                    <a:pt x="46839" y="62091"/>
                    <a:pt x="46839" y="62401"/>
                  </a:cubicBezTo>
                  <a:cubicBezTo>
                    <a:pt x="46839" y="62722"/>
                    <a:pt x="46589" y="62972"/>
                    <a:pt x="46268" y="62972"/>
                  </a:cubicBezTo>
                  <a:cubicBezTo>
                    <a:pt x="45970" y="62972"/>
                    <a:pt x="45708" y="62722"/>
                    <a:pt x="45708" y="62401"/>
                  </a:cubicBezTo>
                  <a:cubicBezTo>
                    <a:pt x="45720" y="62091"/>
                    <a:pt x="45958" y="61841"/>
                    <a:pt x="46268" y="61841"/>
                  </a:cubicBezTo>
                  <a:close/>
                  <a:moveTo>
                    <a:pt x="50006" y="61841"/>
                  </a:moveTo>
                  <a:cubicBezTo>
                    <a:pt x="50316" y="61841"/>
                    <a:pt x="50578" y="62091"/>
                    <a:pt x="50578" y="62401"/>
                  </a:cubicBezTo>
                  <a:cubicBezTo>
                    <a:pt x="50578" y="62722"/>
                    <a:pt x="50316" y="62972"/>
                    <a:pt x="50006" y="62972"/>
                  </a:cubicBezTo>
                  <a:cubicBezTo>
                    <a:pt x="49697" y="62972"/>
                    <a:pt x="49447" y="62722"/>
                    <a:pt x="49447" y="62401"/>
                  </a:cubicBezTo>
                  <a:cubicBezTo>
                    <a:pt x="49447" y="62079"/>
                    <a:pt x="49697" y="61841"/>
                    <a:pt x="50006" y="61841"/>
                  </a:cubicBezTo>
                  <a:close/>
                  <a:moveTo>
                    <a:pt x="53733" y="61841"/>
                  </a:moveTo>
                  <a:cubicBezTo>
                    <a:pt x="54031" y="61841"/>
                    <a:pt x="54293" y="62091"/>
                    <a:pt x="54293" y="62401"/>
                  </a:cubicBezTo>
                  <a:cubicBezTo>
                    <a:pt x="54293" y="62722"/>
                    <a:pt x="54043" y="62972"/>
                    <a:pt x="53733" y="62972"/>
                  </a:cubicBezTo>
                  <a:cubicBezTo>
                    <a:pt x="53412" y="62972"/>
                    <a:pt x="53162" y="62722"/>
                    <a:pt x="53162" y="62401"/>
                  </a:cubicBezTo>
                  <a:cubicBezTo>
                    <a:pt x="53173" y="62091"/>
                    <a:pt x="53412" y="61841"/>
                    <a:pt x="53733" y="61841"/>
                  </a:cubicBezTo>
                  <a:close/>
                  <a:moveTo>
                    <a:pt x="57460" y="61841"/>
                  </a:moveTo>
                  <a:cubicBezTo>
                    <a:pt x="57781" y="61841"/>
                    <a:pt x="58031" y="62091"/>
                    <a:pt x="58031" y="62401"/>
                  </a:cubicBezTo>
                  <a:cubicBezTo>
                    <a:pt x="58031" y="62722"/>
                    <a:pt x="57781" y="62972"/>
                    <a:pt x="57460" y="62972"/>
                  </a:cubicBezTo>
                  <a:cubicBezTo>
                    <a:pt x="57150" y="62972"/>
                    <a:pt x="56900" y="62722"/>
                    <a:pt x="56900" y="62401"/>
                  </a:cubicBezTo>
                  <a:cubicBezTo>
                    <a:pt x="56900" y="62079"/>
                    <a:pt x="57150" y="61841"/>
                    <a:pt x="57460" y="61841"/>
                  </a:cubicBezTo>
                  <a:close/>
                  <a:moveTo>
                    <a:pt x="61186" y="61841"/>
                  </a:moveTo>
                  <a:cubicBezTo>
                    <a:pt x="61484" y="61841"/>
                    <a:pt x="61746" y="62091"/>
                    <a:pt x="61746" y="62401"/>
                  </a:cubicBezTo>
                  <a:cubicBezTo>
                    <a:pt x="61746" y="62722"/>
                    <a:pt x="61496" y="62972"/>
                    <a:pt x="61186" y="62972"/>
                  </a:cubicBezTo>
                  <a:cubicBezTo>
                    <a:pt x="60877" y="62972"/>
                    <a:pt x="60615" y="62722"/>
                    <a:pt x="60615" y="62401"/>
                  </a:cubicBezTo>
                  <a:cubicBezTo>
                    <a:pt x="60639" y="62091"/>
                    <a:pt x="60877" y="61841"/>
                    <a:pt x="61186" y="61841"/>
                  </a:cubicBezTo>
                  <a:close/>
                  <a:moveTo>
                    <a:pt x="64925" y="61841"/>
                  </a:moveTo>
                  <a:cubicBezTo>
                    <a:pt x="65234" y="61841"/>
                    <a:pt x="65485" y="62091"/>
                    <a:pt x="65485" y="62401"/>
                  </a:cubicBezTo>
                  <a:cubicBezTo>
                    <a:pt x="65485" y="62722"/>
                    <a:pt x="65234" y="62972"/>
                    <a:pt x="64925" y="62972"/>
                  </a:cubicBezTo>
                  <a:cubicBezTo>
                    <a:pt x="64603" y="62972"/>
                    <a:pt x="64353" y="62722"/>
                    <a:pt x="64353" y="62401"/>
                  </a:cubicBezTo>
                  <a:cubicBezTo>
                    <a:pt x="64353" y="62079"/>
                    <a:pt x="64603" y="61841"/>
                    <a:pt x="64925" y="61841"/>
                  </a:cubicBezTo>
                  <a:close/>
                  <a:moveTo>
                    <a:pt x="68640" y="61841"/>
                  </a:moveTo>
                  <a:cubicBezTo>
                    <a:pt x="68937" y="61841"/>
                    <a:pt x="69211" y="62091"/>
                    <a:pt x="69211" y="62401"/>
                  </a:cubicBezTo>
                  <a:cubicBezTo>
                    <a:pt x="69211" y="62722"/>
                    <a:pt x="68949" y="62972"/>
                    <a:pt x="68640" y="62972"/>
                  </a:cubicBezTo>
                  <a:cubicBezTo>
                    <a:pt x="68330" y="62972"/>
                    <a:pt x="68080" y="62722"/>
                    <a:pt x="68080" y="62401"/>
                  </a:cubicBezTo>
                  <a:cubicBezTo>
                    <a:pt x="68092" y="62091"/>
                    <a:pt x="68330" y="61841"/>
                    <a:pt x="68640" y="61841"/>
                  </a:cubicBezTo>
                  <a:close/>
                  <a:moveTo>
                    <a:pt x="72366" y="61841"/>
                  </a:moveTo>
                  <a:cubicBezTo>
                    <a:pt x="72676" y="61841"/>
                    <a:pt x="72926" y="62091"/>
                    <a:pt x="72926" y="62401"/>
                  </a:cubicBezTo>
                  <a:cubicBezTo>
                    <a:pt x="72926" y="62722"/>
                    <a:pt x="72676" y="62972"/>
                    <a:pt x="72366" y="62972"/>
                  </a:cubicBezTo>
                  <a:cubicBezTo>
                    <a:pt x="72045" y="62972"/>
                    <a:pt x="71795" y="62722"/>
                    <a:pt x="71795" y="62401"/>
                  </a:cubicBezTo>
                  <a:cubicBezTo>
                    <a:pt x="71807" y="62079"/>
                    <a:pt x="72069" y="61841"/>
                    <a:pt x="72366" y="61841"/>
                  </a:cubicBezTo>
                  <a:close/>
                  <a:moveTo>
                    <a:pt x="76093" y="61841"/>
                  </a:moveTo>
                  <a:cubicBezTo>
                    <a:pt x="76391" y="61841"/>
                    <a:pt x="76664" y="62091"/>
                    <a:pt x="76664" y="62401"/>
                  </a:cubicBezTo>
                  <a:cubicBezTo>
                    <a:pt x="76664" y="62722"/>
                    <a:pt x="76403" y="62972"/>
                    <a:pt x="76093" y="62972"/>
                  </a:cubicBezTo>
                  <a:cubicBezTo>
                    <a:pt x="75795" y="62972"/>
                    <a:pt x="75533" y="62722"/>
                    <a:pt x="75533" y="62401"/>
                  </a:cubicBezTo>
                  <a:cubicBezTo>
                    <a:pt x="75533" y="62091"/>
                    <a:pt x="75783" y="61841"/>
                    <a:pt x="76093" y="61841"/>
                  </a:cubicBezTo>
                  <a:close/>
                  <a:moveTo>
                    <a:pt x="79712" y="61841"/>
                  </a:moveTo>
                  <a:cubicBezTo>
                    <a:pt x="80010" y="61841"/>
                    <a:pt x="80284" y="62091"/>
                    <a:pt x="80284" y="62401"/>
                  </a:cubicBezTo>
                  <a:cubicBezTo>
                    <a:pt x="80284" y="62722"/>
                    <a:pt x="80022" y="62972"/>
                    <a:pt x="79712" y="62972"/>
                  </a:cubicBezTo>
                  <a:cubicBezTo>
                    <a:pt x="79403" y="62972"/>
                    <a:pt x="79153" y="62722"/>
                    <a:pt x="79153" y="62401"/>
                  </a:cubicBezTo>
                  <a:cubicBezTo>
                    <a:pt x="79165" y="62091"/>
                    <a:pt x="79403" y="61841"/>
                    <a:pt x="79712" y="61841"/>
                  </a:cubicBezTo>
                  <a:close/>
                  <a:moveTo>
                    <a:pt x="83451" y="61841"/>
                  </a:moveTo>
                  <a:cubicBezTo>
                    <a:pt x="83761" y="61841"/>
                    <a:pt x="84011" y="62091"/>
                    <a:pt x="84011" y="62401"/>
                  </a:cubicBezTo>
                  <a:cubicBezTo>
                    <a:pt x="84011" y="62722"/>
                    <a:pt x="83761" y="62972"/>
                    <a:pt x="83451" y="62972"/>
                  </a:cubicBezTo>
                  <a:cubicBezTo>
                    <a:pt x="83141" y="62972"/>
                    <a:pt x="82880" y="62722"/>
                    <a:pt x="82880" y="62401"/>
                  </a:cubicBezTo>
                  <a:cubicBezTo>
                    <a:pt x="82880" y="62079"/>
                    <a:pt x="83141" y="61841"/>
                    <a:pt x="83451" y="61841"/>
                  </a:cubicBezTo>
                  <a:close/>
                  <a:moveTo>
                    <a:pt x="87166" y="61841"/>
                  </a:moveTo>
                  <a:cubicBezTo>
                    <a:pt x="87463" y="61841"/>
                    <a:pt x="87737" y="62091"/>
                    <a:pt x="87737" y="62401"/>
                  </a:cubicBezTo>
                  <a:cubicBezTo>
                    <a:pt x="87737" y="62722"/>
                    <a:pt x="87475" y="62972"/>
                    <a:pt x="87166" y="62972"/>
                  </a:cubicBezTo>
                  <a:cubicBezTo>
                    <a:pt x="86856" y="62972"/>
                    <a:pt x="86606" y="62722"/>
                    <a:pt x="86606" y="62401"/>
                  </a:cubicBezTo>
                  <a:cubicBezTo>
                    <a:pt x="86618" y="62091"/>
                    <a:pt x="86856" y="61841"/>
                    <a:pt x="87166" y="61841"/>
                  </a:cubicBezTo>
                  <a:close/>
                  <a:moveTo>
                    <a:pt x="90904" y="61841"/>
                  </a:moveTo>
                  <a:cubicBezTo>
                    <a:pt x="91214" y="61841"/>
                    <a:pt x="91464" y="62091"/>
                    <a:pt x="91464" y="62401"/>
                  </a:cubicBezTo>
                  <a:cubicBezTo>
                    <a:pt x="91464" y="62722"/>
                    <a:pt x="91214" y="62972"/>
                    <a:pt x="90904" y="62972"/>
                  </a:cubicBezTo>
                  <a:cubicBezTo>
                    <a:pt x="90595" y="62972"/>
                    <a:pt x="90345" y="62722"/>
                    <a:pt x="90345" y="62401"/>
                  </a:cubicBezTo>
                  <a:cubicBezTo>
                    <a:pt x="90345" y="62079"/>
                    <a:pt x="90595" y="61841"/>
                    <a:pt x="90904" y="61841"/>
                  </a:cubicBezTo>
                  <a:close/>
                  <a:moveTo>
                    <a:pt x="94631" y="61841"/>
                  </a:moveTo>
                  <a:cubicBezTo>
                    <a:pt x="94929" y="61841"/>
                    <a:pt x="95191" y="62091"/>
                    <a:pt x="95191" y="62401"/>
                  </a:cubicBezTo>
                  <a:cubicBezTo>
                    <a:pt x="95191" y="62722"/>
                    <a:pt x="94941" y="62972"/>
                    <a:pt x="94631" y="62972"/>
                  </a:cubicBezTo>
                  <a:cubicBezTo>
                    <a:pt x="94310" y="62972"/>
                    <a:pt x="94060" y="62722"/>
                    <a:pt x="94060" y="62401"/>
                  </a:cubicBezTo>
                  <a:cubicBezTo>
                    <a:pt x="94071" y="62091"/>
                    <a:pt x="94310" y="61841"/>
                    <a:pt x="94631" y="61841"/>
                  </a:cubicBezTo>
                  <a:close/>
                  <a:moveTo>
                    <a:pt x="98346" y="61841"/>
                  </a:moveTo>
                  <a:cubicBezTo>
                    <a:pt x="98655" y="61841"/>
                    <a:pt x="98905" y="62091"/>
                    <a:pt x="98905" y="62401"/>
                  </a:cubicBezTo>
                  <a:cubicBezTo>
                    <a:pt x="98905" y="62722"/>
                    <a:pt x="98655" y="62972"/>
                    <a:pt x="98346" y="62972"/>
                  </a:cubicBezTo>
                  <a:cubicBezTo>
                    <a:pt x="98036" y="62972"/>
                    <a:pt x="97786" y="62722"/>
                    <a:pt x="97786" y="62401"/>
                  </a:cubicBezTo>
                  <a:cubicBezTo>
                    <a:pt x="97798" y="62079"/>
                    <a:pt x="98036" y="61841"/>
                    <a:pt x="98346" y="61841"/>
                  </a:cubicBezTo>
                  <a:close/>
                  <a:moveTo>
                    <a:pt x="102084" y="61841"/>
                  </a:moveTo>
                  <a:cubicBezTo>
                    <a:pt x="102382" y="61841"/>
                    <a:pt x="102644" y="62091"/>
                    <a:pt x="102644" y="62401"/>
                  </a:cubicBezTo>
                  <a:cubicBezTo>
                    <a:pt x="102644" y="62722"/>
                    <a:pt x="102394" y="62972"/>
                    <a:pt x="102084" y="62972"/>
                  </a:cubicBezTo>
                  <a:cubicBezTo>
                    <a:pt x="101787" y="62972"/>
                    <a:pt x="101513" y="62722"/>
                    <a:pt x="101513" y="62401"/>
                  </a:cubicBezTo>
                  <a:cubicBezTo>
                    <a:pt x="101513" y="62091"/>
                    <a:pt x="101775" y="61841"/>
                    <a:pt x="102084" y="61841"/>
                  </a:cubicBezTo>
                  <a:close/>
                  <a:moveTo>
                    <a:pt x="105799" y="61841"/>
                  </a:moveTo>
                  <a:cubicBezTo>
                    <a:pt x="106121" y="61841"/>
                    <a:pt x="106371" y="62091"/>
                    <a:pt x="106371" y="62401"/>
                  </a:cubicBezTo>
                  <a:cubicBezTo>
                    <a:pt x="106371" y="62722"/>
                    <a:pt x="106109" y="62972"/>
                    <a:pt x="105799" y="62972"/>
                  </a:cubicBezTo>
                  <a:cubicBezTo>
                    <a:pt x="105490" y="62972"/>
                    <a:pt x="105239" y="62722"/>
                    <a:pt x="105239" y="62401"/>
                  </a:cubicBezTo>
                  <a:cubicBezTo>
                    <a:pt x="105251" y="62079"/>
                    <a:pt x="105490" y="61841"/>
                    <a:pt x="105799" y="61841"/>
                  </a:cubicBezTo>
                  <a:close/>
                  <a:moveTo>
                    <a:pt x="109538" y="61841"/>
                  </a:moveTo>
                  <a:cubicBezTo>
                    <a:pt x="109835" y="61841"/>
                    <a:pt x="110109" y="62091"/>
                    <a:pt x="110109" y="62401"/>
                  </a:cubicBezTo>
                  <a:cubicBezTo>
                    <a:pt x="110109" y="62722"/>
                    <a:pt x="109847" y="62972"/>
                    <a:pt x="109538" y="62972"/>
                  </a:cubicBezTo>
                  <a:cubicBezTo>
                    <a:pt x="109228" y="62972"/>
                    <a:pt x="108978" y="62722"/>
                    <a:pt x="108978" y="62401"/>
                  </a:cubicBezTo>
                  <a:cubicBezTo>
                    <a:pt x="108978" y="62091"/>
                    <a:pt x="109228" y="61841"/>
                    <a:pt x="109538" y="61841"/>
                  </a:cubicBezTo>
                  <a:close/>
                  <a:moveTo>
                    <a:pt x="113264" y="61841"/>
                  </a:moveTo>
                  <a:cubicBezTo>
                    <a:pt x="113574" y="61841"/>
                    <a:pt x="113824" y="62091"/>
                    <a:pt x="113824" y="62401"/>
                  </a:cubicBezTo>
                  <a:cubicBezTo>
                    <a:pt x="113824" y="62722"/>
                    <a:pt x="113574" y="62972"/>
                    <a:pt x="113264" y="62972"/>
                  </a:cubicBezTo>
                  <a:cubicBezTo>
                    <a:pt x="112943" y="62972"/>
                    <a:pt x="112693" y="62722"/>
                    <a:pt x="112693" y="62401"/>
                  </a:cubicBezTo>
                  <a:cubicBezTo>
                    <a:pt x="112705" y="62079"/>
                    <a:pt x="112943" y="61841"/>
                    <a:pt x="113264" y="61841"/>
                  </a:cubicBezTo>
                  <a:close/>
                  <a:moveTo>
                    <a:pt x="116991" y="61841"/>
                  </a:moveTo>
                  <a:cubicBezTo>
                    <a:pt x="117289" y="61841"/>
                    <a:pt x="117562" y="62091"/>
                    <a:pt x="117562" y="62401"/>
                  </a:cubicBezTo>
                  <a:cubicBezTo>
                    <a:pt x="117562" y="62722"/>
                    <a:pt x="117312" y="62972"/>
                    <a:pt x="116991" y="62972"/>
                  </a:cubicBezTo>
                  <a:cubicBezTo>
                    <a:pt x="116681" y="62972"/>
                    <a:pt x="116431" y="62722"/>
                    <a:pt x="116431" y="62401"/>
                  </a:cubicBezTo>
                  <a:cubicBezTo>
                    <a:pt x="116431" y="62091"/>
                    <a:pt x="116681" y="61841"/>
                    <a:pt x="116991" y="61841"/>
                  </a:cubicBezTo>
                  <a:close/>
                  <a:moveTo>
                    <a:pt x="120718" y="61841"/>
                  </a:moveTo>
                  <a:cubicBezTo>
                    <a:pt x="121027" y="61841"/>
                    <a:pt x="121277" y="62091"/>
                    <a:pt x="121277" y="62401"/>
                  </a:cubicBezTo>
                  <a:cubicBezTo>
                    <a:pt x="121277" y="62722"/>
                    <a:pt x="121027" y="62972"/>
                    <a:pt x="120718" y="62972"/>
                  </a:cubicBezTo>
                  <a:cubicBezTo>
                    <a:pt x="120408" y="62972"/>
                    <a:pt x="120146" y="62722"/>
                    <a:pt x="120146" y="62401"/>
                  </a:cubicBezTo>
                  <a:cubicBezTo>
                    <a:pt x="120170" y="62079"/>
                    <a:pt x="120420" y="61841"/>
                    <a:pt x="120718" y="61841"/>
                  </a:cubicBezTo>
                  <a:close/>
                  <a:moveTo>
                    <a:pt x="124456" y="61841"/>
                  </a:moveTo>
                  <a:cubicBezTo>
                    <a:pt x="124754" y="61841"/>
                    <a:pt x="125016" y="62091"/>
                    <a:pt x="125016" y="62401"/>
                  </a:cubicBezTo>
                  <a:cubicBezTo>
                    <a:pt x="125016" y="62722"/>
                    <a:pt x="124766" y="62972"/>
                    <a:pt x="124456" y="62972"/>
                  </a:cubicBezTo>
                  <a:cubicBezTo>
                    <a:pt x="124135" y="62972"/>
                    <a:pt x="123885" y="62722"/>
                    <a:pt x="123885" y="62401"/>
                  </a:cubicBezTo>
                  <a:cubicBezTo>
                    <a:pt x="123885" y="62091"/>
                    <a:pt x="124135" y="61841"/>
                    <a:pt x="124456" y="61841"/>
                  </a:cubicBezTo>
                  <a:close/>
                  <a:moveTo>
                    <a:pt x="128171" y="61841"/>
                  </a:moveTo>
                  <a:cubicBezTo>
                    <a:pt x="128480" y="61841"/>
                    <a:pt x="128742" y="62091"/>
                    <a:pt x="128742" y="62401"/>
                  </a:cubicBezTo>
                  <a:cubicBezTo>
                    <a:pt x="128742" y="62722"/>
                    <a:pt x="128480" y="62972"/>
                    <a:pt x="128171" y="62972"/>
                  </a:cubicBezTo>
                  <a:cubicBezTo>
                    <a:pt x="127861" y="62972"/>
                    <a:pt x="127611" y="62722"/>
                    <a:pt x="127611" y="62401"/>
                  </a:cubicBezTo>
                  <a:cubicBezTo>
                    <a:pt x="127611" y="62079"/>
                    <a:pt x="127861" y="61841"/>
                    <a:pt x="128171" y="61841"/>
                  </a:cubicBezTo>
                  <a:close/>
                  <a:moveTo>
                    <a:pt x="131898" y="61841"/>
                  </a:moveTo>
                  <a:cubicBezTo>
                    <a:pt x="132195" y="61841"/>
                    <a:pt x="132457" y="62091"/>
                    <a:pt x="132457" y="62401"/>
                  </a:cubicBezTo>
                  <a:cubicBezTo>
                    <a:pt x="132457" y="62722"/>
                    <a:pt x="132207" y="62972"/>
                    <a:pt x="131898" y="62972"/>
                  </a:cubicBezTo>
                  <a:cubicBezTo>
                    <a:pt x="131600" y="62972"/>
                    <a:pt x="131326" y="62722"/>
                    <a:pt x="131326" y="62401"/>
                  </a:cubicBezTo>
                  <a:cubicBezTo>
                    <a:pt x="131338" y="62091"/>
                    <a:pt x="131576" y="61841"/>
                    <a:pt x="131898" y="61841"/>
                  </a:cubicBezTo>
                  <a:close/>
                  <a:moveTo>
                    <a:pt x="135624" y="61841"/>
                  </a:moveTo>
                  <a:cubicBezTo>
                    <a:pt x="135946" y="61841"/>
                    <a:pt x="136196" y="62091"/>
                    <a:pt x="136196" y="62401"/>
                  </a:cubicBezTo>
                  <a:cubicBezTo>
                    <a:pt x="136196" y="62722"/>
                    <a:pt x="135934" y="62972"/>
                    <a:pt x="135624" y="62972"/>
                  </a:cubicBezTo>
                  <a:cubicBezTo>
                    <a:pt x="135315" y="62972"/>
                    <a:pt x="135065" y="62722"/>
                    <a:pt x="135065" y="62401"/>
                  </a:cubicBezTo>
                  <a:cubicBezTo>
                    <a:pt x="135065" y="62079"/>
                    <a:pt x="135315" y="61841"/>
                    <a:pt x="135624" y="61841"/>
                  </a:cubicBezTo>
                  <a:close/>
                  <a:moveTo>
                    <a:pt x="139351" y="61841"/>
                  </a:moveTo>
                  <a:cubicBezTo>
                    <a:pt x="139649" y="61841"/>
                    <a:pt x="139910" y="62091"/>
                    <a:pt x="139910" y="62401"/>
                  </a:cubicBezTo>
                  <a:cubicBezTo>
                    <a:pt x="139910" y="62722"/>
                    <a:pt x="139660" y="62972"/>
                    <a:pt x="139351" y="62972"/>
                  </a:cubicBezTo>
                  <a:cubicBezTo>
                    <a:pt x="139053" y="62972"/>
                    <a:pt x="138779" y="62722"/>
                    <a:pt x="138779" y="62401"/>
                  </a:cubicBezTo>
                  <a:cubicBezTo>
                    <a:pt x="138803" y="62091"/>
                    <a:pt x="139041" y="61841"/>
                    <a:pt x="139351" y="61841"/>
                  </a:cubicBezTo>
                  <a:close/>
                  <a:moveTo>
                    <a:pt x="143089" y="61841"/>
                  </a:moveTo>
                  <a:cubicBezTo>
                    <a:pt x="143399" y="61841"/>
                    <a:pt x="143649" y="62091"/>
                    <a:pt x="143649" y="62401"/>
                  </a:cubicBezTo>
                  <a:cubicBezTo>
                    <a:pt x="143649" y="62722"/>
                    <a:pt x="143399" y="62972"/>
                    <a:pt x="143089" y="62972"/>
                  </a:cubicBezTo>
                  <a:cubicBezTo>
                    <a:pt x="142768" y="62972"/>
                    <a:pt x="142518" y="62722"/>
                    <a:pt x="142518" y="62401"/>
                  </a:cubicBezTo>
                  <a:cubicBezTo>
                    <a:pt x="142518" y="62079"/>
                    <a:pt x="142768" y="61841"/>
                    <a:pt x="143089" y="61841"/>
                  </a:cubicBezTo>
                  <a:close/>
                  <a:moveTo>
                    <a:pt x="146804" y="61841"/>
                  </a:moveTo>
                  <a:cubicBezTo>
                    <a:pt x="147102" y="61841"/>
                    <a:pt x="147376" y="62091"/>
                    <a:pt x="147376" y="62401"/>
                  </a:cubicBezTo>
                  <a:cubicBezTo>
                    <a:pt x="147376" y="62722"/>
                    <a:pt x="147114" y="62972"/>
                    <a:pt x="146804" y="62972"/>
                  </a:cubicBezTo>
                  <a:cubicBezTo>
                    <a:pt x="146495" y="62972"/>
                    <a:pt x="146245" y="62722"/>
                    <a:pt x="146245" y="62401"/>
                  </a:cubicBezTo>
                  <a:cubicBezTo>
                    <a:pt x="146257" y="62091"/>
                    <a:pt x="146495" y="61841"/>
                    <a:pt x="146804" y="61841"/>
                  </a:cubicBezTo>
                  <a:close/>
                  <a:moveTo>
                    <a:pt x="150543" y="61841"/>
                  </a:moveTo>
                  <a:cubicBezTo>
                    <a:pt x="150852" y="61841"/>
                    <a:pt x="151102" y="62091"/>
                    <a:pt x="151102" y="62401"/>
                  </a:cubicBezTo>
                  <a:cubicBezTo>
                    <a:pt x="151102" y="62722"/>
                    <a:pt x="150852" y="62972"/>
                    <a:pt x="150543" y="62972"/>
                  </a:cubicBezTo>
                  <a:cubicBezTo>
                    <a:pt x="150233" y="62972"/>
                    <a:pt x="149971" y="62722"/>
                    <a:pt x="149971" y="62401"/>
                  </a:cubicBezTo>
                  <a:cubicBezTo>
                    <a:pt x="149971" y="62079"/>
                    <a:pt x="150233" y="61841"/>
                    <a:pt x="150543" y="61841"/>
                  </a:cubicBezTo>
                  <a:close/>
                  <a:moveTo>
                    <a:pt x="154258" y="61841"/>
                  </a:moveTo>
                  <a:cubicBezTo>
                    <a:pt x="154555" y="61841"/>
                    <a:pt x="154829" y="62091"/>
                    <a:pt x="154829" y="62401"/>
                  </a:cubicBezTo>
                  <a:cubicBezTo>
                    <a:pt x="154829" y="62722"/>
                    <a:pt x="154567" y="62972"/>
                    <a:pt x="154258" y="62972"/>
                  </a:cubicBezTo>
                  <a:cubicBezTo>
                    <a:pt x="153948" y="62972"/>
                    <a:pt x="153698" y="62722"/>
                    <a:pt x="153698" y="62401"/>
                  </a:cubicBezTo>
                  <a:cubicBezTo>
                    <a:pt x="153710" y="62091"/>
                    <a:pt x="153948" y="61841"/>
                    <a:pt x="154258" y="61841"/>
                  </a:cubicBezTo>
                  <a:close/>
                  <a:moveTo>
                    <a:pt x="3405" y="63698"/>
                  </a:moveTo>
                  <a:cubicBezTo>
                    <a:pt x="3703" y="63698"/>
                    <a:pt x="3977" y="63948"/>
                    <a:pt x="3977" y="64270"/>
                  </a:cubicBezTo>
                  <a:cubicBezTo>
                    <a:pt x="3977" y="64568"/>
                    <a:pt x="3727" y="64829"/>
                    <a:pt x="3405" y="64829"/>
                  </a:cubicBezTo>
                  <a:cubicBezTo>
                    <a:pt x="3096" y="64829"/>
                    <a:pt x="2846" y="64579"/>
                    <a:pt x="2846" y="64270"/>
                  </a:cubicBezTo>
                  <a:cubicBezTo>
                    <a:pt x="2858" y="63937"/>
                    <a:pt x="3096" y="63698"/>
                    <a:pt x="3405" y="63698"/>
                  </a:cubicBezTo>
                  <a:close/>
                  <a:moveTo>
                    <a:pt x="7132" y="63698"/>
                  </a:moveTo>
                  <a:cubicBezTo>
                    <a:pt x="7430" y="63698"/>
                    <a:pt x="7692" y="63948"/>
                    <a:pt x="7692" y="64270"/>
                  </a:cubicBezTo>
                  <a:cubicBezTo>
                    <a:pt x="7692" y="64568"/>
                    <a:pt x="7442" y="64829"/>
                    <a:pt x="7132" y="64829"/>
                  </a:cubicBezTo>
                  <a:cubicBezTo>
                    <a:pt x="6834" y="64829"/>
                    <a:pt x="6560" y="64579"/>
                    <a:pt x="6560" y="64270"/>
                  </a:cubicBezTo>
                  <a:cubicBezTo>
                    <a:pt x="6584" y="63937"/>
                    <a:pt x="6822" y="63698"/>
                    <a:pt x="7132" y="63698"/>
                  </a:cubicBezTo>
                  <a:close/>
                  <a:moveTo>
                    <a:pt x="10871" y="63698"/>
                  </a:moveTo>
                  <a:cubicBezTo>
                    <a:pt x="11168" y="63698"/>
                    <a:pt x="11430" y="63948"/>
                    <a:pt x="11430" y="64270"/>
                  </a:cubicBezTo>
                  <a:cubicBezTo>
                    <a:pt x="11430" y="64568"/>
                    <a:pt x="11180" y="64829"/>
                    <a:pt x="10871" y="64829"/>
                  </a:cubicBezTo>
                  <a:cubicBezTo>
                    <a:pt x="10573" y="64829"/>
                    <a:pt x="10299" y="64579"/>
                    <a:pt x="10299" y="64270"/>
                  </a:cubicBezTo>
                  <a:cubicBezTo>
                    <a:pt x="10299" y="63937"/>
                    <a:pt x="10549" y="63698"/>
                    <a:pt x="10871" y="63698"/>
                  </a:cubicBezTo>
                  <a:close/>
                  <a:moveTo>
                    <a:pt x="14585" y="63698"/>
                  </a:moveTo>
                  <a:cubicBezTo>
                    <a:pt x="14883" y="63698"/>
                    <a:pt x="15157" y="63948"/>
                    <a:pt x="15157" y="64270"/>
                  </a:cubicBezTo>
                  <a:cubicBezTo>
                    <a:pt x="15157" y="64568"/>
                    <a:pt x="14895" y="64829"/>
                    <a:pt x="14585" y="64829"/>
                  </a:cubicBezTo>
                  <a:cubicBezTo>
                    <a:pt x="14288" y="64829"/>
                    <a:pt x="14014" y="64579"/>
                    <a:pt x="14014" y="64270"/>
                  </a:cubicBezTo>
                  <a:cubicBezTo>
                    <a:pt x="14038" y="63937"/>
                    <a:pt x="14276" y="63698"/>
                    <a:pt x="14585" y="63698"/>
                  </a:cubicBezTo>
                  <a:close/>
                  <a:moveTo>
                    <a:pt x="18324" y="63698"/>
                  </a:moveTo>
                  <a:cubicBezTo>
                    <a:pt x="18622" y="63698"/>
                    <a:pt x="18883" y="63948"/>
                    <a:pt x="18883" y="64270"/>
                  </a:cubicBezTo>
                  <a:cubicBezTo>
                    <a:pt x="18883" y="64568"/>
                    <a:pt x="18633" y="64829"/>
                    <a:pt x="18324" y="64829"/>
                  </a:cubicBezTo>
                  <a:cubicBezTo>
                    <a:pt x="18026" y="64829"/>
                    <a:pt x="17752" y="64579"/>
                    <a:pt x="17752" y="64270"/>
                  </a:cubicBezTo>
                  <a:cubicBezTo>
                    <a:pt x="17752" y="63937"/>
                    <a:pt x="18014" y="63698"/>
                    <a:pt x="18324" y="63698"/>
                  </a:cubicBezTo>
                  <a:close/>
                  <a:moveTo>
                    <a:pt x="22039" y="63698"/>
                  </a:moveTo>
                  <a:cubicBezTo>
                    <a:pt x="22336" y="63698"/>
                    <a:pt x="22610" y="63948"/>
                    <a:pt x="22610" y="64270"/>
                  </a:cubicBezTo>
                  <a:cubicBezTo>
                    <a:pt x="22610" y="64568"/>
                    <a:pt x="22360" y="64829"/>
                    <a:pt x="22039" y="64829"/>
                  </a:cubicBezTo>
                  <a:cubicBezTo>
                    <a:pt x="21729" y="64829"/>
                    <a:pt x="21479" y="64579"/>
                    <a:pt x="21479" y="64270"/>
                  </a:cubicBezTo>
                  <a:cubicBezTo>
                    <a:pt x="21491" y="63937"/>
                    <a:pt x="21729" y="63698"/>
                    <a:pt x="22039" y="63698"/>
                  </a:cubicBezTo>
                  <a:close/>
                  <a:moveTo>
                    <a:pt x="25777" y="63698"/>
                  </a:moveTo>
                  <a:cubicBezTo>
                    <a:pt x="26075" y="63698"/>
                    <a:pt x="26349" y="63948"/>
                    <a:pt x="26349" y="64270"/>
                  </a:cubicBezTo>
                  <a:cubicBezTo>
                    <a:pt x="26349" y="64568"/>
                    <a:pt x="26087" y="64829"/>
                    <a:pt x="25777" y="64829"/>
                  </a:cubicBezTo>
                  <a:cubicBezTo>
                    <a:pt x="25468" y="64829"/>
                    <a:pt x="25206" y="64579"/>
                    <a:pt x="25206" y="64270"/>
                  </a:cubicBezTo>
                  <a:cubicBezTo>
                    <a:pt x="25218" y="63937"/>
                    <a:pt x="25468" y="63698"/>
                    <a:pt x="25777" y="63698"/>
                  </a:cubicBezTo>
                  <a:close/>
                  <a:moveTo>
                    <a:pt x="29504" y="63698"/>
                  </a:moveTo>
                  <a:cubicBezTo>
                    <a:pt x="29801" y="63698"/>
                    <a:pt x="30063" y="63948"/>
                    <a:pt x="30063" y="64270"/>
                  </a:cubicBezTo>
                  <a:cubicBezTo>
                    <a:pt x="30063" y="64568"/>
                    <a:pt x="29813" y="64829"/>
                    <a:pt x="29504" y="64829"/>
                  </a:cubicBezTo>
                  <a:cubicBezTo>
                    <a:pt x="29182" y="64829"/>
                    <a:pt x="28932" y="64579"/>
                    <a:pt x="28932" y="64270"/>
                  </a:cubicBezTo>
                  <a:cubicBezTo>
                    <a:pt x="28944" y="63937"/>
                    <a:pt x="29182" y="63698"/>
                    <a:pt x="29504" y="63698"/>
                  </a:cubicBezTo>
                  <a:close/>
                  <a:moveTo>
                    <a:pt x="33230" y="63698"/>
                  </a:moveTo>
                  <a:cubicBezTo>
                    <a:pt x="33528" y="63698"/>
                    <a:pt x="33802" y="63948"/>
                    <a:pt x="33802" y="64270"/>
                  </a:cubicBezTo>
                  <a:cubicBezTo>
                    <a:pt x="33802" y="64568"/>
                    <a:pt x="33552" y="64829"/>
                    <a:pt x="33230" y="64829"/>
                  </a:cubicBezTo>
                  <a:cubicBezTo>
                    <a:pt x="32921" y="64829"/>
                    <a:pt x="32671" y="64579"/>
                    <a:pt x="32671" y="64270"/>
                  </a:cubicBezTo>
                  <a:cubicBezTo>
                    <a:pt x="32671" y="63937"/>
                    <a:pt x="32921" y="63698"/>
                    <a:pt x="33230" y="63698"/>
                  </a:cubicBezTo>
                  <a:close/>
                  <a:moveTo>
                    <a:pt x="36957" y="63698"/>
                  </a:moveTo>
                  <a:cubicBezTo>
                    <a:pt x="37255" y="63698"/>
                    <a:pt x="37517" y="63948"/>
                    <a:pt x="37517" y="64270"/>
                  </a:cubicBezTo>
                  <a:cubicBezTo>
                    <a:pt x="37517" y="64568"/>
                    <a:pt x="37267" y="64829"/>
                    <a:pt x="36957" y="64829"/>
                  </a:cubicBezTo>
                  <a:cubicBezTo>
                    <a:pt x="36648" y="64829"/>
                    <a:pt x="36386" y="64579"/>
                    <a:pt x="36386" y="64270"/>
                  </a:cubicBezTo>
                  <a:cubicBezTo>
                    <a:pt x="36409" y="63937"/>
                    <a:pt x="36648" y="63698"/>
                    <a:pt x="36957" y="63698"/>
                  </a:cubicBezTo>
                  <a:close/>
                  <a:moveTo>
                    <a:pt x="40672" y="63698"/>
                  </a:moveTo>
                  <a:cubicBezTo>
                    <a:pt x="40970" y="63698"/>
                    <a:pt x="41243" y="63948"/>
                    <a:pt x="41243" y="64270"/>
                  </a:cubicBezTo>
                  <a:cubicBezTo>
                    <a:pt x="41243" y="64568"/>
                    <a:pt x="40993" y="64829"/>
                    <a:pt x="40672" y="64829"/>
                  </a:cubicBezTo>
                  <a:cubicBezTo>
                    <a:pt x="40374" y="64829"/>
                    <a:pt x="40112" y="64579"/>
                    <a:pt x="40112" y="64270"/>
                  </a:cubicBezTo>
                  <a:cubicBezTo>
                    <a:pt x="40124" y="63937"/>
                    <a:pt x="40362" y="63698"/>
                    <a:pt x="40672" y="63698"/>
                  </a:cubicBezTo>
                  <a:close/>
                  <a:moveTo>
                    <a:pt x="44410" y="63698"/>
                  </a:moveTo>
                  <a:cubicBezTo>
                    <a:pt x="44708" y="63698"/>
                    <a:pt x="44982" y="63948"/>
                    <a:pt x="44982" y="64270"/>
                  </a:cubicBezTo>
                  <a:cubicBezTo>
                    <a:pt x="44982" y="64568"/>
                    <a:pt x="44720" y="64829"/>
                    <a:pt x="44410" y="64829"/>
                  </a:cubicBezTo>
                  <a:cubicBezTo>
                    <a:pt x="44113" y="64829"/>
                    <a:pt x="43851" y="64579"/>
                    <a:pt x="43851" y="64270"/>
                  </a:cubicBezTo>
                  <a:cubicBezTo>
                    <a:pt x="43851" y="63937"/>
                    <a:pt x="44101" y="63698"/>
                    <a:pt x="44410" y="63698"/>
                  </a:cubicBezTo>
                  <a:close/>
                  <a:moveTo>
                    <a:pt x="48137" y="63698"/>
                  </a:moveTo>
                  <a:cubicBezTo>
                    <a:pt x="48435" y="63698"/>
                    <a:pt x="48697" y="63948"/>
                    <a:pt x="48697" y="64270"/>
                  </a:cubicBezTo>
                  <a:cubicBezTo>
                    <a:pt x="48697" y="64568"/>
                    <a:pt x="48447" y="64829"/>
                    <a:pt x="48137" y="64829"/>
                  </a:cubicBezTo>
                  <a:cubicBezTo>
                    <a:pt x="47839" y="64829"/>
                    <a:pt x="47566" y="64579"/>
                    <a:pt x="47566" y="64270"/>
                  </a:cubicBezTo>
                  <a:cubicBezTo>
                    <a:pt x="47578" y="63937"/>
                    <a:pt x="47839" y="63698"/>
                    <a:pt x="48137" y="63698"/>
                  </a:cubicBezTo>
                  <a:close/>
                  <a:moveTo>
                    <a:pt x="51864" y="63698"/>
                  </a:moveTo>
                  <a:cubicBezTo>
                    <a:pt x="52161" y="63698"/>
                    <a:pt x="52435" y="63948"/>
                    <a:pt x="52435" y="64270"/>
                  </a:cubicBezTo>
                  <a:cubicBezTo>
                    <a:pt x="52435" y="64568"/>
                    <a:pt x="52185" y="64829"/>
                    <a:pt x="51864" y="64829"/>
                  </a:cubicBezTo>
                  <a:cubicBezTo>
                    <a:pt x="51566" y="64829"/>
                    <a:pt x="51304" y="64579"/>
                    <a:pt x="51304" y="64270"/>
                  </a:cubicBezTo>
                  <a:cubicBezTo>
                    <a:pt x="51304" y="63937"/>
                    <a:pt x="51554" y="63698"/>
                    <a:pt x="51864" y="63698"/>
                  </a:cubicBezTo>
                  <a:close/>
                  <a:moveTo>
                    <a:pt x="55602" y="63698"/>
                  </a:moveTo>
                  <a:cubicBezTo>
                    <a:pt x="55900" y="63698"/>
                    <a:pt x="56174" y="63948"/>
                    <a:pt x="56174" y="64270"/>
                  </a:cubicBezTo>
                  <a:cubicBezTo>
                    <a:pt x="56174" y="64568"/>
                    <a:pt x="55912" y="64829"/>
                    <a:pt x="55602" y="64829"/>
                  </a:cubicBezTo>
                  <a:cubicBezTo>
                    <a:pt x="55293" y="64829"/>
                    <a:pt x="55043" y="64579"/>
                    <a:pt x="55043" y="64270"/>
                  </a:cubicBezTo>
                  <a:cubicBezTo>
                    <a:pt x="55043" y="63937"/>
                    <a:pt x="55293" y="63698"/>
                    <a:pt x="55602" y="63698"/>
                  </a:cubicBezTo>
                  <a:close/>
                  <a:moveTo>
                    <a:pt x="59329" y="63698"/>
                  </a:moveTo>
                  <a:cubicBezTo>
                    <a:pt x="59627" y="63698"/>
                    <a:pt x="59889" y="63948"/>
                    <a:pt x="59889" y="64270"/>
                  </a:cubicBezTo>
                  <a:cubicBezTo>
                    <a:pt x="59889" y="64568"/>
                    <a:pt x="59639" y="64829"/>
                    <a:pt x="59329" y="64829"/>
                  </a:cubicBezTo>
                  <a:cubicBezTo>
                    <a:pt x="59008" y="64829"/>
                    <a:pt x="58757" y="64579"/>
                    <a:pt x="58757" y="64270"/>
                  </a:cubicBezTo>
                  <a:cubicBezTo>
                    <a:pt x="58757" y="63937"/>
                    <a:pt x="59008" y="63698"/>
                    <a:pt x="59329" y="63698"/>
                  </a:cubicBezTo>
                  <a:close/>
                  <a:moveTo>
                    <a:pt x="63056" y="63698"/>
                  </a:moveTo>
                  <a:cubicBezTo>
                    <a:pt x="63353" y="63698"/>
                    <a:pt x="63627" y="63948"/>
                    <a:pt x="63627" y="64270"/>
                  </a:cubicBezTo>
                  <a:cubicBezTo>
                    <a:pt x="63627" y="64568"/>
                    <a:pt x="63377" y="64829"/>
                    <a:pt x="63056" y="64829"/>
                  </a:cubicBezTo>
                  <a:cubicBezTo>
                    <a:pt x="62746" y="64829"/>
                    <a:pt x="62496" y="64579"/>
                    <a:pt x="62496" y="64270"/>
                  </a:cubicBezTo>
                  <a:cubicBezTo>
                    <a:pt x="62496" y="63937"/>
                    <a:pt x="62746" y="63698"/>
                    <a:pt x="63056" y="63698"/>
                  </a:cubicBezTo>
                  <a:close/>
                  <a:moveTo>
                    <a:pt x="66782" y="63698"/>
                  </a:moveTo>
                  <a:cubicBezTo>
                    <a:pt x="67080" y="63698"/>
                    <a:pt x="67342" y="63948"/>
                    <a:pt x="67342" y="64270"/>
                  </a:cubicBezTo>
                  <a:cubicBezTo>
                    <a:pt x="67342" y="64568"/>
                    <a:pt x="67092" y="64829"/>
                    <a:pt x="66782" y="64829"/>
                  </a:cubicBezTo>
                  <a:cubicBezTo>
                    <a:pt x="66473" y="64829"/>
                    <a:pt x="66211" y="64579"/>
                    <a:pt x="66211" y="64270"/>
                  </a:cubicBezTo>
                  <a:cubicBezTo>
                    <a:pt x="66235" y="63937"/>
                    <a:pt x="66473" y="63698"/>
                    <a:pt x="66782" y="63698"/>
                  </a:cubicBezTo>
                  <a:close/>
                  <a:moveTo>
                    <a:pt x="70509" y="63698"/>
                  </a:moveTo>
                  <a:cubicBezTo>
                    <a:pt x="70807" y="63698"/>
                    <a:pt x="71080" y="63948"/>
                    <a:pt x="71080" y="64270"/>
                  </a:cubicBezTo>
                  <a:cubicBezTo>
                    <a:pt x="71080" y="64568"/>
                    <a:pt x="70830" y="64829"/>
                    <a:pt x="70509" y="64829"/>
                  </a:cubicBezTo>
                  <a:cubicBezTo>
                    <a:pt x="70199" y="64829"/>
                    <a:pt x="69949" y="64579"/>
                    <a:pt x="69949" y="64270"/>
                  </a:cubicBezTo>
                  <a:cubicBezTo>
                    <a:pt x="69949" y="63937"/>
                    <a:pt x="70199" y="63698"/>
                    <a:pt x="70509" y="63698"/>
                  </a:cubicBezTo>
                  <a:close/>
                  <a:moveTo>
                    <a:pt x="74236" y="63698"/>
                  </a:moveTo>
                  <a:cubicBezTo>
                    <a:pt x="74533" y="63698"/>
                    <a:pt x="74795" y="63948"/>
                    <a:pt x="74795" y="64270"/>
                  </a:cubicBezTo>
                  <a:cubicBezTo>
                    <a:pt x="74795" y="64568"/>
                    <a:pt x="74545" y="64829"/>
                    <a:pt x="74236" y="64829"/>
                  </a:cubicBezTo>
                  <a:cubicBezTo>
                    <a:pt x="73938" y="64829"/>
                    <a:pt x="73676" y="64579"/>
                    <a:pt x="73676" y="64270"/>
                  </a:cubicBezTo>
                  <a:cubicBezTo>
                    <a:pt x="73676" y="63937"/>
                    <a:pt x="73926" y="63698"/>
                    <a:pt x="74236" y="63698"/>
                  </a:cubicBezTo>
                  <a:close/>
                  <a:moveTo>
                    <a:pt x="77855" y="63698"/>
                  </a:moveTo>
                  <a:cubicBezTo>
                    <a:pt x="78153" y="63698"/>
                    <a:pt x="78415" y="63948"/>
                    <a:pt x="78415" y="64270"/>
                  </a:cubicBezTo>
                  <a:cubicBezTo>
                    <a:pt x="78415" y="64568"/>
                    <a:pt x="78165" y="64829"/>
                    <a:pt x="77855" y="64829"/>
                  </a:cubicBezTo>
                  <a:cubicBezTo>
                    <a:pt x="77546" y="64829"/>
                    <a:pt x="77284" y="64579"/>
                    <a:pt x="77284" y="64270"/>
                  </a:cubicBezTo>
                  <a:cubicBezTo>
                    <a:pt x="77284" y="63937"/>
                    <a:pt x="77546" y="63698"/>
                    <a:pt x="77855" y="63698"/>
                  </a:cubicBezTo>
                  <a:close/>
                  <a:moveTo>
                    <a:pt x="81570" y="63698"/>
                  </a:moveTo>
                  <a:cubicBezTo>
                    <a:pt x="81868" y="63698"/>
                    <a:pt x="82141" y="63948"/>
                    <a:pt x="82141" y="64270"/>
                  </a:cubicBezTo>
                  <a:cubicBezTo>
                    <a:pt x="82141" y="64568"/>
                    <a:pt x="81879" y="64829"/>
                    <a:pt x="81570" y="64829"/>
                  </a:cubicBezTo>
                  <a:cubicBezTo>
                    <a:pt x="81260" y="64829"/>
                    <a:pt x="81010" y="64579"/>
                    <a:pt x="81010" y="64270"/>
                  </a:cubicBezTo>
                  <a:cubicBezTo>
                    <a:pt x="81022" y="63937"/>
                    <a:pt x="81260" y="63698"/>
                    <a:pt x="81570" y="63698"/>
                  </a:cubicBezTo>
                  <a:close/>
                  <a:moveTo>
                    <a:pt x="85308" y="63698"/>
                  </a:moveTo>
                  <a:cubicBezTo>
                    <a:pt x="85606" y="63698"/>
                    <a:pt x="85880" y="63948"/>
                    <a:pt x="85880" y="64270"/>
                  </a:cubicBezTo>
                  <a:cubicBezTo>
                    <a:pt x="85880" y="64568"/>
                    <a:pt x="85618" y="64829"/>
                    <a:pt x="85308" y="64829"/>
                  </a:cubicBezTo>
                  <a:cubicBezTo>
                    <a:pt x="84999" y="64829"/>
                    <a:pt x="84749" y="64579"/>
                    <a:pt x="84749" y="64270"/>
                  </a:cubicBezTo>
                  <a:cubicBezTo>
                    <a:pt x="84749" y="63937"/>
                    <a:pt x="84999" y="63698"/>
                    <a:pt x="85308" y="63698"/>
                  </a:cubicBezTo>
                  <a:close/>
                  <a:moveTo>
                    <a:pt x="89035" y="63698"/>
                  </a:moveTo>
                  <a:cubicBezTo>
                    <a:pt x="89333" y="63698"/>
                    <a:pt x="89595" y="63948"/>
                    <a:pt x="89595" y="64270"/>
                  </a:cubicBezTo>
                  <a:cubicBezTo>
                    <a:pt x="89595" y="64568"/>
                    <a:pt x="89345" y="64829"/>
                    <a:pt x="89035" y="64829"/>
                  </a:cubicBezTo>
                  <a:cubicBezTo>
                    <a:pt x="88714" y="64829"/>
                    <a:pt x="88464" y="64579"/>
                    <a:pt x="88464" y="64270"/>
                  </a:cubicBezTo>
                  <a:cubicBezTo>
                    <a:pt x="88475" y="63937"/>
                    <a:pt x="88714" y="63698"/>
                    <a:pt x="89035" y="63698"/>
                  </a:cubicBezTo>
                  <a:close/>
                  <a:moveTo>
                    <a:pt x="92762" y="63698"/>
                  </a:moveTo>
                  <a:cubicBezTo>
                    <a:pt x="93059" y="63698"/>
                    <a:pt x="93333" y="63948"/>
                    <a:pt x="93333" y="64270"/>
                  </a:cubicBezTo>
                  <a:cubicBezTo>
                    <a:pt x="93333" y="64568"/>
                    <a:pt x="93071" y="64829"/>
                    <a:pt x="92762" y="64829"/>
                  </a:cubicBezTo>
                  <a:cubicBezTo>
                    <a:pt x="92452" y="64829"/>
                    <a:pt x="92202" y="64579"/>
                    <a:pt x="92202" y="64270"/>
                  </a:cubicBezTo>
                  <a:cubicBezTo>
                    <a:pt x="92202" y="63937"/>
                    <a:pt x="92452" y="63698"/>
                    <a:pt x="92762" y="63698"/>
                  </a:cubicBezTo>
                  <a:close/>
                  <a:moveTo>
                    <a:pt x="96488" y="63698"/>
                  </a:moveTo>
                  <a:cubicBezTo>
                    <a:pt x="96786" y="63698"/>
                    <a:pt x="97048" y="63948"/>
                    <a:pt x="97048" y="64270"/>
                  </a:cubicBezTo>
                  <a:cubicBezTo>
                    <a:pt x="97048" y="64568"/>
                    <a:pt x="96798" y="64829"/>
                    <a:pt x="96488" y="64829"/>
                  </a:cubicBezTo>
                  <a:cubicBezTo>
                    <a:pt x="96191" y="64829"/>
                    <a:pt x="95917" y="64579"/>
                    <a:pt x="95917" y="64270"/>
                  </a:cubicBezTo>
                  <a:cubicBezTo>
                    <a:pt x="95917" y="63937"/>
                    <a:pt x="96179" y="63698"/>
                    <a:pt x="96488" y="63698"/>
                  </a:cubicBezTo>
                  <a:close/>
                  <a:moveTo>
                    <a:pt x="100203" y="63698"/>
                  </a:moveTo>
                  <a:cubicBezTo>
                    <a:pt x="100501" y="63698"/>
                    <a:pt x="100775" y="63948"/>
                    <a:pt x="100775" y="64270"/>
                  </a:cubicBezTo>
                  <a:cubicBezTo>
                    <a:pt x="100775" y="64568"/>
                    <a:pt x="100513" y="64829"/>
                    <a:pt x="100203" y="64829"/>
                  </a:cubicBezTo>
                  <a:cubicBezTo>
                    <a:pt x="99905" y="64829"/>
                    <a:pt x="99644" y="64579"/>
                    <a:pt x="99644" y="64270"/>
                  </a:cubicBezTo>
                  <a:cubicBezTo>
                    <a:pt x="99655" y="63937"/>
                    <a:pt x="99894" y="63698"/>
                    <a:pt x="100203" y="63698"/>
                  </a:cubicBezTo>
                  <a:close/>
                  <a:moveTo>
                    <a:pt x="103942" y="63698"/>
                  </a:moveTo>
                  <a:cubicBezTo>
                    <a:pt x="104239" y="63698"/>
                    <a:pt x="104513" y="63948"/>
                    <a:pt x="104513" y="64270"/>
                  </a:cubicBezTo>
                  <a:cubicBezTo>
                    <a:pt x="104513" y="64568"/>
                    <a:pt x="104251" y="64829"/>
                    <a:pt x="103942" y="64829"/>
                  </a:cubicBezTo>
                  <a:cubicBezTo>
                    <a:pt x="103644" y="64829"/>
                    <a:pt x="103382" y="64579"/>
                    <a:pt x="103382" y="64270"/>
                  </a:cubicBezTo>
                  <a:cubicBezTo>
                    <a:pt x="103382" y="63937"/>
                    <a:pt x="103632" y="63698"/>
                    <a:pt x="103942" y="63698"/>
                  </a:cubicBezTo>
                  <a:close/>
                  <a:moveTo>
                    <a:pt x="107668" y="63698"/>
                  </a:moveTo>
                  <a:cubicBezTo>
                    <a:pt x="107966" y="63698"/>
                    <a:pt x="108228" y="63948"/>
                    <a:pt x="108228" y="64270"/>
                  </a:cubicBezTo>
                  <a:cubicBezTo>
                    <a:pt x="108228" y="64568"/>
                    <a:pt x="107978" y="64829"/>
                    <a:pt x="107668" y="64829"/>
                  </a:cubicBezTo>
                  <a:cubicBezTo>
                    <a:pt x="107371" y="64829"/>
                    <a:pt x="107097" y="64579"/>
                    <a:pt x="107097" y="64270"/>
                  </a:cubicBezTo>
                  <a:cubicBezTo>
                    <a:pt x="107109" y="63937"/>
                    <a:pt x="107347" y="63698"/>
                    <a:pt x="107668" y="63698"/>
                  </a:cubicBezTo>
                  <a:close/>
                  <a:moveTo>
                    <a:pt x="111395" y="63698"/>
                  </a:moveTo>
                  <a:cubicBezTo>
                    <a:pt x="111693" y="63698"/>
                    <a:pt x="111967" y="63948"/>
                    <a:pt x="111967" y="64270"/>
                  </a:cubicBezTo>
                  <a:cubicBezTo>
                    <a:pt x="111967" y="64568"/>
                    <a:pt x="111705" y="64829"/>
                    <a:pt x="111395" y="64829"/>
                  </a:cubicBezTo>
                  <a:cubicBezTo>
                    <a:pt x="111085" y="64829"/>
                    <a:pt x="110835" y="64579"/>
                    <a:pt x="110835" y="64270"/>
                  </a:cubicBezTo>
                  <a:cubicBezTo>
                    <a:pt x="110835" y="63937"/>
                    <a:pt x="111085" y="63698"/>
                    <a:pt x="111395" y="63698"/>
                  </a:cubicBezTo>
                  <a:close/>
                  <a:moveTo>
                    <a:pt x="115122" y="63698"/>
                  </a:moveTo>
                  <a:cubicBezTo>
                    <a:pt x="115419" y="63698"/>
                    <a:pt x="115681" y="63948"/>
                    <a:pt x="115681" y="64270"/>
                  </a:cubicBezTo>
                  <a:cubicBezTo>
                    <a:pt x="115681" y="64568"/>
                    <a:pt x="115431" y="64829"/>
                    <a:pt x="115122" y="64829"/>
                  </a:cubicBezTo>
                  <a:cubicBezTo>
                    <a:pt x="114812" y="64829"/>
                    <a:pt x="114550" y="64579"/>
                    <a:pt x="114550" y="64270"/>
                  </a:cubicBezTo>
                  <a:cubicBezTo>
                    <a:pt x="114574" y="63937"/>
                    <a:pt x="114812" y="63698"/>
                    <a:pt x="115122" y="63698"/>
                  </a:cubicBezTo>
                  <a:close/>
                  <a:moveTo>
                    <a:pt x="118860" y="63698"/>
                  </a:moveTo>
                  <a:cubicBezTo>
                    <a:pt x="119158" y="63698"/>
                    <a:pt x="119420" y="63948"/>
                    <a:pt x="119420" y="64270"/>
                  </a:cubicBezTo>
                  <a:cubicBezTo>
                    <a:pt x="119420" y="64568"/>
                    <a:pt x="119170" y="64829"/>
                    <a:pt x="118860" y="64829"/>
                  </a:cubicBezTo>
                  <a:cubicBezTo>
                    <a:pt x="118539" y="64829"/>
                    <a:pt x="118289" y="64579"/>
                    <a:pt x="118289" y="64270"/>
                  </a:cubicBezTo>
                  <a:cubicBezTo>
                    <a:pt x="118289" y="63937"/>
                    <a:pt x="118539" y="63698"/>
                    <a:pt x="118860" y="63698"/>
                  </a:cubicBezTo>
                  <a:close/>
                  <a:moveTo>
                    <a:pt x="122575" y="63698"/>
                  </a:moveTo>
                  <a:cubicBezTo>
                    <a:pt x="122873" y="63698"/>
                    <a:pt x="123146" y="63948"/>
                    <a:pt x="123146" y="64270"/>
                  </a:cubicBezTo>
                  <a:cubicBezTo>
                    <a:pt x="123146" y="64568"/>
                    <a:pt x="122885" y="64829"/>
                    <a:pt x="122575" y="64829"/>
                  </a:cubicBezTo>
                  <a:cubicBezTo>
                    <a:pt x="122265" y="64829"/>
                    <a:pt x="122015" y="64579"/>
                    <a:pt x="122015" y="64270"/>
                  </a:cubicBezTo>
                  <a:cubicBezTo>
                    <a:pt x="122027" y="63937"/>
                    <a:pt x="122277" y="63698"/>
                    <a:pt x="122575" y="63698"/>
                  </a:cubicBezTo>
                  <a:close/>
                  <a:moveTo>
                    <a:pt x="126314" y="63698"/>
                  </a:moveTo>
                  <a:cubicBezTo>
                    <a:pt x="126611" y="63698"/>
                    <a:pt x="126873" y="63948"/>
                    <a:pt x="126873" y="64270"/>
                  </a:cubicBezTo>
                  <a:cubicBezTo>
                    <a:pt x="126873" y="64568"/>
                    <a:pt x="126623" y="64829"/>
                    <a:pt x="126314" y="64829"/>
                  </a:cubicBezTo>
                  <a:cubicBezTo>
                    <a:pt x="126004" y="64829"/>
                    <a:pt x="125742" y="64579"/>
                    <a:pt x="125742" y="64270"/>
                  </a:cubicBezTo>
                  <a:cubicBezTo>
                    <a:pt x="125742" y="63937"/>
                    <a:pt x="126004" y="63698"/>
                    <a:pt x="126314" y="63698"/>
                  </a:cubicBezTo>
                  <a:close/>
                  <a:moveTo>
                    <a:pt x="130028" y="63698"/>
                  </a:moveTo>
                  <a:cubicBezTo>
                    <a:pt x="130326" y="63698"/>
                    <a:pt x="130600" y="63948"/>
                    <a:pt x="130600" y="64270"/>
                  </a:cubicBezTo>
                  <a:cubicBezTo>
                    <a:pt x="130600" y="64568"/>
                    <a:pt x="130350" y="64829"/>
                    <a:pt x="130028" y="64829"/>
                  </a:cubicBezTo>
                  <a:cubicBezTo>
                    <a:pt x="129731" y="64829"/>
                    <a:pt x="129469" y="64579"/>
                    <a:pt x="129469" y="64270"/>
                  </a:cubicBezTo>
                  <a:cubicBezTo>
                    <a:pt x="129469" y="63937"/>
                    <a:pt x="129719" y="63698"/>
                    <a:pt x="130028" y="63698"/>
                  </a:cubicBezTo>
                  <a:close/>
                  <a:moveTo>
                    <a:pt x="133767" y="63698"/>
                  </a:moveTo>
                  <a:cubicBezTo>
                    <a:pt x="134065" y="63698"/>
                    <a:pt x="134326" y="63948"/>
                    <a:pt x="134326" y="64270"/>
                  </a:cubicBezTo>
                  <a:cubicBezTo>
                    <a:pt x="134326" y="64568"/>
                    <a:pt x="134076" y="64829"/>
                    <a:pt x="133767" y="64829"/>
                  </a:cubicBezTo>
                  <a:cubicBezTo>
                    <a:pt x="133469" y="64829"/>
                    <a:pt x="133207" y="64579"/>
                    <a:pt x="133207" y="64270"/>
                  </a:cubicBezTo>
                  <a:cubicBezTo>
                    <a:pt x="133207" y="63937"/>
                    <a:pt x="133457" y="63698"/>
                    <a:pt x="133767" y="63698"/>
                  </a:cubicBezTo>
                  <a:close/>
                  <a:moveTo>
                    <a:pt x="137494" y="63698"/>
                  </a:moveTo>
                  <a:cubicBezTo>
                    <a:pt x="137791" y="63698"/>
                    <a:pt x="138053" y="63948"/>
                    <a:pt x="138053" y="64270"/>
                  </a:cubicBezTo>
                  <a:cubicBezTo>
                    <a:pt x="138053" y="64568"/>
                    <a:pt x="137803" y="64829"/>
                    <a:pt x="137494" y="64829"/>
                  </a:cubicBezTo>
                  <a:cubicBezTo>
                    <a:pt x="137196" y="64829"/>
                    <a:pt x="136922" y="64579"/>
                    <a:pt x="136922" y="64270"/>
                  </a:cubicBezTo>
                  <a:cubicBezTo>
                    <a:pt x="136934" y="63937"/>
                    <a:pt x="137172" y="63698"/>
                    <a:pt x="137494" y="63698"/>
                  </a:cubicBezTo>
                  <a:close/>
                  <a:moveTo>
                    <a:pt x="141220" y="63698"/>
                  </a:moveTo>
                  <a:cubicBezTo>
                    <a:pt x="141518" y="63698"/>
                    <a:pt x="141792" y="63948"/>
                    <a:pt x="141792" y="64270"/>
                  </a:cubicBezTo>
                  <a:cubicBezTo>
                    <a:pt x="141792" y="64568"/>
                    <a:pt x="141530" y="64829"/>
                    <a:pt x="141220" y="64829"/>
                  </a:cubicBezTo>
                  <a:cubicBezTo>
                    <a:pt x="140911" y="64829"/>
                    <a:pt x="140661" y="64579"/>
                    <a:pt x="140661" y="64270"/>
                  </a:cubicBezTo>
                  <a:cubicBezTo>
                    <a:pt x="140661" y="63937"/>
                    <a:pt x="140911" y="63698"/>
                    <a:pt x="141220" y="63698"/>
                  </a:cubicBezTo>
                  <a:close/>
                  <a:moveTo>
                    <a:pt x="144947" y="63698"/>
                  </a:moveTo>
                  <a:cubicBezTo>
                    <a:pt x="145244" y="63698"/>
                    <a:pt x="145506" y="63948"/>
                    <a:pt x="145506" y="64270"/>
                  </a:cubicBezTo>
                  <a:cubicBezTo>
                    <a:pt x="145506" y="64568"/>
                    <a:pt x="145256" y="64829"/>
                    <a:pt x="144947" y="64829"/>
                  </a:cubicBezTo>
                  <a:cubicBezTo>
                    <a:pt x="144637" y="64829"/>
                    <a:pt x="144375" y="64579"/>
                    <a:pt x="144375" y="64270"/>
                  </a:cubicBezTo>
                  <a:cubicBezTo>
                    <a:pt x="144399" y="63937"/>
                    <a:pt x="144637" y="63698"/>
                    <a:pt x="144947" y="63698"/>
                  </a:cubicBezTo>
                  <a:close/>
                  <a:moveTo>
                    <a:pt x="148685" y="63698"/>
                  </a:moveTo>
                  <a:cubicBezTo>
                    <a:pt x="148983" y="63698"/>
                    <a:pt x="149245" y="63948"/>
                    <a:pt x="149245" y="64270"/>
                  </a:cubicBezTo>
                  <a:cubicBezTo>
                    <a:pt x="149245" y="64568"/>
                    <a:pt x="148995" y="64829"/>
                    <a:pt x="148685" y="64829"/>
                  </a:cubicBezTo>
                  <a:cubicBezTo>
                    <a:pt x="148364" y="64829"/>
                    <a:pt x="148114" y="64579"/>
                    <a:pt x="148114" y="64270"/>
                  </a:cubicBezTo>
                  <a:cubicBezTo>
                    <a:pt x="148114" y="63937"/>
                    <a:pt x="148364" y="63698"/>
                    <a:pt x="148685" y="63698"/>
                  </a:cubicBezTo>
                  <a:close/>
                  <a:moveTo>
                    <a:pt x="152400" y="63698"/>
                  </a:moveTo>
                  <a:cubicBezTo>
                    <a:pt x="152698" y="63698"/>
                    <a:pt x="152972" y="63948"/>
                    <a:pt x="152972" y="64270"/>
                  </a:cubicBezTo>
                  <a:cubicBezTo>
                    <a:pt x="152972" y="64568"/>
                    <a:pt x="152710" y="64829"/>
                    <a:pt x="152400" y="64829"/>
                  </a:cubicBezTo>
                  <a:cubicBezTo>
                    <a:pt x="152091" y="64829"/>
                    <a:pt x="151841" y="64579"/>
                    <a:pt x="151841" y="64270"/>
                  </a:cubicBezTo>
                  <a:cubicBezTo>
                    <a:pt x="151852" y="63937"/>
                    <a:pt x="152091" y="63698"/>
                    <a:pt x="152400" y="63698"/>
                  </a:cubicBezTo>
                  <a:close/>
                  <a:moveTo>
                    <a:pt x="156139" y="63698"/>
                  </a:moveTo>
                  <a:cubicBezTo>
                    <a:pt x="156436" y="63698"/>
                    <a:pt x="156698" y="63948"/>
                    <a:pt x="156698" y="64270"/>
                  </a:cubicBezTo>
                  <a:cubicBezTo>
                    <a:pt x="156698" y="64568"/>
                    <a:pt x="156448" y="64829"/>
                    <a:pt x="156139" y="64829"/>
                  </a:cubicBezTo>
                  <a:cubicBezTo>
                    <a:pt x="155829" y="64829"/>
                    <a:pt x="155567" y="64579"/>
                    <a:pt x="155567" y="64270"/>
                  </a:cubicBezTo>
                  <a:cubicBezTo>
                    <a:pt x="155567" y="63937"/>
                    <a:pt x="155829" y="63698"/>
                    <a:pt x="156139" y="63698"/>
                  </a:cubicBezTo>
                  <a:close/>
                  <a:moveTo>
                    <a:pt x="1548" y="65556"/>
                  </a:moveTo>
                  <a:cubicBezTo>
                    <a:pt x="1846" y="65556"/>
                    <a:pt x="2119" y="65818"/>
                    <a:pt x="2119" y="66127"/>
                  </a:cubicBezTo>
                  <a:cubicBezTo>
                    <a:pt x="2119" y="66425"/>
                    <a:pt x="1858" y="66687"/>
                    <a:pt x="1548" y="66687"/>
                  </a:cubicBezTo>
                  <a:cubicBezTo>
                    <a:pt x="1238" y="66687"/>
                    <a:pt x="988" y="66437"/>
                    <a:pt x="988" y="66127"/>
                  </a:cubicBezTo>
                  <a:cubicBezTo>
                    <a:pt x="988" y="65818"/>
                    <a:pt x="1238" y="65556"/>
                    <a:pt x="1548" y="65556"/>
                  </a:cubicBezTo>
                  <a:close/>
                  <a:moveTo>
                    <a:pt x="5287" y="65556"/>
                  </a:moveTo>
                  <a:cubicBezTo>
                    <a:pt x="5596" y="65556"/>
                    <a:pt x="5846" y="65818"/>
                    <a:pt x="5846" y="66127"/>
                  </a:cubicBezTo>
                  <a:cubicBezTo>
                    <a:pt x="5846" y="66437"/>
                    <a:pt x="5596" y="66687"/>
                    <a:pt x="5287" y="66687"/>
                  </a:cubicBezTo>
                  <a:cubicBezTo>
                    <a:pt x="4977" y="66687"/>
                    <a:pt x="4715" y="66437"/>
                    <a:pt x="4715" y="66127"/>
                  </a:cubicBezTo>
                  <a:cubicBezTo>
                    <a:pt x="4715" y="65818"/>
                    <a:pt x="4977" y="65556"/>
                    <a:pt x="5287" y="65556"/>
                  </a:cubicBezTo>
                  <a:close/>
                  <a:moveTo>
                    <a:pt x="9001" y="65556"/>
                  </a:moveTo>
                  <a:cubicBezTo>
                    <a:pt x="9299" y="65556"/>
                    <a:pt x="9573" y="65818"/>
                    <a:pt x="9573" y="66127"/>
                  </a:cubicBezTo>
                  <a:cubicBezTo>
                    <a:pt x="9573" y="66425"/>
                    <a:pt x="9323" y="66687"/>
                    <a:pt x="9001" y="66687"/>
                  </a:cubicBezTo>
                  <a:cubicBezTo>
                    <a:pt x="8704" y="66687"/>
                    <a:pt x="8442" y="66437"/>
                    <a:pt x="8442" y="66127"/>
                  </a:cubicBezTo>
                  <a:cubicBezTo>
                    <a:pt x="8442" y="65818"/>
                    <a:pt x="8692" y="65556"/>
                    <a:pt x="9001" y="65556"/>
                  </a:cubicBezTo>
                  <a:close/>
                  <a:moveTo>
                    <a:pt x="12728" y="65556"/>
                  </a:moveTo>
                  <a:cubicBezTo>
                    <a:pt x="13037" y="65556"/>
                    <a:pt x="13288" y="65818"/>
                    <a:pt x="13288" y="66127"/>
                  </a:cubicBezTo>
                  <a:cubicBezTo>
                    <a:pt x="13288" y="66437"/>
                    <a:pt x="13037" y="66687"/>
                    <a:pt x="12728" y="66687"/>
                  </a:cubicBezTo>
                  <a:cubicBezTo>
                    <a:pt x="12418" y="66687"/>
                    <a:pt x="12156" y="66437"/>
                    <a:pt x="12156" y="66127"/>
                  </a:cubicBezTo>
                  <a:cubicBezTo>
                    <a:pt x="12156" y="65818"/>
                    <a:pt x="12418" y="65556"/>
                    <a:pt x="12728" y="65556"/>
                  </a:cubicBezTo>
                  <a:close/>
                  <a:moveTo>
                    <a:pt x="16466" y="65556"/>
                  </a:moveTo>
                  <a:cubicBezTo>
                    <a:pt x="16764" y="65556"/>
                    <a:pt x="17026" y="65818"/>
                    <a:pt x="17026" y="66127"/>
                  </a:cubicBezTo>
                  <a:cubicBezTo>
                    <a:pt x="17026" y="66425"/>
                    <a:pt x="16776" y="66687"/>
                    <a:pt x="16466" y="66687"/>
                  </a:cubicBezTo>
                  <a:cubicBezTo>
                    <a:pt x="16169" y="66687"/>
                    <a:pt x="15895" y="66437"/>
                    <a:pt x="15895" y="66127"/>
                  </a:cubicBezTo>
                  <a:cubicBezTo>
                    <a:pt x="15895" y="65818"/>
                    <a:pt x="16145" y="65556"/>
                    <a:pt x="16466" y="65556"/>
                  </a:cubicBezTo>
                  <a:close/>
                  <a:moveTo>
                    <a:pt x="20181" y="65556"/>
                  </a:moveTo>
                  <a:cubicBezTo>
                    <a:pt x="20491" y="65556"/>
                    <a:pt x="20753" y="65818"/>
                    <a:pt x="20753" y="66127"/>
                  </a:cubicBezTo>
                  <a:cubicBezTo>
                    <a:pt x="20753" y="66437"/>
                    <a:pt x="20491" y="66687"/>
                    <a:pt x="20181" y="66687"/>
                  </a:cubicBezTo>
                  <a:cubicBezTo>
                    <a:pt x="19872" y="66687"/>
                    <a:pt x="19622" y="66437"/>
                    <a:pt x="19622" y="66127"/>
                  </a:cubicBezTo>
                  <a:cubicBezTo>
                    <a:pt x="19622" y="65818"/>
                    <a:pt x="19872" y="65556"/>
                    <a:pt x="20181" y="65556"/>
                  </a:cubicBezTo>
                  <a:close/>
                  <a:moveTo>
                    <a:pt x="23920" y="65556"/>
                  </a:moveTo>
                  <a:cubicBezTo>
                    <a:pt x="24217" y="65556"/>
                    <a:pt x="24479" y="65818"/>
                    <a:pt x="24479" y="66127"/>
                  </a:cubicBezTo>
                  <a:cubicBezTo>
                    <a:pt x="24479" y="66425"/>
                    <a:pt x="24229" y="66687"/>
                    <a:pt x="23920" y="66687"/>
                  </a:cubicBezTo>
                  <a:cubicBezTo>
                    <a:pt x="23610" y="66687"/>
                    <a:pt x="23348" y="66437"/>
                    <a:pt x="23348" y="66127"/>
                  </a:cubicBezTo>
                  <a:cubicBezTo>
                    <a:pt x="23348" y="65818"/>
                    <a:pt x="23610" y="65556"/>
                    <a:pt x="23920" y="65556"/>
                  </a:cubicBezTo>
                  <a:close/>
                  <a:moveTo>
                    <a:pt x="27635" y="65556"/>
                  </a:moveTo>
                  <a:cubicBezTo>
                    <a:pt x="27956" y="65556"/>
                    <a:pt x="28206" y="65818"/>
                    <a:pt x="28206" y="66127"/>
                  </a:cubicBezTo>
                  <a:cubicBezTo>
                    <a:pt x="28206" y="66437"/>
                    <a:pt x="27956" y="66687"/>
                    <a:pt x="27635" y="66687"/>
                  </a:cubicBezTo>
                  <a:cubicBezTo>
                    <a:pt x="27325" y="66687"/>
                    <a:pt x="27075" y="66437"/>
                    <a:pt x="27075" y="66127"/>
                  </a:cubicBezTo>
                  <a:cubicBezTo>
                    <a:pt x="27075" y="65818"/>
                    <a:pt x="27325" y="65556"/>
                    <a:pt x="27635" y="65556"/>
                  </a:cubicBezTo>
                  <a:close/>
                  <a:moveTo>
                    <a:pt x="31373" y="65556"/>
                  </a:moveTo>
                  <a:cubicBezTo>
                    <a:pt x="31671" y="65556"/>
                    <a:pt x="31945" y="65818"/>
                    <a:pt x="31945" y="66127"/>
                  </a:cubicBezTo>
                  <a:cubicBezTo>
                    <a:pt x="31945" y="66425"/>
                    <a:pt x="31683" y="66687"/>
                    <a:pt x="31373" y="66687"/>
                  </a:cubicBezTo>
                  <a:cubicBezTo>
                    <a:pt x="31064" y="66687"/>
                    <a:pt x="30814" y="66437"/>
                    <a:pt x="30814" y="66127"/>
                  </a:cubicBezTo>
                  <a:cubicBezTo>
                    <a:pt x="30814" y="65818"/>
                    <a:pt x="31064" y="65556"/>
                    <a:pt x="31373" y="65556"/>
                  </a:cubicBezTo>
                  <a:close/>
                  <a:moveTo>
                    <a:pt x="35100" y="65556"/>
                  </a:moveTo>
                  <a:cubicBezTo>
                    <a:pt x="35409" y="65556"/>
                    <a:pt x="35659" y="65818"/>
                    <a:pt x="35659" y="66127"/>
                  </a:cubicBezTo>
                  <a:cubicBezTo>
                    <a:pt x="35659" y="66437"/>
                    <a:pt x="35409" y="66687"/>
                    <a:pt x="35100" y="66687"/>
                  </a:cubicBezTo>
                  <a:cubicBezTo>
                    <a:pt x="34778" y="66687"/>
                    <a:pt x="34528" y="66437"/>
                    <a:pt x="34528" y="66127"/>
                  </a:cubicBezTo>
                  <a:cubicBezTo>
                    <a:pt x="34528" y="65818"/>
                    <a:pt x="34778" y="65556"/>
                    <a:pt x="35100" y="65556"/>
                  </a:cubicBezTo>
                  <a:close/>
                  <a:moveTo>
                    <a:pt x="38815" y="65556"/>
                  </a:moveTo>
                  <a:cubicBezTo>
                    <a:pt x="39112" y="65556"/>
                    <a:pt x="39386" y="65818"/>
                    <a:pt x="39386" y="66127"/>
                  </a:cubicBezTo>
                  <a:cubicBezTo>
                    <a:pt x="39386" y="66425"/>
                    <a:pt x="39124" y="66687"/>
                    <a:pt x="38815" y="66687"/>
                  </a:cubicBezTo>
                  <a:cubicBezTo>
                    <a:pt x="38517" y="66687"/>
                    <a:pt x="38255" y="66437"/>
                    <a:pt x="38255" y="66127"/>
                  </a:cubicBezTo>
                  <a:cubicBezTo>
                    <a:pt x="38255" y="65818"/>
                    <a:pt x="38505" y="65556"/>
                    <a:pt x="38815" y="65556"/>
                  </a:cubicBezTo>
                  <a:close/>
                  <a:moveTo>
                    <a:pt x="42553" y="65556"/>
                  </a:moveTo>
                  <a:cubicBezTo>
                    <a:pt x="42863" y="65556"/>
                    <a:pt x="43113" y="65818"/>
                    <a:pt x="43113" y="66127"/>
                  </a:cubicBezTo>
                  <a:cubicBezTo>
                    <a:pt x="43113" y="66437"/>
                    <a:pt x="42863" y="66687"/>
                    <a:pt x="42553" y="66687"/>
                  </a:cubicBezTo>
                  <a:cubicBezTo>
                    <a:pt x="42232" y="66687"/>
                    <a:pt x="41982" y="66437"/>
                    <a:pt x="41982" y="66127"/>
                  </a:cubicBezTo>
                  <a:cubicBezTo>
                    <a:pt x="41982" y="65818"/>
                    <a:pt x="42244" y="65556"/>
                    <a:pt x="42553" y="65556"/>
                  </a:cubicBezTo>
                  <a:close/>
                  <a:moveTo>
                    <a:pt x="46268" y="65556"/>
                  </a:moveTo>
                  <a:cubicBezTo>
                    <a:pt x="46565" y="65556"/>
                    <a:pt x="46839" y="65818"/>
                    <a:pt x="46839" y="66127"/>
                  </a:cubicBezTo>
                  <a:cubicBezTo>
                    <a:pt x="46839" y="66425"/>
                    <a:pt x="46589" y="66687"/>
                    <a:pt x="46268" y="66687"/>
                  </a:cubicBezTo>
                  <a:cubicBezTo>
                    <a:pt x="45970" y="66687"/>
                    <a:pt x="45708" y="66437"/>
                    <a:pt x="45708" y="66127"/>
                  </a:cubicBezTo>
                  <a:cubicBezTo>
                    <a:pt x="45708" y="65818"/>
                    <a:pt x="45958" y="65556"/>
                    <a:pt x="46268" y="65556"/>
                  </a:cubicBezTo>
                  <a:close/>
                  <a:moveTo>
                    <a:pt x="50006" y="65556"/>
                  </a:moveTo>
                  <a:cubicBezTo>
                    <a:pt x="50316" y="65556"/>
                    <a:pt x="50578" y="65818"/>
                    <a:pt x="50578" y="66127"/>
                  </a:cubicBezTo>
                  <a:cubicBezTo>
                    <a:pt x="50578" y="66437"/>
                    <a:pt x="50316" y="66687"/>
                    <a:pt x="50006" y="66687"/>
                  </a:cubicBezTo>
                  <a:cubicBezTo>
                    <a:pt x="49697" y="66687"/>
                    <a:pt x="49447" y="66437"/>
                    <a:pt x="49447" y="66127"/>
                  </a:cubicBezTo>
                  <a:cubicBezTo>
                    <a:pt x="49447" y="65818"/>
                    <a:pt x="49697" y="65556"/>
                    <a:pt x="50006" y="65556"/>
                  </a:cubicBezTo>
                  <a:close/>
                  <a:moveTo>
                    <a:pt x="53733" y="65556"/>
                  </a:moveTo>
                  <a:cubicBezTo>
                    <a:pt x="54031" y="65556"/>
                    <a:pt x="54293" y="65818"/>
                    <a:pt x="54293" y="66127"/>
                  </a:cubicBezTo>
                  <a:cubicBezTo>
                    <a:pt x="54293" y="66425"/>
                    <a:pt x="54043" y="66687"/>
                    <a:pt x="53733" y="66687"/>
                  </a:cubicBezTo>
                  <a:cubicBezTo>
                    <a:pt x="53412" y="66687"/>
                    <a:pt x="53162" y="66437"/>
                    <a:pt x="53162" y="66127"/>
                  </a:cubicBezTo>
                  <a:cubicBezTo>
                    <a:pt x="53162" y="65818"/>
                    <a:pt x="53412" y="65556"/>
                    <a:pt x="53733" y="65556"/>
                  </a:cubicBezTo>
                  <a:close/>
                  <a:moveTo>
                    <a:pt x="57460" y="65556"/>
                  </a:moveTo>
                  <a:cubicBezTo>
                    <a:pt x="57781" y="65556"/>
                    <a:pt x="58031" y="65818"/>
                    <a:pt x="58031" y="66127"/>
                  </a:cubicBezTo>
                  <a:cubicBezTo>
                    <a:pt x="58031" y="66437"/>
                    <a:pt x="57781" y="66687"/>
                    <a:pt x="57460" y="66687"/>
                  </a:cubicBezTo>
                  <a:cubicBezTo>
                    <a:pt x="57150" y="66687"/>
                    <a:pt x="56900" y="66437"/>
                    <a:pt x="56900" y="66127"/>
                  </a:cubicBezTo>
                  <a:cubicBezTo>
                    <a:pt x="56900" y="65818"/>
                    <a:pt x="57150" y="65556"/>
                    <a:pt x="57460" y="65556"/>
                  </a:cubicBezTo>
                  <a:close/>
                  <a:moveTo>
                    <a:pt x="61186" y="65556"/>
                  </a:moveTo>
                  <a:cubicBezTo>
                    <a:pt x="61484" y="65556"/>
                    <a:pt x="61746" y="65818"/>
                    <a:pt x="61746" y="66127"/>
                  </a:cubicBezTo>
                  <a:cubicBezTo>
                    <a:pt x="61746" y="66425"/>
                    <a:pt x="61496" y="66687"/>
                    <a:pt x="61186" y="66687"/>
                  </a:cubicBezTo>
                  <a:cubicBezTo>
                    <a:pt x="60877" y="66687"/>
                    <a:pt x="60615" y="66437"/>
                    <a:pt x="60615" y="66127"/>
                  </a:cubicBezTo>
                  <a:cubicBezTo>
                    <a:pt x="60615" y="65818"/>
                    <a:pt x="60877" y="65556"/>
                    <a:pt x="61186" y="65556"/>
                  </a:cubicBezTo>
                  <a:close/>
                  <a:moveTo>
                    <a:pt x="64925" y="65556"/>
                  </a:moveTo>
                  <a:cubicBezTo>
                    <a:pt x="65234" y="65556"/>
                    <a:pt x="65485" y="65818"/>
                    <a:pt x="65485" y="66127"/>
                  </a:cubicBezTo>
                  <a:cubicBezTo>
                    <a:pt x="65485" y="66437"/>
                    <a:pt x="65234" y="66687"/>
                    <a:pt x="64925" y="66687"/>
                  </a:cubicBezTo>
                  <a:cubicBezTo>
                    <a:pt x="64603" y="66687"/>
                    <a:pt x="64353" y="66437"/>
                    <a:pt x="64353" y="66127"/>
                  </a:cubicBezTo>
                  <a:cubicBezTo>
                    <a:pt x="64353" y="65818"/>
                    <a:pt x="64603" y="65556"/>
                    <a:pt x="64925" y="65556"/>
                  </a:cubicBezTo>
                  <a:close/>
                  <a:moveTo>
                    <a:pt x="68640" y="65556"/>
                  </a:moveTo>
                  <a:cubicBezTo>
                    <a:pt x="68937" y="65556"/>
                    <a:pt x="69211" y="65818"/>
                    <a:pt x="69211" y="66127"/>
                  </a:cubicBezTo>
                  <a:cubicBezTo>
                    <a:pt x="69211" y="66425"/>
                    <a:pt x="68949" y="66687"/>
                    <a:pt x="68640" y="66687"/>
                  </a:cubicBezTo>
                  <a:cubicBezTo>
                    <a:pt x="68330" y="66687"/>
                    <a:pt x="68080" y="66437"/>
                    <a:pt x="68080" y="66127"/>
                  </a:cubicBezTo>
                  <a:cubicBezTo>
                    <a:pt x="68092" y="65818"/>
                    <a:pt x="68330" y="65556"/>
                    <a:pt x="68640" y="65556"/>
                  </a:cubicBezTo>
                  <a:close/>
                  <a:moveTo>
                    <a:pt x="72366" y="65556"/>
                  </a:moveTo>
                  <a:cubicBezTo>
                    <a:pt x="72676" y="65556"/>
                    <a:pt x="72926" y="65818"/>
                    <a:pt x="72926" y="66127"/>
                  </a:cubicBezTo>
                  <a:cubicBezTo>
                    <a:pt x="72926" y="66437"/>
                    <a:pt x="72676" y="66687"/>
                    <a:pt x="72366" y="66687"/>
                  </a:cubicBezTo>
                  <a:cubicBezTo>
                    <a:pt x="72045" y="66687"/>
                    <a:pt x="71795" y="66437"/>
                    <a:pt x="71795" y="66127"/>
                  </a:cubicBezTo>
                  <a:cubicBezTo>
                    <a:pt x="71795" y="65818"/>
                    <a:pt x="72069" y="65556"/>
                    <a:pt x="72366" y="65556"/>
                  </a:cubicBezTo>
                  <a:close/>
                  <a:moveTo>
                    <a:pt x="76093" y="65556"/>
                  </a:moveTo>
                  <a:cubicBezTo>
                    <a:pt x="76391" y="65556"/>
                    <a:pt x="76664" y="65818"/>
                    <a:pt x="76664" y="66127"/>
                  </a:cubicBezTo>
                  <a:cubicBezTo>
                    <a:pt x="76664" y="66425"/>
                    <a:pt x="76403" y="66687"/>
                    <a:pt x="76093" y="66687"/>
                  </a:cubicBezTo>
                  <a:cubicBezTo>
                    <a:pt x="75795" y="66687"/>
                    <a:pt x="75533" y="66437"/>
                    <a:pt x="75533" y="66127"/>
                  </a:cubicBezTo>
                  <a:cubicBezTo>
                    <a:pt x="75533" y="65818"/>
                    <a:pt x="75783" y="65556"/>
                    <a:pt x="76093" y="65556"/>
                  </a:cubicBezTo>
                  <a:close/>
                  <a:moveTo>
                    <a:pt x="79712" y="65556"/>
                  </a:moveTo>
                  <a:cubicBezTo>
                    <a:pt x="80010" y="65556"/>
                    <a:pt x="80284" y="65818"/>
                    <a:pt x="80284" y="66127"/>
                  </a:cubicBezTo>
                  <a:cubicBezTo>
                    <a:pt x="80284" y="66425"/>
                    <a:pt x="80022" y="66687"/>
                    <a:pt x="79712" y="66687"/>
                  </a:cubicBezTo>
                  <a:cubicBezTo>
                    <a:pt x="79403" y="66687"/>
                    <a:pt x="79153" y="66437"/>
                    <a:pt x="79153" y="66127"/>
                  </a:cubicBezTo>
                  <a:cubicBezTo>
                    <a:pt x="79153" y="65818"/>
                    <a:pt x="79403" y="65556"/>
                    <a:pt x="79712" y="65556"/>
                  </a:cubicBezTo>
                  <a:close/>
                  <a:moveTo>
                    <a:pt x="83451" y="65556"/>
                  </a:moveTo>
                  <a:cubicBezTo>
                    <a:pt x="83761" y="65556"/>
                    <a:pt x="84011" y="65818"/>
                    <a:pt x="84011" y="66127"/>
                  </a:cubicBezTo>
                  <a:cubicBezTo>
                    <a:pt x="84011" y="66437"/>
                    <a:pt x="83761" y="66687"/>
                    <a:pt x="83451" y="66687"/>
                  </a:cubicBezTo>
                  <a:cubicBezTo>
                    <a:pt x="83141" y="66687"/>
                    <a:pt x="82880" y="66437"/>
                    <a:pt x="82880" y="66127"/>
                  </a:cubicBezTo>
                  <a:cubicBezTo>
                    <a:pt x="82880" y="65818"/>
                    <a:pt x="83141" y="65556"/>
                    <a:pt x="83451" y="65556"/>
                  </a:cubicBezTo>
                  <a:close/>
                  <a:moveTo>
                    <a:pt x="87166" y="65556"/>
                  </a:moveTo>
                  <a:cubicBezTo>
                    <a:pt x="87463" y="65556"/>
                    <a:pt x="87737" y="65818"/>
                    <a:pt x="87737" y="66127"/>
                  </a:cubicBezTo>
                  <a:cubicBezTo>
                    <a:pt x="87737" y="66425"/>
                    <a:pt x="87475" y="66687"/>
                    <a:pt x="87166" y="66687"/>
                  </a:cubicBezTo>
                  <a:cubicBezTo>
                    <a:pt x="86856" y="66687"/>
                    <a:pt x="86606" y="66437"/>
                    <a:pt x="86606" y="66127"/>
                  </a:cubicBezTo>
                  <a:cubicBezTo>
                    <a:pt x="86606" y="65818"/>
                    <a:pt x="86856" y="65556"/>
                    <a:pt x="87166" y="65556"/>
                  </a:cubicBezTo>
                  <a:close/>
                  <a:moveTo>
                    <a:pt x="90904" y="65556"/>
                  </a:moveTo>
                  <a:cubicBezTo>
                    <a:pt x="91214" y="65556"/>
                    <a:pt x="91464" y="65818"/>
                    <a:pt x="91464" y="66127"/>
                  </a:cubicBezTo>
                  <a:cubicBezTo>
                    <a:pt x="91464" y="66437"/>
                    <a:pt x="91214" y="66687"/>
                    <a:pt x="90904" y="66687"/>
                  </a:cubicBezTo>
                  <a:cubicBezTo>
                    <a:pt x="90595" y="66687"/>
                    <a:pt x="90345" y="66437"/>
                    <a:pt x="90345" y="66127"/>
                  </a:cubicBezTo>
                  <a:cubicBezTo>
                    <a:pt x="90345" y="65818"/>
                    <a:pt x="90595" y="65556"/>
                    <a:pt x="90904" y="65556"/>
                  </a:cubicBezTo>
                  <a:close/>
                  <a:moveTo>
                    <a:pt x="94631" y="65556"/>
                  </a:moveTo>
                  <a:cubicBezTo>
                    <a:pt x="94929" y="65556"/>
                    <a:pt x="95191" y="65818"/>
                    <a:pt x="95191" y="66127"/>
                  </a:cubicBezTo>
                  <a:cubicBezTo>
                    <a:pt x="95191" y="66425"/>
                    <a:pt x="94941" y="66687"/>
                    <a:pt x="94631" y="66687"/>
                  </a:cubicBezTo>
                  <a:cubicBezTo>
                    <a:pt x="94310" y="66687"/>
                    <a:pt x="94060" y="66437"/>
                    <a:pt x="94060" y="66127"/>
                  </a:cubicBezTo>
                  <a:cubicBezTo>
                    <a:pt x="94071" y="65818"/>
                    <a:pt x="94310" y="65556"/>
                    <a:pt x="94631" y="65556"/>
                  </a:cubicBezTo>
                  <a:close/>
                  <a:moveTo>
                    <a:pt x="98346" y="65556"/>
                  </a:moveTo>
                  <a:cubicBezTo>
                    <a:pt x="98655" y="65556"/>
                    <a:pt x="98905" y="65818"/>
                    <a:pt x="98905" y="66127"/>
                  </a:cubicBezTo>
                  <a:cubicBezTo>
                    <a:pt x="98905" y="66437"/>
                    <a:pt x="98655" y="66687"/>
                    <a:pt x="98346" y="66687"/>
                  </a:cubicBezTo>
                  <a:cubicBezTo>
                    <a:pt x="98036" y="66687"/>
                    <a:pt x="97786" y="66437"/>
                    <a:pt x="97786" y="66127"/>
                  </a:cubicBezTo>
                  <a:cubicBezTo>
                    <a:pt x="97786" y="65818"/>
                    <a:pt x="98036" y="65556"/>
                    <a:pt x="98346" y="65556"/>
                  </a:cubicBezTo>
                  <a:close/>
                  <a:moveTo>
                    <a:pt x="102084" y="65556"/>
                  </a:moveTo>
                  <a:cubicBezTo>
                    <a:pt x="102382" y="65556"/>
                    <a:pt x="102644" y="65818"/>
                    <a:pt x="102644" y="66127"/>
                  </a:cubicBezTo>
                  <a:cubicBezTo>
                    <a:pt x="102644" y="66425"/>
                    <a:pt x="102394" y="66687"/>
                    <a:pt x="102084" y="66687"/>
                  </a:cubicBezTo>
                  <a:cubicBezTo>
                    <a:pt x="101787" y="66687"/>
                    <a:pt x="101513" y="66437"/>
                    <a:pt x="101513" y="66127"/>
                  </a:cubicBezTo>
                  <a:cubicBezTo>
                    <a:pt x="101513" y="65818"/>
                    <a:pt x="101775" y="65556"/>
                    <a:pt x="102084" y="65556"/>
                  </a:cubicBezTo>
                  <a:close/>
                  <a:moveTo>
                    <a:pt x="105799" y="65556"/>
                  </a:moveTo>
                  <a:cubicBezTo>
                    <a:pt x="106121" y="65556"/>
                    <a:pt x="106371" y="65818"/>
                    <a:pt x="106371" y="66127"/>
                  </a:cubicBezTo>
                  <a:cubicBezTo>
                    <a:pt x="106371" y="66437"/>
                    <a:pt x="106109" y="66687"/>
                    <a:pt x="105799" y="66687"/>
                  </a:cubicBezTo>
                  <a:cubicBezTo>
                    <a:pt x="105490" y="66687"/>
                    <a:pt x="105239" y="66437"/>
                    <a:pt x="105239" y="66127"/>
                  </a:cubicBezTo>
                  <a:cubicBezTo>
                    <a:pt x="105239" y="65818"/>
                    <a:pt x="105490" y="65556"/>
                    <a:pt x="105799" y="65556"/>
                  </a:cubicBezTo>
                  <a:close/>
                  <a:moveTo>
                    <a:pt x="109538" y="65556"/>
                  </a:moveTo>
                  <a:cubicBezTo>
                    <a:pt x="109835" y="65556"/>
                    <a:pt x="110109" y="65818"/>
                    <a:pt x="110109" y="66127"/>
                  </a:cubicBezTo>
                  <a:cubicBezTo>
                    <a:pt x="110109" y="66425"/>
                    <a:pt x="109847" y="66687"/>
                    <a:pt x="109538" y="66687"/>
                  </a:cubicBezTo>
                  <a:cubicBezTo>
                    <a:pt x="109228" y="66687"/>
                    <a:pt x="108978" y="66437"/>
                    <a:pt x="108978" y="66127"/>
                  </a:cubicBezTo>
                  <a:cubicBezTo>
                    <a:pt x="108978" y="65818"/>
                    <a:pt x="109228" y="65556"/>
                    <a:pt x="109538" y="65556"/>
                  </a:cubicBezTo>
                  <a:close/>
                  <a:moveTo>
                    <a:pt x="113264" y="65556"/>
                  </a:moveTo>
                  <a:cubicBezTo>
                    <a:pt x="113574" y="65556"/>
                    <a:pt x="113824" y="65818"/>
                    <a:pt x="113824" y="66127"/>
                  </a:cubicBezTo>
                  <a:cubicBezTo>
                    <a:pt x="113824" y="66437"/>
                    <a:pt x="113574" y="66687"/>
                    <a:pt x="113264" y="66687"/>
                  </a:cubicBezTo>
                  <a:cubicBezTo>
                    <a:pt x="112943" y="66687"/>
                    <a:pt x="112693" y="66437"/>
                    <a:pt x="112693" y="66127"/>
                  </a:cubicBezTo>
                  <a:cubicBezTo>
                    <a:pt x="112693" y="65818"/>
                    <a:pt x="112943" y="65556"/>
                    <a:pt x="113264" y="65556"/>
                  </a:cubicBezTo>
                  <a:close/>
                  <a:moveTo>
                    <a:pt x="116991" y="65556"/>
                  </a:moveTo>
                  <a:cubicBezTo>
                    <a:pt x="117289" y="65556"/>
                    <a:pt x="117562" y="65818"/>
                    <a:pt x="117562" y="66127"/>
                  </a:cubicBezTo>
                  <a:cubicBezTo>
                    <a:pt x="117562" y="66425"/>
                    <a:pt x="117312" y="66687"/>
                    <a:pt x="116991" y="66687"/>
                  </a:cubicBezTo>
                  <a:cubicBezTo>
                    <a:pt x="116681" y="66687"/>
                    <a:pt x="116431" y="66437"/>
                    <a:pt x="116431" y="66127"/>
                  </a:cubicBezTo>
                  <a:cubicBezTo>
                    <a:pt x="116431" y="65818"/>
                    <a:pt x="116681" y="65556"/>
                    <a:pt x="116991" y="65556"/>
                  </a:cubicBezTo>
                  <a:close/>
                  <a:moveTo>
                    <a:pt x="120718" y="65556"/>
                  </a:moveTo>
                  <a:cubicBezTo>
                    <a:pt x="121027" y="65556"/>
                    <a:pt x="121277" y="65818"/>
                    <a:pt x="121277" y="66127"/>
                  </a:cubicBezTo>
                  <a:cubicBezTo>
                    <a:pt x="121277" y="66437"/>
                    <a:pt x="121027" y="66687"/>
                    <a:pt x="120718" y="66687"/>
                  </a:cubicBezTo>
                  <a:cubicBezTo>
                    <a:pt x="120408" y="66687"/>
                    <a:pt x="120146" y="66437"/>
                    <a:pt x="120146" y="66127"/>
                  </a:cubicBezTo>
                  <a:cubicBezTo>
                    <a:pt x="120146" y="65818"/>
                    <a:pt x="120420" y="65556"/>
                    <a:pt x="120718" y="65556"/>
                  </a:cubicBezTo>
                  <a:close/>
                  <a:moveTo>
                    <a:pt x="124456" y="65556"/>
                  </a:moveTo>
                  <a:cubicBezTo>
                    <a:pt x="124754" y="65556"/>
                    <a:pt x="125016" y="65818"/>
                    <a:pt x="125016" y="66127"/>
                  </a:cubicBezTo>
                  <a:cubicBezTo>
                    <a:pt x="125016" y="66425"/>
                    <a:pt x="124766" y="66687"/>
                    <a:pt x="124456" y="66687"/>
                  </a:cubicBezTo>
                  <a:cubicBezTo>
                    <a:pt x="124135" y="66687"/>
                    <a:pt x="123885" y="66437"/>
                    <a:pt x="123885" y="66127"/>
                  </a:cubicBezTo>
                  <a:cubicBezTo>
                    <a:pt x="123885" y="65818"/>
                    <a:pt x="124135" y="65556"/>
                    <a:pt x="124456" y="65556"/>
                  </a:cubicBezTo>
                  <a:close/>
                  <a:moveTo>
                    <a:pt x="128171" y="65556"/>
                  </a:moveTo>
                  <a:cubicBezTo>
                    <a:pt x="128480" y="65556"/>
                    <a:pt x="128742" y="65818"/>
                    <a:pt x="128742" y="66127"/>
                  </a:cubicBezTo>
                  <a:cubicBezTo>
                    <a:pt x="128742" y="66437"/>
                    <a:pt x="128480" y="66687"/>
                    <a:pt x="128171" y="66687"/>
                  </a:cubicBezTo>
                  <a:cubicBezTo>
                    <a:pt x="127861" y="66687"/>
                    <a:pt x="127611" y="66437"/>
                    <a:pt x="127611" y="66127"/>
                  </a:cubicBezTo>
                  <a:cubicBezTo>
                    <a:pt x="127611" y="65818"/>
                    <a:pt x="127861" y="65556"/>
                    <a:pt x="128171" y="65556"/>
                  </a:cubicBezTo>
                  <a:close/>
                  <a:moveTo>
                    <a:pt x="131898" y="65556"/>
                  </a:moveTo>
                  <a:cubicBezTo>
                    <a:pt x="132195" y="65556"/>
                    <a:pt x="132457" y="65818"/>
                    <a:pt x="132457" y="66127"/>
                  </a:cubicBezTo>
                  <a:cubicBezTo>
                    <a:pt x="132457" y="66425"/>
                    <a:pt x="132207" y="66687"/>
                    <a:pt x="131898" y="66687"/>
                  </a:cubicBezTo>
                  <a:cubicBezTo>
                    <a:pt x="131600" y="66687"/>
                    <a:pt x="131326" y="66437"/>
                    <a:pt x="131326" y="66127"/>
                  </a:cubicBezTo>
                  <a:cubicBezTo>
                    <a:pt x="131338" y="65818"/>
                    <a:pt x="131576" y="65556"/>
                    <a:pt x="131898" y="65556"/>
                  </a:cubicBezTo>
                  <a:close/>
                  <a:moveTo>
                    <a:pt x="135624" y="65556"/>
                  </a:moveTo>
                  <a:cubicBezTo>
                    <a:pt x="135946" y="65556"/>
                    <a:pt x="136196" y="65818"/>
                    <a:pt x="136196" y="66127"/>
                  </a:cubicBezTo>
                  <a:cubicBezTo>
                    <a:pt x="136196" y="66437"/>
                    <a:pt x="135934" y="66687"/>
                    <a:pt x="135624" y="66687"/>
                  </a:cubicBezTo>
                  <a:cubicBezTo>
                    <a:pt x="135315" y="66687"/>
                    <a:pt x="135065" y="66437"/>
                    <a:pt x="135065" y="66127"/>
                  </a:cubicBezTo>
                  <a:cubicBezTo>
                    <a:pt x="135065" y="65818"/>
                    <a:pt x="135315" y="65556"/>
                    <a:pt x="135624" y="65556"/>
                  </a:cubicBezTo>
                  <a:close/>
                  <a:moveTo>
                    <a:pt x="139351" y="65556"/>
                  </a:moveTo>
                  <a:cubicBezTo>
                    <a:pt x="139649" y="65556"/>
                    <a:pt x="139910" y="65818"/>
                    <a:pt x="139910" y="66127"/>
                  </a:cubicBezTo>
                  <a:cubicBezTo>
                    <a:pt x="139910" y="66425"/>
                    <a:pt x="139660" y="66687"/>
                    <a:pt x="139351" y="66687"/>
                  </a:cubicBezTo>
                  <a:cubicBezTo>
                    <a:pt x="139053" y="66687"/>
                    <a:pt x="138779" y="66437"/>
                    <a:pt x="138779" y="66127"/>
                  </a:cubicBezTo>
                  <a:cubicBezTo>
                    <a:pt x="138779" y="65818"/>
                    <a:pt x="139041" y="65556"/>
                    <a:pt x="139351" y="65556"/>
                  </a:cubicBezTo>
                  <a:close/>
                  <a:moveTo>
                    <a:pt x="143089" y="65556"/>
                  </a:moveTo>
                  <a:cubicBezTo>
                    <a:pt x="143399" y="65556"/>
                    <a:pt x="143649" y="65818"/>
                    <a:pt x="143649" y="66127"/>
                  </a:cubicBezTo>
                  <a:cubicBezTo>
                    <a:pt x="143649" y="66437"/>
                    <a:pt x="143399" y="66687"/>
                    <a:pt x="143089" y="66687"/>
                  </a:cubicBezTo>
                  <a:cubicBezTo>
                    <a:pt x="142768" y="66687"/>
                    <a:pt x="142518" y="66437"/>
                    <a:pt x="142518" y="66127"/>
                  </a:cubicBezTo>
                  <a:cubicBezTo>
                    <a:pt x="142518" y="65818"/>
                    <a:pt x="142768" y="65556"/>
                    <a:pt x="143089" y="65556"/>
                  </a:cubicBezTo>
                  <a:close/>
                  <a:moveTo>
                    <a:pt x="146804" y="65556"/>
                  </a:moveTo>
                  <a:cubicBezTo>
                    <a:pt x="147102" y="65556"/>
                    <a:pt x="147376" y="65818"/>
                    <a:pt x="147376" y="66127"/>
                  </a:cubicBezTo>
                  <a:cubicBezTo>
                    <a:pt x="147376" y="66425"/>
                    <a:pt x="147114" y="66687"/>
                    <a:pt x="146804" y="66687"/>
                  </a:cubicBezTo>
                  <a:cubicBezTo>
                    <a:pt x="146495" y="66687"/>
                    <a:pt x="146245" y="66437"/>
                    <a:pt x="146245" y="66127"/>
                  </a:cubicBezTo>
                  <a:cubicBezTo>
                    <a:pt x="146257" y="65818"/>
                    <a:pt x="146495" y="65556"/>
                    <a:pt x="146804" y="65556"/>
                  </a:cubicBezTo>
                  <a:close/>
                  <a:moveTo>
                    <a:pt x="150543" y="65556"/>
                  </a:moveTo>
                  <a:cubicBezTo>
                    <a:pt x="150852" y="65556"/>
                    <a:pt x="151102" y="65818"/>
                    <a:pt x="151102" y="66127"/>
                  </a:cubicBezTo>
                  <a:cubicBezTo>
                    <a:pt x="151102" y="66437"/>
                    <a:pt x="150852" y="66687"/>
                    <a:pt x="150543" y="66687"/>
                  </a:cubicBezTo>
                  <a:cubicBezTo>
                    <a:pt x="150233" y="66687"/>
                    <a:pt x="149971" y="66437"/>
                    <a:pt x="149971" y="66127"/>
                  </a:cubicBezTo>
                  <a:cubicBezTo>
                    <a:pt x="149971" y="65818"/>
                    <a:pt x="150233" y="65556"/>
                    <a:pt x="150543" y="65556"/>
                  </a:cubicBezTo>
                  <a:close/>
                  <a:moveTo>
                    <a:pt x="154258" y="65556"/>
                  </a:moveTo>
                  <a:cubicBezTo>
                    <a:pt x="154555" y="65556"/>
                    <a:pt x="154829" y="65818"/>
                    <a:pt x="154829" y="66127"/>
                  </a:cubicBezTo>
                  <a:cubicBezTo>
                    <a:pt x="154829" y="66425"/>
                    <a:pt x="154567" y="66687"/>
                    <a:pt x="154258" y="66687"/>
                  </a:cubicBezTo>
                  <a:cubicBezTo>
                    <a:pt x="153948" y="66687"/>
                    <a:pt x="153698" y="66437"/>
                    <a:pt x="153698" y="66127"/>
                  </a:cubicBezTo>
                  <a:cubicBezTo>
                    <a:pt x="153698" y="65818"/>
                    <a:pt x="153948" y="65556"/>
                    <a:pt x="154258" y="65556"/>
                  </a:cubicBezTo>
                  <a:close/>
                  <a:moveTo>
                    <a:pt x="157996" y="65556"/>
                  </a:moveTo>
                  <a:cubicBezTo>
                    <a:pt x="158306" y="65556"/>
                    <a:pt x="158556" y="65818"/>
                    <a:pt x="158556" y="66127"/>
                  </a:cubicBezTo>
                  <a:cubicBezTo>
                    <a:pt x="158556" y="66437"/>
                    <a:pt x="158306" y="66687"/>
                    <a:pt x="157996" y="66687"/>
                  </a:cubicBezTo>
                  <a:cubicBezTo>
                    <a:pt x="157687" y="66687"/>
                    <a:pt x="157436" y="66437"/>
                    <a:pt x="157436" y="66127"/>
                  </a:cubicBezTo>
                  <a:cubicBezTo>
                    <a:pt x="157436" y="65818"/>
                    <a:pt x="157687" y="65556"/>
                    <a:pt x="157996" y="65556"/>
                  </a:cubicBezTo>
                  <a:close/>
                  <a:moveTo>
                    <a:pt x="3405" y="67425"/>
                  </a:moveTo>
                  <a:cubicBezTo>
                    <a:pt x="3703" y="67425"/>
                    <a:pt x="3977" y="67675"/>
                    <a:pt x="3977" y="67985"/>
                  </a:cubicBezTo>
                  <a:cubicBezTo>
                    <a:pt x="3977" y="68282"/>
                    <a:pt x="3727" y="68556"/>
                    <a:pt x="3405" y="68556"/>
                  </a:cubicBezTo>
                  <a:cubicBezTo>
                    <a:pt x="3096" y="68556"/>
                    <a:pt x="2846" y="68294"/>
                    <a:pt x="2846" y="67985"/>
                  </a:cubicBezTo>
                  <a:cubicBezTo>
                    <a:pt x="2858" y="67675"/>
                    <a:pt x="3096" y="67425"/>
                    <a:pt x="3405" y="67425"/>
                  </a:cubicBezTo>
                  <a:close/>
                  <a:moveTo>
                    <a:pt x="7132" y="67425"/>
                  </a:moveTo>
                  <a:cubicBezTo>
                    <a:pt x="7430" y="67425"/>
                    <a:pt x="7692" y="67675"/>
                    <a:pt x="7692" y="67985"/>
                  </a:cubicBezTo>
                  <a:cubicBezTo>
                    <a:pt x="7692" y="68282"/>
                    <a:pt x="7442" y="68556"/>
                    <a:pt x="7132" y="68556"/>
                  </a:cubicBezTo>
                  <a:cubicBezTo>
                    <a:pt x="6834" y="68556"/>
                    <a:pt x="6560" y="68294"/>
                    <a:pt x="6560" y="67985"/>
                  </a:cubicBezTo>
                  <a:cubicBezTo>
                    <a:pt x="6584" y="67675"/>
                    <a:pt x="6822" y="67425"/>
                    <a:pt x="7132" y="67425"/>
                  </a:cubicBezTo>
                  <a:close/>
                  <a:moveTo>
                    <a:pt x="10871" y="67425"/>
                  </a:moveTo>
                  <a:cubicBezTo>
                    <a:pt x="11168" y="67425"/>
                    <a:pt x="11430" y="67675"/>
                    <a:pt x="11430" y="67985"/>
                  </a:cubicBezTo>
                  <a:cubicBezTo>
                    <a:pt x="11430" y="68282"/>
                    <a:pt x="11180" y="68556"/>
                    <a:pt x="10871" y="68556"/>
                  </a:cubicBezTo>
                  <a:cubicBezTo>
                    <a:pt x="10573" y="68556"/>
                    <a:pt x="10299" y="68294"/>
                    <a:pt x="10299" y="67985"/>
                  </a:cubicBezTo>
                  <a:cubicBezTo>
                    <a:pt x="10299" y="67675"/>
                    <a:pt x="10549" y="67425"/>
                    <a:pt x="10871" y="67425"/>
                  </a:cubicBezTo>
                  <a:close/>
                  <a:moveTo>
                    <a:pt x="14585" y="67425"/>
                  </a:moveTo>
                  <a:cubicBezTo>
                    <a:pt x="14883" y="67425"/>
                    <a:pt x="15157" y="67675"/>
                    <a:pt x="15157" y="67985"/>
                  </a:cubicBezTo>
                  <a:cubicBezTo>
                    <a:pt x="15157" y="68282"/>
                    <a:pt x="14895" y="68556"/>
                    <a:pt x="14585" y="68556"/>
                  </a:cubicBezTo>
                  <a:cubicBezTo>
                    <a:pt x="14288" y="68556"/>
                    <a:pt x="14014" y="68294"/>
                    <a:pt x="14014" y="67985"/>
                  </a:cubicBezTo>
                  <a:cubicBezTo>
                    <a:pt x="14038" y="67675"/>
                    <a:pt x="14276" y="67425"/>
                    <a:pt x="14585" y="67425"/>
                  </a:cubicBezTo>
                  <a:close/>
                  <a:moveTo>
                    <a:pt x="18324" y="67425"/>
                  </a:moveTo>
                  <a:cubicBezTo>
                    <a:pt x="18622" y="67425"/>
                    <a:pt x="18883" y="67675"/>
                    <a:pt x="18883" y="67985"/>
                  </a:cubicBezTo>
                  <a:cubicBezTo>
                    <a:pt x="18883" y="68282"/>
                    <a:pt x="18633" y="68556"/>
                    <a:pt x="18324" y="68556"/>
                  </a:cubicBezTo>
                  <a:cubicBezTo>
                    <a:pt x="18026" y="68556"/>
                    <a:pt x="17752" y="68294"/>
                    <a:pt x="17752" y="67985"/>
                  </a:cubicBezTo>
                  <a:cubicBezTo>
                    <a:pt x="17752" y="67675"/>
                    <a:pt x="18014" y="67425"/>
                    <a:pt x="18324" y="67425"/>
                  </a:cubicBezTo>
                  <a:close/>
                  <a:moveTo>
                    <a:pt x="22039" y="67425"/>
                  </a:moveTo>
                  <a:cubicBezTo>
                    <a:pt x="22336" y="67425"/>
                    <a:pt x="22610" y="67675"/>
                    <a:pt x="22610" y="67985"/>
                  </a:cubicBezTo>
                  <a:cubicBezTo>
                    <a:pt x="22610" y="68282"/>
                    <a:pt x="22360" y="68556"/>
                    <a:pt x="22039" y="68556"/>
                  </a:cubicBezTo>
                  <a:cubicBezTo>
                    <a:pt x="21729" y="68556"/>
                    <a:pt x="21479" y="68294"/>
                    <a:pt x="21479" y="67985"/>
                  </a:cubicBezTo>
                  <a:cubicBezTo>
                    <a:pt x="21491" y="67675"/>
                    <a:pt x="21729" y="67425"/>
                    <a:pt x="22039" y="67425"/>
                  </a:cubicBezTo>
                  <a:close/>
                  <a:moveTo>
                    <a:pt x="25777" y="67425"/>
                  </a:moveTo>
                  <a:cubicBezTo>
                    <a:pt x="26075" y="67425"/>
                    <a:pt x="26349" y="67675"/>
                    <a:pt x="26349" y="67985"/>
                  </a:cubicBezTo>
                  <a:cubicBezTo>
                    <a:pt x="26349" y="68282"/>
                    <a:pt x="26087" y="68556"/>
                    <a:pt x="25777" y="68556"/>
                  </a:cubicBezTo>
                  <a:cubicBezTo>
                    <a:pt x="25468" y="68556"/>
                    <a:pt x="25206" y="68294"/>
                    <a:pt x="25206" y="67985"/>
                  </a:cubicBezTo>
                  <a:cubicBezTo>
                    <a:pt x="25218" y="67675"/>
                    <a:pt x="25468" y="67425"/>
                    <a:pt x="25777" y="67425"/>
                  </a:cubicBezTo>
                  <a:close/>
                  <a:moveTo>
                    <a:pt x="29504" y="67425"/>
                  </a:moveTo>
                  <a:cubicBezTo>
                    <a:pt x="29801" y="67425"/>
                    <a:pt x="30063" y="67675"/>
                    <a:pt x="30063" y="67985"/>
                  </a:cubicBezTo>
                  <a:cubicBezTo>
                    <a:pt x="30063" y="68282"/>
                    <a:pt x="29813" y="68556"/>
                    <a:pt x="29504" y="68556"/>
                  </a:cubicBezTo>
                  <a:cubicBezTo>
                    <a:pt x="29182" y="68556"/>
                    <a:pt x="28932" y="68294"/>
                    <a:pt x="28932" y="67985"/>
                  </a:cubicBezTo>
                  <a:cubicBezTo>
                    <a:pt x="28944" y="67675"/>
                    <a:pt x="29182" y="67425"/>
                    <a:pt x="29504" y="67425"/>
                  </a:cubicBezTo>
                  <a:close/>
                  <a:moveTo>
                    <a:pt x="33230" y="67425"/>
                  </a:moveTo>
                  <a:cubicBezTo>
                    <a:pt x="33528" y="67425"/>
                    <a:pt x="33802" y="67675"/>
                    <a:pt x="33802" y="67985"/>
                  </a:cubicBezTo>
                  <a:cubicBezTo>
                    <a:pt x="33802" y="68282"/>
                    <a:pt x="33552" y="68556"/>
                    <a:pt x="33230" y="68556"/>
                  </a:cubicBezTo>
                  <a:cubicBezTo>
                    <a:pt x="32921" y="68556"/>
                    <a:pt x="32671" y="68294"/>
                    <a:pt x="32671" y="67985"/>
                  </a:cubicBezTo>
                  <a:cubicBezTo>
                    <a:pt x="32671" y="67675"/>
                    <a:pt x="32921" y="67425"/>
                    <a:pt x="33230" y="67425"/>
                  </a:cubicBezTo>
                  <a:close/>
                  <a:moveTo>
                    <a:pt x="36957" y="67425"/>
                  </a:moveTo>
                  <a:cubicBezTo>
                    <a:pt x="37255" y="67425"/>
                    <a:pt x="37517" y="67675"/>
                    <a:pt x="37517" y="67985"/>
                  </a:cubicBezTo>
                  <a:cubicBezTo>
                    <a:pt x="37517" y="68282"/>
                    <a:pt x="37267" y="68556"/>
                    <a:pt x="36957" y="68556"/>
                  </a:cubicBezTo>
                  <a:cubicBezTo>
                    <a:pt x="36648" y="68556"/>
                    <a:pt x="36386" y="68294"/>
                    <a:pt x="36386" y="67985"/>
                  </a:cubicBezTo>
                  <a:cubicBezTo>
                    <a:pt x="36409" y="67675"/>
                    <a:pt x="36648" y="67425"/>
                    <a:pt x="36957" y="67425"/>
                  </a:cubicBezTo>
                  <a:close/>
                  <a:moveTo>
                    <a:pt x="40672" y="67425"/>
                  </a:moveTo>
                  <a:cubicBezTo>
                    <a:pt x="40970" y="67425"/>
                    <a:pt x="41243" y="67675"/>
                    <a:pt x="41243" y="67985"/>
                  </a:cubicBezTo>
                  <a:cubicBezTo>
                    <a:pt x="41243" y="68282"/>
                    <a:pt x="40993" y="68556"/>
                    <a:pt x="40672" y="68556"/>
                  </a:cubicBezTo>
                  <a:cubicBezTo>
                    <a:pt x="40374" y="68556"/>
                    <a:pt x="40112" y="68294"/>
                    <a:pt x="40112" y="67985"/>
                  </a:cubicBezTo>
                  <a:cubicBezTo>
                    <a:pt x="40124" y="67675"/>
                    <a:pt x="40362" y="67425"/>
                    <a:pt x="40672" y="67425"/>
                  </a:cubicBezTo>
                  <a:close/>
                  <a:moveTo>
                    <a:pt x="44410" y="67425"/>
                  </a:moveTo>
                  <a:cubicBezTo>
                    <a:pt x="44708" y="67425"/>
                    <a:pt x="44982" y="67675"/>
                    <a:pt x="44982" y="67985"/>
                  </a:cubicBezTo>
                  <a:cubicBezTo>
                    <a:pt x="44982" y="68282"/>
                    <a:pt x="44720" y="68556"/>
                    <a:pt x="44410" y="68556"/>
                  </a:cubicBezTo>
                  <a:cubicBezTo>
                    <a:pt x="44113" y="68556"/>
                    <a:pt x="43851" y="68294"/>
                    <a:pt x="43851" y="67985"/>
                  </a:cubicBezTo>
                  <a:cubicBezTo>
                    <a:pt x="43851" y="67675"/>
                    <a:pt x="44101" y="67425"/>
                    <a:pt x="44410" y="67425"/>
                  </a:cubicBezTo>
                  <a:close/>
                  <a:moveTo>
                    <a:pt x="48137" y="67425"/>
                  </a:moveTo>
                  <a:cubicBezTo>
                    <a:pt x="48435" y="67425"/>
                    <a:pt x="48697" y="67675"/>
                    <a:pt x="48697" y="67985"/>
                  </a:cubicBezTo>
                  <a:cubicBezTo>
                    <a:pt x="48697" y="68282"/>
                    <a:pt x="48447" y="68556"/>
                    <a:pt x="48137" y="68556"/>
                  </a:cubicBezTo>
                  <a:cubicBezTo>
                    <a:pt x="47839" y="68556"/>
                    <a:pt x="47566" y="68294"/>
                    <a:pt x="47566" y="67985"/>
                  </a:cubicBezTo>
                  <a:cubicBezTo>
                    <a:pt x="47578" y="67675"/>
                    <a:pt x="47839" y="67425"/>
                    <a:pt x="48137" y="67425"/>
                  </a:cubicBezTo>
                  <a:close/>
                  <a:moveTo>
                    <a:pt x="51864" y="67425"/>
                  </a:moveTo>
                  <a:cubicBezTo>
                    <a:pt x="52161" y="67425"/>
                    <a:pt x="52435" y="67675"/>
                    <a:pt x="52435" y="67985"/>
                  </a:cubicBezTo>
                  <a:cubicBezTo>
                    <a:pt x="52435" y="68282"/>
                    <a:pt x="52185" y="68556"/>
                    <a:pt x="51864" y="68556"/>
                  </a:cubicBezTo>
                  <a:cubicBezTo>
                    <a:pt x="51566" y="68556"/>
                    <a:pt x="51304" y="68294"/>
                    <a:pt x="51304" y="67985"/>
                  </a:cubicBezTo>
                  <a:cubicBezTo>
                    <a:pt x="51304" y="67675"/>
                    <a:pt x="51554" y="67425"/>
                    <a:pt x="51864" y="67425"/>
                  </a:cubicBezTo>
                  <a:close/>
                  <a:moveTo>
                    <a:pt x="55602" y="67425"/>
                  </a:moveTo>
                  <a:cubicBezTo>
                    <a:pt x="55900" y="67425"/>
                    <a:pt x="56174" y="67675"/>
                    <a:pt x="56174" y="67985"/>
                  </a:cubicBezTo>
                  <a:cubicBezTo>
                    <a:pt x="56174" y="68282"/>
                    <a:pt x="55912" y="68556"/>
                    <a:pt x="55602" y="68556"/>
                  </a:cubicBezTo>
                  <a:cubicBezTo>
                    <a:pt x="55293" y="68556"/>
                    <a:pt x="55043" y="68294"/>
                    <a:pt x="55043" y="67985"/>
                  </a:cubicBezTo>
                  <a:cubicBezTo>
                    <a:pt x="55043" y="67675"/>
                    <a:pt x="55293" y="67425"/>
                    <a:pt x="55602" y="67425"/>
                  </a:cubicBezTo>
                  <a:close/>
                  <a:moveTo>
                    <a:pt x="59329" y="67425"/>
                  </a:moveTo>
                  <a:cubicBezTo>
                    <a:pt x="59627" y="67425"/>
                    <a:pt x="59889" y="67675"/>
                    <a:pt x="59889" y="67985"/>
                  </a:cubicBezTo>
                  <a:cubicBezTo>
                    <a:pt x="59889" y="68282"/>
                    <a:pt x="59639" y="68556"/>
                    <a:pt x="59329" y="68556"/>
                  </a:cubicBezTo>
                  <a:cubicBezTo>
                    <a:pt x="59008" y="68556"/>
                    <a:pt x="58757" y="68294"/>
                    <a:pt x="58757" y="67985"/>
                  </a:cubicBezTo>
                  <a:cubicBezTo>
                    <a:pt x="58757" y="67675"/>
                    <a:pt x="59008" y="67425"/>
                    <a:pt x="59329" y="67425"/>
                  </a:cubicBezTo>
                  <a:close/>
                  <a:moveTo>
                    <a:pt x="63056" y="67425"/>
                  </a:moveTo>
                  <a:cubicBezTo>
                    <a:pt x="63353" y="67425"/>
                    <a:pt x="63627" y="67675"/>
                    <a:pt x="63627" y="67985"/>
                  </a:cubicBezTo>
                  <a:cubicBezTo>
                    <a:pt x="63627" y="68282"/>
                    <a:pt x="63377" y="68556"/>
                    <a:pt x="63056" y="68556"/>
                  </a:cubicBezTo>
                  <a:cubicBezTo>
                    <a:pt x="62746" y="68556"/>
                    <a:pt x="62496" y="68294"/>
                    <a:pt x="62496" y="67985"/>
                  </a:cubicBezTo>
                  <a:cubicBezTo>
                    <a:pt x="62496" y="67675"/>
                    <a:pt x="62746" y="67425"/>
                    <a:pt x="63056" y="67425"/>
                  </a:cubicBezTo>
                  <a:close/>
                  <a:moveTo>
                    <a:pt x="66782" y="67425"/>
                  </a:moveTo>
                  <a:cubicBezTo>
                    <a:pt x="67080" y="67425"/>
                    <a:pt x="67342" y="67675"/>
                    <a:pt x="67342" y="67985"/>
                  </a:cubicBezTo>
                  <a:cubicBezTo>
                    <a:pt x="67342" y="68282"/>
                    <a:pt x="67092" y="68556"/>
                    <a:pt x="66782" y="68556"/>
                  </a:cubicBezTo>
                  <a:cubicBezTo>
                    <a:pt x="66473" y="68556"/>
                    <a:pt x="66211" y="68294"/>
                    <a:pt x="66211" y="67985"/>
                  </a:cubicBezTo>
                  <a:cubicBezTo>
                    <a:pt x="66235" y="67675"/>
                    <a:pt x="66473" y="67425"/>
                    <a:pt x="66782" y="67425"/>
                  </a:cubicBezTo>
                  <a:close/>
                  <a:moveTo>
                    <a:pt x="70509" y="67425"/>
                  </a:moveTo>
                  <a:cubicBezTo>
                    <a:pt x="70807" y="67425"/>
                    <a:pt x="71080" y="67675"/>
                    <a:pt x="71080" y="67985"/>
                  </a:cubicBezTo>
                  <a:cubicBezTo>
                    <a:pt x="71080" y="68282"/>
                    <a:pt x="70830" y="68556"/>
                    <a:pt x="70509" y="68556"/>
                  </a:cubicBezTo>
                  <a:cubicBezTo>
                    <a:pt x="70199" y="68556"/>
                    <a:pt x="69949" y="68294"/>
                    <a:pt x="69949" y="67985"/>
                  </a:cubicBezTo>
                  <a:cubicBezTo>
                    <a:pt x="69949" y="67675"/>
                    <a:pt x="70199" y="67425"/>
                    <a:pt x="70509" y="67425"/>
                  </a:cubicBezTo>
                  <a:close/>
                  <a:moveTo>
                    <a:pt x="74236" y="67425"/>
                  </a:moveTo>
                  <a:cubicBezTo>
                    <a:pt x="74533" y="67425"/>
                    <a:pt x="74795" y="67675"/>
                    <a:pt x="74795" y="67985"/>
                  </a:cubicBezTo>
                  <a:cubicBezTo>
                    <a:pt x="74795" y="68282"/>
                    <a:pt x="74545" y="68556"/>
                    <a:pt x="74236" y="68556"/>
                  </a:cubicBezTo>
                  <a:cubicBezTo>
                    <a:pt x="73938" y="68556"/>
                    <a:pt x="73676" y="68294"/>
                    <a:pt x="73676" y="67985"/>
                  </a:cubicBezTo>
                  <a:cubicBezTo>
                    <a:pt x="73676" y="67675"/>
                    <a:pt x="73926" y="67425"/>
                    <a:pt x="74236" y="67425"/>
                  </a:cubicBezTo>
                  <a:close/>
                  <a:moveTo>
                    <a:pt x="77855" y="67425"/>
                  </a:moveTo>
                  <a:cubicBezTo>
                    <a:pt x="78153" y="67425"/>
                    <a:pt x="78415" y="67675"/>
                    <a:pt x="78415" y="67985"/>
                  </a:cubicBezTo>
                  <a:cubicBezTo>
                    <a:pt x="78415" y="68282"/>
                    <a:pt x="78165" y="68556"/>
                    <a:pt x="77855" y="68556"/>
                  </a:cubicBezTo>
                  <a:cubicBezTo>
                    <a:pt x="77546" y="68556"/>
                    <a:pt x="77284" y="68294"/>
                    <a:pt x="77284" y="67985"/>
                  </a:cubicBezTo>
                  <a:cubicBezTo>
                    <a:pt x="77284" y="67675"/>
                    <a:pt x="77546" y="67425"/>
                    <a:pt x="77855" y="67425"/>
                  </a:cubicBezTo>
                  <a:close/>
                  <a:moveTo>
                    <a:pt x="81570" y="67425"/>
                  </a:moveTo>
                  <a:cubicBezTo>
                    <a:pt x="81868" y="67425"/>
                    <a:pt x="82141" y="67675"/>
                    <a:pt x="82141" y="67985"/>
                  </a:cubicBezTo>
                  <a:cubicBezTo>
                    <a:pt x="82141" y="68282"/>
                    <a:pt x="81879" y="68556"/>
                    <a:pt x="81570" y="68556"/>
                  </a:cubicBezTo>
                  <a:cubicBezTo>
                    <a:pt x="81260" y="68556"/>
                    <a:pt x="81010" y="68294"/>
                    <a:pt x="81010" y="67985"/>
                  </a:cubicBezTo>
                  <a:cubicBezTo>
                    <a:pt x="81022" y="67675"/>
                    <a:pt x="81260" y="67425"/>
                    <a:pt x="81570" y="67425"/>
                  </a:cubicBezTo>
                  <a:close/>
                  <a:moveTo>
                    <a:pt x="85308" y="67425"/>
                  </a:moveTo>
                  <a:cubicBezTo>
                    <a:pt x="85606" y="67425"/>
                    <a:pt x="85880" y="67675"/>
                    <a:pt x="85880" y="67985"/>
                  </a:cubicBezTo>
                  <a:cubicBezTo>
                    <a:pt x="85880" y="68282"/>
                    <a:pt x="85618" y="68556"/>
                    <a:pt x="85308" y="68556"/>
                  </a:cubicBezTo>
                  <a:cubicBezTo>
                    <a:pt x="84999" y="68556"/>
                    <a:pt x="84749" y="68294"/>
                    <a:pt x="84749" y="67985"/>
                  </a:cubicBezTo>
                  <a:cubicBezTo>
                    <a:pt x="84749" y="67675"/>
                    <a:pt x="84999" y="67425"/>
                    <a:pt x="85308" y="67425"/>
                  </a:cubicBezTo>
                  <a:close/>
                  <a:moveTo>
                    <a:pt x="89035" y="67425"/>
                  </a:moveTo>
                  <a:cubicBezTo>
                    <a:pt x="89333" y="67425"/>
                    <a:pt x="89595" y="67675"/>
                    <a:pt x="89595" y="67985"/>
                  </a:cubicBezTo>
                  <a:cubicBezTo>
                    <a:pt x="89595" y="68282"/>
                    <a:pt x="89345" y="68556"/>
                    <a:pt x="89035" y="68556"/>
                  </a:cubicBezTo>
                  <a:cubicBezTo>
                    <a:pt x="88714" y="68556"/>
                    <a:pt x="88464" y="68294"/>
                    <a:pt x="88464" y="67985"/>
                  </a:cubicBezTo>
                  <a:cubicBezTo>
                    <a:pt x="88475" y="67675"/>
                    <a:pt x="88714" y="67425"/>
                    <a:pt x="89035" y="67425"/>
                  </a:cubicBezTo>
                  <a:close/>
                  <a:moveTo>
                    <a:pt x="92762" y="67425"/>
                  </a:moveTo>
                  <a:cubicBezTo>
                    <a:pt x="93059" y="67425"/>
                    <a:pt x="93333" y="67675"/>
                    <a:pt x="93333" y="67985"/>
                  </a:cubicBezTo>
                  <a:cubicBezTo>
                    <a:pt x="93333" y="68282"/>
                    <a:pt x="93071" y="68556"/>
                    <a:pt x="92762" y="68556"/>
                  </a:cubicBezTo>
                  <a:cubicBezTo>
                    <a:pt x="92452" y="68556"/>
                    <a:pt x="92202" y="68294"/>
                    <a:pt x="92202" y="67985"/>
                  </a:cubicBezTo>
                  <a:cubicBezTo>
                    <a:pt x="92202" y="67675"/>
                    <a:pt x="92452" y="67425"/>
                    <a:pt x="92762" y="67425"/>
                  </a:cubicBezTo>
                  <a:close/>
                  <a:moveTo>
                    <a:pt x="96488" y="67425"/>
                  </a:moveTo>
                  <a:cubicBezTo>
                    <a:pt x="96786" y="67425"/>
                    <a:pt x="97048" y="67675"/>
                    <a:pt x="97048" y="67985"/>
                  </a:cubicBezTo>
                  <a:cubicBezTo>
                    <a:pt x="97048" y="68282"/>
                    <a:pt x="96798" y="68556"/>
                    <a:pt x="96488" y="68556"/>
                  </a:cubicBezTo>
                  <a:cubicBezTo>
                    <a:pt x="96191" y="68556"/>
                    <a:pt x="95917" y="68294"/>
                    <a:pt x="95917" y="67985"/>
                  </a:cubicBezTo>
                  <a:cubicBezTo>
                    <a:pt x="95917" y="67675"/>
                    <a:pt x="96179" y="67425"/>
                    <a:pt x="96488" y="67425"/>
                  </a:cubicBezTo>
                  <a:close/>
                  <a:moveTo>
                    <a:pt x="100203" y="67425"/>
                  </a:moveTo>
                  <a:cubicBezTo>
                    <a:pt x="100501" y="67425"/>
                    <a:pt x="100775" y="67675"/>
                    <a:pt x="100775" y="67985"/>
                  </a:cubicBezTo>
                  <a:cubicBezTo>
                    <a:pt x="100775" y="68282"/>
                    <a:pt x="100513" y="68556"/>
                    <a:pt x="100203" y="68556"/>
                  </a:cubicBezTo>
                  <a:cubicBezTo>
                    <a:pt x="99905" y="68556"/>
                    <a:pt x="99644" y="68294"/>
                    <a:pt x="99644" y="67985"/>
                  </a:cubicBezTo>
                  <a:cubicBezTo>
                    <a:pt x="99655" y="67675"/>
                    <a:pt x="99894" y="67425"/>
                    <a:pt x="100203" y="67425"/>
                  </a:cubicBezTo>
                  <a:close/>
                  <a:moveTo>
                    <a:pt x="103942" y="67425"/>
                  </a:moveTo>
                  <a:cubicBezTo>
                    <a:pt x="104239" y="67425"/>
                    <a:pt x="104513" y="67675"/>
                    <a:pt x="104513" y="67985"/>
                  </a:cubicBezTo>
                  <a:cubicBezTo>
                    <a:pt x="104513" y="68282"/>
                    <a:pt x="104251" y="68556"/>
                    <a:pt x="103942" y="68556"/>
                  </a:cubicBezTo>
                  <a:cubicBezTo>
                    <a:pt x="103644" y="68556"/>
                    <a:pt x="103382" y="68294"/>
                    <a:pt x="103382" y="67985"/>
                  </a:cubicBezTo>
                  <a:cubicBezTo>
                    <a:pt x="103382" y="67675"/>
                    <a:pt x="103632" y="67425"/>
                    <a:pt x="103942" y="67425"/>
                  </a:cubicBezTo>
                  <a:close/>
                  <a:moveTo>
                    <a:pt x="107668" y="67425"/>
                  </a:moveTo>
                  <a:cubicBezTo>
                    <a:pt x="107966" y="67425"/>
                    <a:pt x="108228" y="67675"/>
                    <a:pt x="108228" y="67985"/>
                  </a:cubicBezTo>
                  <a:cubicBezTo>
                    <a:pt x="108228" y="68282"/>
                    <a:pt x="107978" y="68556"/>
                    <a:pt x="107668" y="68556"/>
                  </a:cubicBezTo>
                  <a:cubicBezTo>
                    <a:pt x="107371" y="68556"/>
                    <a:pt x="107097" y="68294"/>
                    <a:pt x="107097" y="67985"/>
                  </a:cubicBezTo>
                  <a:cubicBezTo>
                    <a:pt x="107109" y="67675"/>
                    <a:pt x="107347" y="67425"/>
                    <a:pt x="107668" y="67425"/>
                  </a:cubicBezTo>
                  <a:close/>
                  <a:moveTo>
                    <a:pt x="111395" y="67425"/>
                  </a:moveTo>
                  <a:cubicBezTo>
                    <a:pt x="111693" y="67425"/>
                    <a:pt x="111967" y="67675"/>
                    <a:pt x="111967" y="67985"/>
                  </a:cubicBezTo>
                  <a:cubicBezTo>
                    <a:pt x="111967" y="68282"/>
                    <a:pt x="111705" y="68556"/>
                    <a:pt x="111395" y="68556"/>
                  </a:cubicBezTo>
                  <a:cubicBezTo>
                    <a:pt x="111085" y="68556"/>
                    <a:pt x="110835" y="68294"/>
                    <a:pt x="110835" y="67985"/>
                  </a:cubicBezTo>
                  <a:cubicBezTo>
                    <a:pt x="110835" y="67675"/>
                    <a:pt x="111085" y="67425"/>
                    <a:pt x="111395" y="67425"/>
                  </a:cubicBezTo>
                  <a:close/>
                  <a:moveTo>
                    <a:pt x="115122" y="67425"/>
                  </a:moveTo>
                  <a:cubicBezTo>
                    <a:pt x="115419" y="67425"/>
                    <a:pt x="115681" y="67675"/>
                    <a:pt x="115681" y="67985"/>
                  </a:cubicBezTo>
                  <a:cubicBezTo>
                    <a:pt x="115681" y="68282"/>
                    <a:pt x="115431" y="68556"/>
                    <a:pt x="115122" y="68556"/>
                  </a:cubicBezTo>
                  <a:cubicBezTo>
                    <a:pt x="114812" y="68556"/>
                    <a:pt x="114550" y="68294"/>
                    <a:pt x="114550" y="67985"/>
                  </a:cubicBezTo>
                  <a:cubicBezTo>
                    <a:pt x="114574" y="67675"/>
                    <a:pt x="114812" y="67425"/>
                    <a:pt x="115122" y="67425"/>
                  </a:cubicBezTo>
                  <a:close/>
                  <a:moveTo>
                    <a:pt x="118860" y="67425"/>
                  </a:moveTo>
                  <a:cubicBezTo>
                    <a:pt x="119158" y="67425"/>
                    <a:pt x="119420" y="67675"/>
                    <a:pt x="119420" y="67985"/>
                  </a:cubicBezTo>
                  <a:cubicBezTo>
                    <a:pt x="119420" y="68282"/>
                    <a:pt x="119170" y="68556"/>
                    <a:pt x="118860" y="68556"/>
                  </a:cubicBezTo>
                  <a:cubicBezTo>
                    <a:pt x="118539" y="68556"/>
                    <a:pt x="118289" y="68294"/>
                    <a:pt x="118289" y="67985"/>
                  </a:cubicBezTo>
                  <a:cubicBezTo>
                    <a:pt x="118289" y="67675"/>
                    <a:pt x="118539" y="67425"/>
                    <a:pt x="118860" y="67425"/>
                  </a:cubicBezTo>
                  <a:close/>
                  <a:moveTo>
                    <a:pt x="122575" y="67425"/>
                  </a:moveTo>
                  <a:cubicBezTo>
                    <a:pt x="122873" y="67425"/>
                    <a:pt x="123146" y="67675"/>
                    <a:pt x="123146" y="67985"/>
                  </a:cubicBezTo>
                  <a:cubicBezTo>
                    <a:pt x="123146" y="68282"/>
                    <a:pt x="122885" y="68556"/>
                    <a:pt x="122575" y="68556"/>
                  </a:cubicBezTo>
                  <a:cubicBezTo>
                    <a:pt x="122265" y="68556"/>
                    <a:pt x="122015" y="68294"/>
                    <a:pt x="122015" y="67985"/>
                  </a:cubicBezTo>
                  <a:cubicBezTo>
                    <a:pt x="122027" y="67675"/>
                    <a:pt x="122277" y="67425"/>
                    <a:pt x="122575" y="67425"/>
                  </a:cubicBezTo>
                  <a:close/>
                  <a:moveTo>
                    <a:pt x="126314" y="67425"/>
                  </a:moveTo>
                  <a:cubicBezTo>
                    <a:pt x="126611" y="67425"/>
                    <a:pt x="126873" y="67675"/>
                    <a:pt x="126873" y="67985"/>
                  </a:cubicBezTo>
                  <a:cubicBezTo>
                    <a:pt x="126873" y="68282"/>
                    <a:pt x="126623" y="68556"/>
                    <a:pt x="126314" y="68556"/>
                  </a:cubicBezTo>
                  <a:cubicBezTo>
                    <a:pt x="126004" y="68556"/>
                    <a:pt x="125742" y="68294"/>
                    <a:pt x="125742" y="67985"/>
                  </a:cubicBezTo>
                  <a:cubicBezTo>
                    <a:pt x="125742" y="67675"/>
                    <a:pt x="126004" y="67425"/>
                    <a:pt x="126314" y="67425"/>
                  </a:cubicBezTo>
                  <a:close/>
                  <a:moveTo>
                    <a:pt x="130028" y="67425"/>
                  </a:moveTo>
                  <a:cubicBezTo>
                    <a:pt x="130326" y="67425"/>
                    <a:pt x="130600" y="67675"/>
                    <a:pt x="130600" y="67985"/>
                  </a:cubicBezTo>
                  <a:cubicBezTo>
                    <a:pt x="130600" y="68282"/>
                    <a:pt x="130350" y="68556"/>
                    <a:pt x="130028" y="68556"/>
                  </a:cubicBezTo>
                  <a:cubicBezTo>
                    <a:pt x="129731" y="68556"/>
                    <a:pt x="129469" y="68294"/>
                    <a:pt x="129469" y="67985"/>
                  </a:cubicBezTo>
                  <a:cubicBezTo>
                    <a:pt x="129469" y="67675"/>
                    <a:pt x="129719" y="67425"/>
                    <a:pt x="130028" y="67425"/>
                  </a:cubicBezTo>
                  <a:close/>
                  <a:moveTo>
                    <a:pt x="133767" y="67425"/>
                  </a:moveTo>
                  <a:cubicBezTo>
                    <a:pt x="134065" y="67425"/>
                    <a:pt x="134326" y="67675"/>
                    <a:pt x="134326" y="67985"/>
                  </a:cubicBezTo>
                  <a:cubicBezTo>
                    <a:pt x="134326" y="68282"/>
                    <a:pt x="134076" y="68556"/>
                    <a:pt x="133767" y="68556"/>
                  </a:cubicBezTo>
                  <a:cubicBezTo>
                    <a:pt x="133469" y="68556"/>
                    <a:pt x="133207" y="68294"/>
                    <a:pt x="133207" y="67985"/>
                  </a:cubicBezTo>
                  <a:cubicBezTo>
                    <a:pt x="133207" y="67675"/>
                    <a:pt x="133457" y="67425"/>
                    <a:pt x="133767" y="67425"/>
                  </a:cubicBezTo>
                  <a:close/>
                  <a:moveTo>
                    <a:pt x="137494" y="67425"/>
                  </a:moveTo>
                  <a:cubicBezTo>
                    <a:pt x="137791" y="67425"/>
                    <a:pt x="138053" y="67675"/>
                    <a:pt x="138053" y="67985"/>
                  </a:cubicBezTo>
                  <a:cubicBezTo>
                    <a:pt x="138053" y="68282"/>
                    <a:pt x="137803" y="68556"/>
                    <a:pt x="137494" y="68556"/>
                  </a:cubicBezTo>
                  <a:cubicBezTo>
                    <a:pt x="137196" y="68556"/>
                    <a:pt x="136922" y="68294"/>
                    <a:pt x="136922" y="67985"/>
                  </a:cubicBezTo>
                  <a:cubicBezTo>
                    <a:pt x="136934" y="67675"/>
                    <a:pt x="137172" y="67425"/>
                    <a:pt x="137494" y="67425"/>
                  </a:cubicBezTo>
                  <a:close/>
                  <a:moveTo>
                    <a:pt x="141220" y="67425"/>
                  </a:moveTo>
                  <a:cubicBezTo>
                    <a:pt x="141518" y="67425"/>
                    <a:pt x="141792" y="67675"/>
                    <a:pt x="141792" y="67985"/>
                  </a:cubicBezTo>
                  <a:cubicBezTo>
                    <a:pt x="141792" y="68282"/>
                    <a:pt x="141530" y="68556"/>
                    <a:pt x="141220" y="68556"/>
                  </a:cubicBezTo>
                  <a:cubicBezTo>
                    <a:pt x="140911" y="68556"/>
                    <a:pt x="140661" y="68294"/>
                    <a:pt x="140661" y="67985"/>
                  </a:cubicBezTo>
                  <a:cubicBezTo>
                    <a:pt x="140661" y="67675"/>
                    <a:pt x="140911" y="67425"/>
                    <a:pt x="141220" y="67425"/>
                  </a:cubicBezTo>
                  <a:close/>
                  <a:moveTo>
                    <a:pt x="144947" y="67425"/>
                  </a:moveTo>
                  <a:cubicBezTo>
                    <a:pt x="145244" y="67425"/>
                    <a:pt x="145506" y="67675"/>
                    <a:pt x="145506" y="67985"/>
                  </a:cubicBezTo>
                  <a:cubicBezTo>
                    <a:pt x="145506" y="68282"/>
                    <a:pt x="145256" y="68556"/>
                    <a:pt x="144947" y="68556"/>
                  </a:cubicBezTo>
                  <a:cubicBezTo>
                    <a:pt x="144637" y="68556"/>
                    <a:pt x="144375" y="68294"/>
                    <a:pt x="144375" y="67985"/>
                  </a:cubicBezTo>
                  <a:cubicBezTo>
                    <a:pt x="144399" y="67675"/>
                    <a:pt x="144637" y="67425"/>
                    <a:pt x="144947" y="67425"/>
                  </a:cubicBezTo>
                  <a:close/>
                  <a:moveTo>
                    <a:pt x="148685" y="67425"/>
                  </a:moveTo>
                  <a:cubicBezTo>
                    <a:pt x="148983" y="67425"/>
                    <a:pt x="149245" y="67675"/>
                    <a:pt x="149245" y="67985"/>
                  </a:cubicBezTo>
                  <a:cubicBezTo>
                    <a:pt x="149245" y="68282"/>
                    <a:pt x="148995" y="68556"/>
                    <a:pt x="148685" y="68556"/>
                  </a:cubicBezTo>
                  <a:cubicBezTo>
                    <a:pt x="148364" y="68556"/>
                    <a:pt x="148114" y="68294"/>
                    <a:pt x="148114" y="67985"/>
                  </a:cubicBezTo>
                  <a:cubicBezTo>
                    <a:pt x="148114" y="67675"/>
                    <a:pt x="148364" y="67425"/>
                    <a:pt x="148685" y="67425"/>
                  </a:cubicBezTo>
                  <a:close/>
                  <a:moveTo>
                    <a:pt x="152400" y="67425"/>
                  </a:moveTo>
                  <a:cubicBezTo>
                    <a:pt x="152698" y="67425"/>
                    <a:pt x="152972" y="67675"/>
                    <a:pt x="152972" y="67985"/>
                  </a:cubicBezTo>
                  <a:cubicBezTo>
                    <a:pt x="152972" y="68282"/>
                    <a:pt x="152710" y="68556"/>
                    <a:pt x="152400" y="68556"/>
                  </a:cubicBezTo>
                  <a:cubicBezTo>
                    <a:pt x="152091" y="68556"/>
                    <a:pt x="151841" y="68294"/>
                    <a:pt x="151841" y="67985"/>
                  </a:cubicBezTo>
                  <a:cubicBezTo>
                    <a:pt x="151852" y="67675"/>
                    <a:pt x="152091" y="67425"/>
                    <a:pt x="152400" y="67425"/>
                  </a:cubicBezTo>
                  <a:close/>
                  <a:moveTo>
                    <a:pt x="156139" y="67425"/>
                  </a:moveTo>
                  <a:cubicBezTo>
                    <a:pt x="156436" y="67425"/>
                    <a:pt x="156698" y="67675"/>
                    <a:pt x="156698" y="67985"/>
                  </a:cubicBezTo>
                  <a:cubicBezTo>
                    <a:pt x="156698" y="68282"/>
                    <a:pt x="156448" y="68556"/>
                    <a:pt x="156139" y="68556"/>
                  </a:cubicBezTo>
                  <a:cubicBezTo>
                    <a:pt x="155829" y="68556"/>
                    <a:pt x="155567" y="68294"/>
                    <a:pt x="155567" y="67985"/>
                  </a:cubicBezTo>
                  <a:cubicBezTo>
                    <a:pt x="155567" y="67675"/>
                    <a:pt x="155829" y="67425"/>
                    <a:pt x="156139" y="67425"/>
                  </a:cubicBezTo>
                  <a:close/>
                  <a:moveTo>
                    <a:pt x="159853" y="67425"/>
                  </a:moveTo>
                  <a:cubicBezTo>
                    <a:pt x="160151" y="67425"/>
                    <a:pt x="160425" y="67675"/>
                    <a:pt x="160425" y="67985"/>
                  </a:cubicBezTo>
                  <a:cubicBezTo>
                    <a:pt x="160425" y="68282"/>
                    <a:pt x="160163" y="68556"/>
                    <a:pt x="159853" y="68556"/>
                  </a:cubicBezTo>
                  <a:cubicBezTo>
                    <a:pt x="159544" y="68556"/>
                    <a:pt x="159294" y="68294"/>
                    <a:pt x="159294" y="67985"/>
                  </a:cubicBezTo>
                  <a:cubicBezTo>
                    <a:pt x="159306" y="67675"/>
                    <a:pt x="159544" y="67425"/>
                    <a:pt x="159853" y="67425"/>
                  </a:cubicBezTo>
                  <a:close/>
                  <a:moveTo>
                    <a:pt x="1548" y="69294"/>
                  </a:moveTo>
                  <a:cubicBezTo>
                    <a:pt x="1846" y="69294"/>
                    <a:pt x="2119" y="69544"/>
                    <a:pt x="2119" y="69866"/>
                  </a:cubicBezTo>
                  <a:cubicBezTo>
                    <a:pt x="2119" y="70163"/>
                    <a:pt x="1858" y="70425"/>
                    <a:pt x="1548" y="70425"/>
                  </a:cubicBezTo>
                  <a:cubicBezTo>
                    <a:pt x="1238" y="70425"/>
                    <a:pt x="988" y="70175"/>
                    <a:pt x="988" y="69866"/>
                  </a:cubicBezTo>
                  <a:cubicBezTo>
                    <a:pt x="988" y="69544"/>
                    <a:pt x="1238" y="69294"/>
                    <a:pt x="1548" y="69294"/>
                  </a:cubicBezTo>
                  <a:close/>
                  <a:moveTo>
                    <a:pt x="5287" y="69294"/>
                  </a:moveTo>
                  <a:cubicBezTo>
                    <a:pt x="5596" y="69294"/>
                    <a:pt x="5846" y="69544"/>
                    <a:pt x="5846" y="69866"/>
                  </a:cubicBezTo>
                  <a:cubicBezTo>
                    <a:pt x="5846" y="70175"/>
                    <a:pt x="5596" y="70425"/>
                    <a:pt x="5287" y="70425"/>
                  </a:cubicBezTo>
                  <a:cubicBezTo>
                    <a:pt x="4977" y="70425"/>
                    <a:pt x="4715" y="70175"/>
                    <a:pt x="4715" y="69866"/>
                  </a:cubicBezTo>
                  <a:cubicBezTo>
                    <a:pt x="4715" y="69532"/>
                    <a:pt x="4977" y="69294"/>
                    <a:pt x="5287" y="69294"/>
                  </a:cubicBezTo>
                  <a:close/>
                  <a:moveTo>
                    <a:pt x="9001" y="69294"/>
                  </a:moveTo>
                  <a:cubicBezTo>
                    <a:pt x="9299" y="69294"/>
                    <a:pt x="9573" y="69544"/>
                    <a:pt x="9573" y="69866"/>
                  </a:cubicBezTo>
                  <a:cubicBezTo>
                    <a:pt x="9573" y="70163"/>
                    <a:pt x="9323" y="70425"/>
                    <a:pt x="9001" y="70425"/>
                  </a:cubicBezTo>
                  <a:cubicBezTo>
                    <a:pt x="8704" y="70425"/>
                    <a:pt x="8442" y="70175"/>
                    <a:pt x="8442" y="69866"/>
                  </a:cubicBezTo>
                  <a:cubicBezTo>
                    <a:pt x="8442" y="69544"/>
                    <a:pt x="8692" y="69294"/>
                    <a:pt x="9001" y="69294"/>
                  </a:cubicBezTo>
                  <a:close/>
                  <a:moveTo>
                    <a:pt x="12728" y="69294"/>
                  </a:moveTo>
                  <a:cubicBezTo>
                    <a:pt x="13037" y="69294"/>
                    <a:pt x="13288" y="69544"/>
                    <a:pt x="13288" y="69866"/>
                  </a:cubicBezTo>
                  <a:cubicBezTo>
                    <a:pt x="13288" y="70175"/>
                    <a:pt x="13037" y="70425"/>
                    <a:pt x="12728" y="70425"/>
                  </a:cubicBezTo>
                  <a:cubicBezTo>
                    <a:pt x="12418" y="70425"/>
                    <a:pt x="12156" y="70175"/>
                    <a:pt x="12156" y="69866"/>
                  </a:cubicBezTo>
                  <a:cubicBezTo>
                    <a:pt x="12180" y="69532"/>
                    <a:pt x="12418" y="69294"/>
                    <a:pt x="12728" y="69294"/>
                  </a:cubicBezTo>
                  <a:close/>
                  <a:moveTo>
                    <a:pt x="16466" y="69294"/>
                  </a:moveTo>
                  <a:cubicBezTo>
                    <a:pt x="16764" y="69294"/>
                    <a:pt x="17026" y="69544"/>
                    <a:pt x="17026" y="69866"/>
                  </a:cubicBezTo>
                  <a:cubicBezTo>
                    <a:pt x="17026" y="70163"/>
                    <a:pt x="16776" y="70425"/>
                    <a:pt x="16466" y="70425"/>
                  </a:cubicBezTo>
                  <a:cubicBezTo>
                    <a:pt x="16169" y="70425"/>
                    <a:pt x="15895" y="70175"/>
                    <a:pt x="15895" y="69866"/>
                  </a:cubicBezTo>
                  <a:cubicBezTo>
                    <a:pt x="15895" y="69544"/>
                    <a:pt x="16145" y="69294"/>
                    <a:pt x="16466" y="69294"/>
                  </a:cubicBezTo>
                  <a:close/>
                  <a:moveTo>
                    <a:pt x="20181" y="69294"/>
                  </a:moveTo>
                  <a:cubicBezTo>
                    <a:pt x="20491" y="69294"/>
                    <a:pt x="20753" y="69544"/>
                    <a:pt x="20753" y="69866"/>
                  </a:cubicBezTo>
                  <a:cubicBezTo>
                    <a:pt x="20753" y="70175"/>
                    <a:pt x="20491" y="70425"/>
                    <a:pt x="20181" y="70425"/>
                  </a:cubicBezTo>
                  <a:cubicBezTo>
                    <a:pt x="19872" y="70425"/>
                    <a:pt x="19622" y="70175"/>
                    <a:pt x="19622" y="69866"/>
                  </a:cubicBezTo>
                  <a:cubicBezTo>
                    <a:pt x="19634" y="69532"/>
                    <a:pt x="19872" y="69294"/>
                    <a:pt x="20181" y="69294"/>
                  </a:cubicBezTo>
                  <a:close/>
                  <a:moveTo>
                    <a:pt x="23920" y="69294"/>
                  </a:moveTo>
                  <a:cubicBezTo>
                    <a:pt x="24217" y="69294"/>
                    <a:pt x="24479" y="69544"/>
                    <a:pt x="24479" y="69866"/>
                  </a:cubicBezTo>
                  <a:cubicBezTo>
                    <a:pt x="24479" y="70163"/>
                    <a:pt x="24229" y="70425"/>
                    <a:pt x="23920" y="70425"/>
                  </a:cubicBezTo>
                  <a:cubicBezTo>
                    <a:pt x="23610" y="70425"/>
                    <a:pt x="23348" y="70175"/>
                    <a:pt x="23348" y="69866"/>
                  </a:cubicBezTo>
                  <a:cubicBezTo>
                    <a:pt x="23348" y="69544"/>
                    <a:pt x="23610" y="69294"/>
                    <a:pt x="23920" y="69294"/>
                  </a:cubicBezTo>
                  <a:close/>
                  <a:moveTo>
                    <a:pt x="27635" y="69294"/>
                  </a:moveTo>
                  <a:cubicBezTo>
                    <a:pt x="27956" y="69294"/>
                    <a:pt x="28206" y="69544"/>
                    <a:pt x="28206" y="69866"/>
                  </a:cubicBezTo>
                  <a:cubicBezTo>
                    <a:pt x="28206" y="70175"/>
                    <a:pt x="27956" y="70425"/>
                    <a:pt x="27635" y="70425"/>
                  </a:cubicBezTo>
                  <a:cubicBezTo>
                    <a:pt x="27325" y="70425"/>
                    <a:pt x="27075" y="70175"/>
                    <a:pt x="27075" y="69866"/>
                  </a:cubicBezTo>
                  <a:cubicBezTo>
                    <a:pt x="27087" y="69532"/>
                    <a:pt x="27325" y="69294"/>
                    <a:pt x="27635" y="69294"/>
                  </a:cubicBezTo>
                  <a:close/>
                  <a:moveTo>
                    <a:pt x="31373" y="69294"/>
                  </a:moveTo>
                  <a:cubicBezTo>
                    <a:pt x="31671" y="69294"/>
                    <a:pt x="31945" y="69544"/>
                    <a:pt x="31945" y="69866"/>
                  </a:cubicBezTo>
                  <a:cubicBezTo>
                    <a:pt x="31945" y="70163"/>
                    <a:pt x="31683" y="70425"/>
                    <a:pt x="31373" y="70425"/>
                  </a:cubicBezTo>
                  <a:cubicBezTo>
                    <a:pt x="31064" y="70425"/>
                    <a:pt x="30814" y="70175"/>
                    <a:pt x="30814" y="69866"/>
                  </a:cubicBezTo>
                  <a:cubicBezTo>
                    <a:pt x="30814" y="69544"/>
                    <a:pt x="31064" y="69294"/>
                    <a:pt x="31373" y="69294"/>
                  </a:cubicBezTo>
                  <a:close/>
                  <a:moveTo>
                    <a:pt x="35100" y="69294"/>
                  </a:moveTo>
                  <a:cubicBezTo>
                    <a:pt x="35409" y="69294"/>
                    <a:pt x="35659" y="69544"/>
                    <a:pt x="35659" y="69866"/>
                  </a:cubicBezTo>
                  <a:cubicBezTo>
                    <a:pt x="35659" y="70175"/>
                    <a:pt x="35409" y="70425"/>
                    <a:pt x="35100" y="70425"/>
                  </a:cubicBezTo>
                  <a:cubicBezTo>
                    <a:pt x="34778" y="70425"/>
                    <a:pt x="34528" y="70175"/>
                    <a:pt x="34528" y="69866"/>
                  </a:cubicBezTo>
                  <a:cubicBezTo>
                    <a:pt x="34540" y="69532"/>
                    <a:pt x="34778" y="69294"/>
                    <a:pt x="35100" y="69294"/>
                  </a:cubicBezTo>
                  <a:close/>
                  <a:moveTo>
                    <a:pt x="38815" y="69294"/>
                  </a:moveTo>
                  <a:cubicBezTo>
                    <a:pt x="39112" y="69294"/>
                    <a:pt x="39386" y="69544"/>
                    <a:pt x="39386" y="69866"/>
                  </a:cubicBezTo>
                  <a:cubicBezTo>
                    <a:pt x="39386" y="70163"/>
                    <a:pt x="39124" y="70425"/>
                    <a:pt x="38815" y="70425"/>
                  </a:cubicBezTo>
                  <a:cubicBezTo>
                    <a:pt x="38517" y="70425"/>
                    <a:pt x="38255" y="70175"/>
                    <a:pt x="38255" y="69866"/>
                  </a:cubicBezTo>
                  <a:cubicBezTo>
                    <a:pt x="38267" y="69544"/>
                    <a:pt x="38505" y="69294"/>
                    <a:pt x="38815" y="69294"/>
                  </a:cubicBezTo>
                  <a:close/>
                  <a:moveTo>
                    <a:pt x="42553" y="69294"/>
                  </a:moveTo>
                  <a:cubicBezTo>
                    <a:pt x="42863" y="69294"/>
                    <a:pt x="43113" y="69544"/>
                    <a:pt x="43113" y="69866"/>
                  </a:cubicBezTo>
                  <a:cubicBezTo>
                    <a:pt x="43113" y="70175"/>
                    <a:pt x="42863" y="70425"/>
                    <a:pt x="42553" y="70425"/>
                  </a:cubicBezTo>
                  <a:cubicBezTo>
                    <a:pt x="42232" y="70425"/>
                    <a:pt x="41982" y="70175"/>
                    <a:pt x="41982" y="69866"/>
                  </a:cubicBezTo>
                  <a:cubicBezTo>
                    <a:pt x="41982" y="69532"/>
                    <a:pt x="42244" y="69294"/>
                    <a:pt x="42553" y="69294"/>
                  </a:cubicBezTo>
                  <a:close/>
                  <a:moveTo>
                    <a:pt x="46268" y="69294"/>
                  </a:moveTo>
                  <a:cubicBezTo>
                    <a:pt x="46565" y="69294"/>
                    <a:pt x="46839" y="69544"/>
                    <a:pt x="46839" y="69866"/>
                  </a:cubicBezTo>
                  <a:cubicBezTo>
                    <a:pt x="46839" y="70163"/>
                    <a:pt x="46589" y="70425"/>
                    <a:pt x="46268" y="70425"/>
                  </a:cubicBezTo>
                  <a:cubicBezTo>
                    <a:pt x="45970" y="70425"/>
                    <a:pt x="45708" y="70175"/>
                    <a:pt x="45708" y="69866"/>
                  </a:cubicBezTo>
                  <a:cubicBezTo>
                    <a:pt x="45720" y="69544"/>
                    <a:pt x="45958" y="69294"/>
                    <a:pt x="46268" y="69294"/>
                  </a:cubicBezTo>
                  <a:close/>
                  <a:moveTo>
                    <a:pt x="50006" y="69294"/>
                  </a:moveTo>
                  <a:cubicBezTo>
                    <a:pt x="50316" y="69294"/>
                    <a:pt x="50578" y="69544"/>
                    <a:pt x="50578" y="69866"/>
                  </a:cubicBezTo>
                  <a:cubicBezTo>
                    <a:pt x="50578" y="70175"/>
                    <a:pt x="50316" y="70425"/>
                    <a:pt x="50006" y="70425"/>
                  </a:cubicBezTo>
                  <a:cubicBezTo>
                    <a:pt x="49697" y="70425"/>
                    <a:pt x="49447" y="70175"/>
                    <a:pt x="49447" y="69866"/>
                  </a:cubicBezTo>
                  <a:cubicBezTo>
                    <a:pt x="49447" y="69532"/>
                    <a:pt x="49697" y="69294"/>
                    <a:pt x="50006" y="69294"/>
                  </a:cubicBezTo>
                  <a:close/>
                  <a:moveTo>
                    <a:pt x="53733" y="69294"/>
                  </a:moveTo>
                  <a:cubicBezTo>
                    <a:pt x="54031" y="69294"/>
                    <a:pt x="54293" y="69544"/>
                    <a:pt x="54293" y="69866"/>
                  </a:cubicBezTo>
                  <a:cubicBezTo>
                    <a:pt x="54293" y="70163"/>
                    <a:pt x="54043" y="70425"/>
                    <a:pt x="53733" y="70425"/>
                  </a:cubicBezTo>
                  <a:cubicBezTo>
                    <a:pt x="53412" y="70425"/>
                    <a:pt x="53162" y="70175"/>
                    <a:pt x="53162" y="69866"/>
                  </a:cubicBezTo>
                  <a:cubicBezTo>
                    <a:pt x="53173" y="69544"/>
                    <a:pt x="53412" y="69294"/>
                    <a:pt x="53733" y="69294"/>
                  </a:cubicBezTo>
                  <a:close/>
                  <a:moveTo>
                    <a:pt x="57460" y="69294"/>
                  </a:moveTo>
                  <a:cubicBezTo>
                    <a:pt x="57781" y="69294"/>
                    <a:pt x="58031" y="69544"/>
                    <a:pt x="58031" y="69866"/>
                  </a:cubicBezTo>
                  <a:cubicBezTo>
                    <a:pt x="58031" y="70175"/>
                    <a:pt x="57781" y="70425"/>
                    <a:pt x="57460" y="70425"/>
                  </a:cubicBezTo>
                  <a:cubicBezTo>
                    <a:pt x="57150" y="70425"/>
                    <a:pt x="56900" y="70175"/>
                    <a:pt x="56900" y="69866"/>
                  </a:cubicBezTo>
                  <a:cubicBezTo>
                    <a:pt x="56900" y="69532"/>
                    <a:pt x="57150" y="69294"/>
                    <a:pt x="57460" y="69294"/>
                  </a:cubicBezTo>
                  <a:close/>
                  <a:moveTo>
                    <a:pt x="61186" y="69294"/>
                  </a:moveTo>
                  <a:cubicBezTo>
                    <a:pt x="61484" y="69294"/>
                    <a:pt x="61746" y="69544"/>
                    <a:pt x="61746" y="69866"/>
                  </a:cubicBezTo>
                  <a:cubicBezTo>
                    <a:pt x="61746" y="70163"/>
                    <a:pt x="61496" y="70425"/>
                    <a:pt x="61186" y="70425"/>
                  </a:cubicBezTo>
                  <a:cubicBezTo>
                    <a:pt x="60877" y="70425"/>
                    <a:pt x="60615" y="70175"/>
                    <a:pt x="60615" y="69866"/>
                  </a:cubicBezTo>
                  <a:cubicBezTo>
                    <a:pt x="60639" y="69544"/>
                    <a:pt x="60877" y="69294"/>
                    <a:pt x="61186" y="69294"/>
                  </a:cubicBezTo>
                  <a:close/>
                  <a:moveTo>
                    <a:pt x="64925" y="69294"/>
                  </a:moveTo>
                  <a:cubicBezTo>
                    <a:pt x="65234" y="69294"/>
                    <a:pt x="65485" y="69544"/>
                    <a:pt x="65485" y="69866"/>
                  </a:cubicBezTo>
                  <a:cubicBezTo>
                    <a:pt x="65485" y="70175"/>
                    <a:pt x="65234" y="70425"/>
                    <a:pt x="64925" y="70425"/>
                  </a:cubicBezTo>
                  <a:cubicBezTo>
                    <a:pt x="64603" y="70425"/>
                    <a:pt x="64353" y="70175"/>
                    <a:pt x="64353" y="69866"/>
                  </a:cubicBezTo>
                  <a:cubicBezTo>
                    <a:pt x="64353" y="69532"/>
                    <a:pt x="64603" y="69294"/>
                    <a:pt x="64925" y="69294"/>
                  </a:cubicBezTo>
                  <a:close/>
                  <a:moveTo>
                    <a:pt x="68640" y="69294"/>
                  </a:moveTo>
                  <a:cubicBezTo>
                    <a:pt x="68937" y="69294"/>
                    <a:pt x="69211" y="69544"/>
                    <a:pt x="69211" y="69866"/>
                  </a:cubicBezTo>
                  <a:cubicBezTo>
                    <a:pt x="69211" y="70163"/>
                    <a:pt x="68949" y="70425"/>
                    <a:pt x="68640" y="70425"/>
                  </a:cubicBezTo>
                  <a:cubicBezTo>
                    <a:pt x="68330" y="70425"/>
                    <a:pt x="68080" y="70175"/>
                    <a:pt x="68080" y="69866"/>
                  </a:cubicBezTo>
                  <a:cubicBezTo>
                    <a:pt x="68092" y="69544"/>
                    <a:pt x="68330" y="69294"/>
                    <a:pt x="68640" y="69294"/>
                  </a:cubicBezTo>
                  <a:close/>
                  <a:moveTo>
                    <a:pt x="72366" y="69294"/>
                  </a:moveTo>
                  <a:cubicBezTo>
                    <a:pt x="72676" y="69294"/>
                    <a:pt x="72926" y="69544"/>
                    <a:pt x="72926" y="69866"/>
                  </a:cubicBezTo>
                  <a:cubicBezTo>
                    <a:pt x="72926" y="70175"/>
                    <a:pt x="72676" y="70425"/>
                    <a:pt x="72366" y="70425"/>
                  </a:cubicBezTo>
                  <a:cubicBezTo>
                    <a:pt x="72045" y="70425"/>
                    <a:pt x="71795" y="70175"/>
                    <a:pt x="71795" y="69866"/>
                  </a:cubicBezTo>
                  <a:cubicBezTo>
                    <a:pt x="71807" y="69532"/>
                    <a:pt x="72069" y="69294"/>
                    <a:pt x="72366" y="69294"/>
                  </a:cubicBezTo>
                  <a:close/>
                  <a:moveTo>
                    <a:pt x="76093" y="69294"/>
                  </a:moveTo>
                  <a:cubicBezTo>
                    <a:pt x="76391" y="69294"/>
                    <a:pt x="76664" y="69544"/>
                    <a:pt x="76664" y="69866"/>
                  </a:cubicBezTo>
                  <a:cubicBezTo>
                    <a:pt x="76664" y="70163"/>
                    <a:pt x="76403" y="70425"/>
                    <a:pt x="76093" y="70425"/>
                  </a:cubicBezTo>
                  <a:cubicBezTo>
                    <a:pt x="75795" y="70425"/>
                    <a:pt x="75533" y="70175"/>
                    <a:pt x="75533" y="69866"/>
                  </a:cubicBezTo>
                  <a:cubicBezTo>
                    <a:pt x="75533" y="69544"/>
                    <a:pt x="75783" y="69294"/>
                    <a:pt x="76093" y="69294"/>
                  </a:cubicBezTo>
                  <a:close/>
                  <a:moveTo>
                    <a:pt x="79712" y="69294"/>
                  </a:moveTo>
                  <a:cubicBezTo>
                    <a:pt x="80010" y="69294"/>
                    <a:pt x="80284" y="69544"/>
                    <a:pt x="80284" y="69866"/>
                  </a:cubicBezTo>
                  <a:cubicBezTo>
                    <a:pt x="80284" y="70163"/>
                    <a:pt x="80022" y="70425"/>
                    <a:pt x="79712" y="70425"/>
                  </a:cubicBezTo>
                  <a:cubicBezTo>
                    <a:pt x="79403" y="70425"/>
                    <a:pt x="79153" y="70175"/>
                    <a:pt x="79153" y="69866"/>
                  </a:cubicBezTo>
                  <a:cubicBezTo>
                    <a:pt x="79165" y="69544"/>
                    <a:pt x="79403" y="69294"/>
                    <a:pt x="79712" y="69294"/>
                  </a:cubicBezTo>
                  <a:close/>
                  <a:moveTo>
                    <a:pt x="83451" y="69294"/>
                  </a:moveTo>
                  <a:cubicBezTo>
                    <a:pt x="83761" y="69294"/>
                    <a:pt x="84011" y="69544"/>
                    <a:pt x="84011" y="69866"/>
                  </a:cubicBezTo>
                  <a:cubicBezTo>
                    <a:pt x="84011" y="70175"/>
                    <a:pt x="83761" y="70425"/>
                    <a:pt x="83451" y="70425"/>
                  </a:cubicBezTo>
                  <a:cubicBezTo>
                    <a:pt x="83141" y="70425"/>
                    <a:pt x="82880" y="70175"/>
                    <a:pt x="82880" y="69866"/>
                  </a:cubicBezTo>
                  <a:cubicBezTo>
                    <a:pt x="82880" y="69532"/>
                    <a:pt x="83141" y="69294"/>
                    <a:pt x="83451" y="69294"/>
                  </a:cubicBezTo>
                  <a:close/>
                  <a:moveTo>
                    <a:pt x="87166" y="69294"/>
                  </a:moveTo>
                  <a:cubicBezTo>
                    <a:pt x="87463" y="69294"/>
                    <a:pt x="87737" y="69544"/>
                    <a:pt x="87737" y="69866"/>
                  </a:cubicBezTo>
                  <a:cubicBezTo>
                    <a:pt x="87737" y="70163"/>
                    <a:pt x="87475" y="70425"/>
                    <a:pt x="87166" y="70425"/>
                  </a:cubicBezTo>
                  <a:cubicBezTo>
                    <a:pt x="86856" y="70425"/>
                    <a:pt x="86606" y="70175"/>
                    <a:pt x="86606" y="69866"/>
                  </a:cubicBezTo>
                  <a:cubicBezTo>
                    <a:pt x="86618" y="69544"/>
                    <a:pt x="86856" y="69294"/>
                    <a:pt x="87166" y="69294"/>
                  </a:cubicBezTo>
                  <a:close/>
                  <a:moveTo>
                    <a:pt x="90904" y="69294"/>
                  </a:moveTo>
                  <a:cubicBezTo>
                    <a:pt x="91214" y="69294"/>
                    <a:pt x="91464" y="69544"/>
                    <a:pt x="91464" y="69866"/>
                  </a:cubicBezTo>
                  <a:cubicBezTo>
                    <a:pt x="91464" y="70175"/>
                    <a:pt x="91214" y="70425"/>
                    <a:pt x="90904" y="70425"/>
                  </a:cubicBezTo>
                  <a:cubicBezTo>
                    <a:pt x="90595" y="70425"/>
                    <a:pt x="90345" y="70175"/>
                    <a:pt x="90345" y="69866"/>
                  </a:cubicBezTo>
                  <a:cubicBezTo>
                    <a:pt x="90345" y="69532"/>
                    <a:pt x="90595" y="69294"/>
                    <a:pt x="90904" y="69294"/>
                  </a:cubicBezTo>
                  <a:close/>
                  <a:moveTo>
                    <a:pt x="94631" y="69294"/>
                  </a:moveTo>
                  <a:cubicBezTo>
                    <a:pt x="94929" y="69294"/>
                    <a:pt x="95191" y="69544"/>
                    <a:pt x="95191" y="69866"/>
                  </a:cubicBezTo>
                  <a:cubicBezTo>
                    <a:pt x="95191" y="70163"/>
                    <a:pt x="94941" y="70425"/>
                    <a:pt x="94631" y="70425"/>
                  </a:cubicBezTo>
                  <a:cubicBezTo>
                    <a:pt x="94310" y="70425"/>
                    <a:pt x="94060" y="70175"/>
                    <a:pt x="94060" y="69866"/>
                  </a:cubicBezTo>
                  <a:cubicBezTo>
                    <a:pt x="94071" y="69544"/>
                    <a:pt x="94310" y="69294"/>
                    <a:pt x="94631" y="69294"/>
                  </a:cubicBezTo>
                  <a:close/>
                  <a:moveTo>
                    <a:pt x="98346" y="69294"/>
                  </a:moveTo>
                  <a:cubicBezTo>
                    <a:pt x="98655" y="69294"/>
                    <a:pt x="98905" y="69544"/>
                    <a:pt x="98905" y="69866"/>
                  </a:cubicBezTo>
                  <a:cubicBezTo>
                    <a:pt x="98905" y="70175"/>
                    <a:pt x="98655" y="70425"/>
                    <a:pt x="98346" y="70425"/>
                  </a:cubicBezTo>
                  <a:cubicBezTo>
                    <a:pt x="98036" y="70425"/>
                    <a:pt x="97786" y="70175"/>
                    <a:pt x="97786" y="69866"/>
                  </a:cubicBezTo>
                  <a:cubicBezTo>
                    <a:pt x="97798" y="69532"/>
                    <a:pt x="98036" y="69294"/>
                    <a:pt x="98346" y="69294"/>
                  </a:cubicBezTo>
                  <a:close/>
                  <a:moveTo>
                    <a:pt x="102084" y="69294"/>
                  </a:moveTo>
                  <a:cubicBezTo>
                    <a:pt x="102382" y="69294"/>
                    <a:pt x="102644" y="69544"/>
                    <a:pt x="102644" y="69866"/>
                  </a:cubicBezTo>
                  <a:cubicBezTo>
                    <a:pt x="102644" y="70163"/>
                    <a:pt x="102394" y="70425"/>
                    <a:pt x="102084" y="70425"/>
                  </a:cubicBezTo>
                  <a:cubicBezTo>
                    <a:pt x="101787" y="70425"/>
                    <a:pt x="101513" y="70175"/>
                    <a:pt x="101513" y="69866"/>
                  </a:cubicBezTo>
                  <a:cubicBezTo>
                    <a:pt x="101513" y="69544"/>
                    <a:pt x="101775" y="69294"/>
                    <a:pt x="102084" y="69294"/>
                  </a:cubicBezTo>
                  <a:close/>
                  <a:moveTo>
                    <a:pt x="105799" y="69294"/>
                  </a:moveTo>
                  <a:cubicBezTo>
                    <a:pt x="106121" y="69294"/>
                    <a:pt x="106371" y="69544"/>
                    <a:pt x="106371" y="69866"/>
                  </a:cubicBezTo>
                  <a:cubicBezTo>
                    <a:pt x="106371" y="70175"/>
                    <a:pt x="106109" y="70425"/>
                    <a:pt x="105799" y="70425"/>
                  </a:cubicBezTo>
                  <a:cubicBezTo>
                    <a:pt x="105490" y="70425"/>
                    <a:pt x="105239" y="70175"/>
                    <a:pt x="105239" y="69866"/>
                  </a:cubicBezTo>
                  <a:cubicBezTo>
                    <a:pt x="105251" y="69532"/>
                    <a:pt x="105490" y="69294"/>
                    <a:pt x="105799" y="69294"/>
                  </a:cubicBezTo>
                  <a:close/>
                  <a:moveTo>
                    <a:pt x="109538" y="69294"/>
                  </a:moveTo>
                  <a:cubicBezTo>
                    <a:pt x="109835" y="69294"/>
                    <a:pt x="110109" y="69544"/>
                    <a:pt x="110109" y="69866"/>
                  </a:cubicBezTo>
                  <a:cubicBezTo>
                    <a:pt x="110109" y="70163"/>
                    <a:pt x="109847" y="70425"/>
                    <a:pt x="109538" y="70425"/>
                  </a:cubicBezTo>
                  <a:cubicBezTo>
                    <a:pt x="109228" y="70425"/>
                    <a:pt x="108978" y="70175"/>
                    <a:pt x="108978" y="69866"/>
                  </a:cubicBezTo>
                  <a:cubicBezTo>
                    <a:pt x="108978" y="69544"/>
                    <a:pt x="109228" y="69294"/>
                    <a:pt x="109538" y="69294"/>
                  </a:cubicBezTo>
                  <a:close/>
                  <a:moveTo>
                    <a:pt x="113264" y="69294"/>
                  </a:moveTo>
                  <a:cubicBezTo>
                    <a:pt x="113574" y="69294"/>
                    <a:pt x="113824" y="69544"/>
                    <a:pt x="113824" y="69866"/>
                  </a:cubicBezTo>
                  <a:cubicBezTo>
                    <a:pt x="113824" y="70175"/>
                    <a:pt x="113574" y="70425"/>
                    <a:pt x="113264" y="70425"/>
                  </a:cubicBezTo>
                  <a:cubicBezTo>
                    <a:pt x="112943" y="70425"/>
                    <a:pt x="112693" y="70175"/>
                    <a:pt x="112693" y="69866"/>
                  </a:cubicBezTo>
                  <a:cubicBezTo>
                    <a:pt x="112705" y="69532"/>
                    <a:pt x="112943" y="69294"/>
                    <a:pt x="113264" y="69294"/>
                  </a:cubicBezTo>
                  <a:close/>
                  <a:moveTo>
                    <a:pt x="116991" y="69294"/>
                  </a:moveTo>
                  <a:cubicBezTo>
                    <a:pt x="117289" y="69294"/>
                    <a:pt x="117562" y="69544"/>
                    <a:pt x="117562" y="69866"/>
                  </a:cubicBezTo>
                  <a:cubicBezTo>
                    <a:pt x="117562" y="70163"/>
                    <a:pt x="117312" y="70425"/>
                    <a:pt x="116991" y="70425"/>
                  </a:cubicBezTo>
                  <a:cubicBezTo>
                    <a:pt x="116681" y="70425"/>
                    <a:pt x="116431" y="70175"/>
                    <a:pt x="116431" y="69866"/>
                  </a:cubicBezTo>
                  <a:cubicBezTo>
                    <a:pt x="116431" y="69544"/>
                    <a:pt x="116681" y="69294"/>
                    <a:pt x="116991" y="69294"/>
                  </a:cubicBezTo>
                  <a:close/>
                  <a:moveTo>
                    <a:pt x="120718" y="69294"/>
                  </a:moveTo>
                  <a:cubicBezTo>
                    <a:pt x="121027" y="69294"/>
                    <a:pt x="121277" y="69544"/>
                    <a:pt x="121277" y="69866"/>
                  </a:cubicBezTo>
                  <a:cubicBezTo>
                    <a:pt x="121277" y="70175"/>
                    <a:pt x="121027" y="70425"/>
                    <a:pt x="120718" y="70425"/>
                  </a:cubicBezTo>
                  <a:cubicBezTo>
                    <a:pt x="120408" y="70425"/>
                    <a:pt x="120146" y="70175"/>
                    <a:pt x="120146" y="69866"/>
                  </a:cubicBezTo>
                  <a:cubicBezTo>
                    <a:pt x="120170" y="69532"/>
                    <a:pt x="120420" y="69294"/>
                    <a:pt x="120718" y="69294"/>
                  </a:cubicBezTo>
                  <a:close/>
                  <a:moveTo>
                    <a:pt x="124456" y="69294"/>
                  </a:moveTo>
                  <a:cubicBezTo>
                    <a:pt x="124754" y="69294"/>
                    <a:pt x="125016" y="69544"/>
                    <a:pt x="125016" y="69866"/>
                  </a:cubicBezTo>
                  <a:cubicBezTo>
                    <a:pt x="125016" y="70163"/>
                    <a:pt x="124766" y="70425"/>
                    <a:pt x="124456" y="70425"/>
                  </a:cubicBezTo>
                  <a:cubicBezTo>
                    <a:pt x="124135" y="70425"/>
                    <a:pt x="123885" y="70175"/>
                    <a:pt x="123885" y="69866"/>
                  </a:cubicBezTo>
                  <a:cubicBezTo>
                    <a:pt x="123885" y="69544"/>
                    <a:pt x="124135" y="69294"/>
                    <a:pt x="124456" y="69294"/>
                  </a:cubicBezTo>
                  <a:close/>
                  <a:moveTo>
                    <a:pt x="128171" y="69294"/>
                  </a:moveTo>
                  <a:cubicBezTo>
                    <a:pt x="128480" y="69294"/>
                    <a:pt x="128742" y="69544"/>
                    <a:pt x="128742" y="69866"/>
                  </a:cubicBezTo>
                  <a:cubicBezTo>
                    <a:pt x="128742" y="70175"/>
                    <a:pt x="128480" y="70425"/>
                    <a:pt x="128171" y="70425"/>
                  </a:cubicBezTo>
                  <a:cubicBezTo>
                    <a:pt x="127861" y="70425"/>
                    <a:pt x="127611" y="70175"/>
                    <a:pt x="127611" y="69866"/>
                  </a:cubicBezTo>
                  <a:cubicBezTo>
                    <a:pt x="127611" y="69532"/>
                    <a:pt x="127861" y="69294"/>
                    <a:pt x="128171" y="69294"/>
                  </a:cubicBezTo>
                  <a:close/>
                  <a:moveTo>
                    <a:pt x="131898" y="69294"/>
                  </a:moveTo>
                  <a:cubicBezTo>
                    <a:pt x="132195" y="69294"/>
                    <a:pt x="132457" y="69544"/>
                    <a:pt x="132457" y="69866"/>
                  </a:cubicBezTo>
                  <a:cubicBezTo>
                    <a:pt x="132457" y="70163"/>
                    <a:pt x="132207" y="70425"/>
                    <a:pt x="131898" y="70425"/>
                  </a:cubicBezTo>
                  <a:cubicBezTo>
                    <a:pt x="131600" y="70425"/>
                    <a:pt x="131326" y="70175"/>
                    <a:pt x="131326" y="69866"/>
                  </a:cubicBezTo>
                  <a:cubicBezTo>
                    <a:pt x="131338" y="69544"/>
                    <a:pt x="131576" y="69294"/>
                    <a:pt x="131898" y="69294"/>
                  </a:cubicBezTo>
                  <a:close/>
                  <a:moveTo>
                    <a:pt x="135624" y="69294"/>
                  </a:moveTo>
                  <a:cubicBezTo>
                    <a:pt x="135946" y="69294"/>
                    <a:pt x="136196" y="69544"/>
                    <a:pt x="136196" y="69866"/>
                  </a:cubicBezTo>
                  <a:cubicBezTo>
                    <a:pt x="136196" y="70175"/>
                    <a:pt x="135934" y="70425"/>
                    <a:pt x="135624" y="70425"/>
                  </a:cubicBezTo>
                  <a:cubicBezTo>
                    <a:pt x="135315" y="70425"/>
                    <a:pt x="135065" y="70175"/>
                    <a:pt x="135065" y="69866"/>
                  </a:cubicBezTo>
                  <a:cubicBezTo>
                    <a:pt x="135065" y="69532"/>
                    <a:pt x="135315" y="69294"/>
                    <a:pt x="135624" y="69294"/>
                  </a:cubicBezTo>
                  <a:close/>
                  <a:moveTo>
                    <a:pt x="139351" y="69294"/>
                  </a:moveTo>
                  <a:cubicBezTo>
                    <a:pt x="139649" y="69294"/>
                    <a:pt x="139910" y="69544"/>
                    <a:pt x="139910" y="69866"/>
                  </a:cubicBezTo>
                  <a:cubicBezTo>
                    <a:pt x="139910" y="70163"/>
                    <a:pt x="139660" y="70425"/>
                    <a:pt x="139351" y="70425"/>
                  </a:cubicBezTo>
                  <a:cubicBezTo>
                    <a:pt x="139053" y="70425"/>
                    <a:pt x="138779" y="70175"/>
                    <a:pt x="138779" y="69866"/>
                  </a:cubicBezTo>
                  <a:cubicBezTo>
                    <a:pt x="138803" y="69544"/>
                    <a:pt x="139041" y="69294"/>
                    <a:pt x="139351" y="69294"/>
                  </a:cubicBezTo>
                  <a:close/>
                  <a:moveTo>
                    <a:pt x="143089" y="69294"/>
                  </a:moveTo>
                  <a:cubicBezTo>
                    <a:pt x="143399" y="69294"/>
                    <a:pt x="143649" y="69544"/>
                    <a:pt x="143649" y="69866"/>
                  </a:cubicBezTo>
                  <a:cubicBezTo>
                    <a:pt x="143649" y="70175"/>
                    <a:pt x="143399" y="70425"/>
                    <a:pt x="143089" y="70425"/>
                  </a:cubicBezTo>
                  <a:cubicBezTo>
                    <a:pt x="142768" y="70425"/>
                    <a:pt x="142518" y="70175"/>
                    <a:pt x="142518" y="69866"/>
                  </a:cubicBezTo>
                  <a:cubicBezTo>
                    <a:pt x="142518" y="69532"/>
                    <a:pt x="142768" y="69294"/>
                    <a:pt x="143089" y="69294"/>
                  </a:cubicBezTo>
                  <a:close/>
                  <a:moveTo>
                    <a:pt x="146804" y="69294"/>
                  </a:moveTo>
                  <a:cubicBezTo>
                    <a:pt x="147102" y="69294"/>
                    <a:pt x="147376" y="69544"/>
                    <a:pt x="147376" y="69866"/>
                  </a:cubicBezTo>
                  <a:cubicBezTo>
                    <a:pt x="147376" y="70163"/>
                    <a:pt x="147114" y="70425"/>
                    <a:pt x="146804" y="70425"/>
                  </a:cubicBezTo>
                  <a:cubicBezTo>
                    <a:pt x="146495" y="70425"/>
                    <a:pt x="146245" y="70175"/>
                    <a:pt x="146245" y="69866"/>
                  </a:cubicBezTo>
                  <a:cubicBezTo>
                    <a:pt x="146257" y="69544"/>
                    <a:pt x="146495" y="69294"/>
                    <a:pt x="146804" y="69294"/>
                  </a:cubicBezTo>
                  <a:close/>
                  <a:moveTo>
                    <a:pt x="150543" y="69294"/>
                  </a:moveTo>
                  <a:cubicBezTo>
                    <a:pt x="150852" y="69294"/>
                    <a:pt x="151102" y="69544"/>
                    <a:pt x="151102" y="69866"/>
                  </a:cubicBezTo>
                  <a:cubicBezTo>
                    <a:pt x="151102" y="70175"/>
                    <a:pt x="150852" y="70425"/>
                    <a:pt x="150543" y="70425"/>
                  </a:cubicBezTo>
                  <a:cubicBezTo>
                    <a:pt x="150233" y="70425"/>
                    <a:pt x="149971" y="70175"/>
                    <a:pt x="149971" y="69866"/>
                  </a:cubicBezTo>
                  <a:cubicBezTo>
                    <a:pt x="149971" y="69532"/>
                    <a:pt x="150233" y="69294"/>
                    <a:pt x="150543" y="69294"/>
                  </a:cubicBezTo>
                  <a:close/>
                  <a:moveTo>
                    <a:pt x="154258" y="69294"/>
                  </a:moveTo>
                  <a:cubicBezTo>
                    <a:pt x="154555" y="69294"/>
                    <a:pt x="154829" y="69544"/>
                    <a:pt x="154829" y="69866"/>
                  </a:cubicBezTo>
                  <a:cubicBezTo>
                    <a:pt x="154829" y="70163"/>
                    <a:pt x="154567" y="70425"/>
                    <a:pt x="154258" y="70425"/>
                  </a:cubicBezTo>
                  <a:cubicBezTo>
                    <a:pt x="153948" y="70425"/>
                    <a:pt x="153698" y="70175"/>
                    <a:pt x="153698" y="69866"/>
                  </a:cubicBezTo>
                  <a:cubicBezTo>
                    <a:pt x="153710" y="69544"/>
                    <a:pt x="153948" y="69294"/>
                    <a:pt x="154258" y="69294"/>
                  </a:cubicBezTo>
                  <a:close/>
                  <a:moveTo>
                    <a:pt x="157996" y="69294"/>
                  </a:moveTo>
                  <a:cubicBezTo>
                    <a:pt x="158306" y="69294"/>
                    <a:pt x="158556" y="69544"/>
                    <a:pt x="158556" y="69866"/>
                  </a:cubicBezTo>
                  <a:cubicBezTo>
                    <a:pt x="158556" y="70175"/>
                    <a:pt x="158306" y="70425"/>
                    <a:pt x="157996" y="70425"/>
                  </a:cubicBezTo>
                  <a:cubicBezTo>
                    <a:pt x="157687" y="70425"/>
                    <a:pt x="157436" y="70175"/>
                    <a:pt x="157436" y="69866"/>
                  </a:cubicBezTo>
                  <a:cubicBezTo>
                    <a:pt x="157436" y="69532"/>
                    <a:pt x="157687" y="69294"/>
                    <a:pt x="157996" y="69294"/>
                  </a:cubicBezTo>
                  <a:close/>
                  <a:moveTo>
                    <a:pt x="3405" y="71152"/>
                  </a:moveTo>
                  <a:cubicBezTo>
                    <a:pt x="3703" y="71152"/>
                    <a:pt x="3977" y="71414"/>
                    <a:pt x="3977" y="71723"/>
                  </a:cubicBezTo>
                  <a:cubicBezTo>
                    <a:pt x="3977" y="72021"/>
                    <a:pt x="3727" y="72283"/>
                    <a:pt x="3405" y="72283"/>
                  </a:cubicBezTo>
                  <a:cubicBezTo>
                    <a:pt x="3096" y="72283"/>
                    <a:pt x="2846" y="72033"/>
                    <a:pt x="2846" y="71723"/>
                  </a:cubicBezTo>
                  <a:cubicBezTo>
                    <a:pt x="2858" y="71414"/>
                    <a:pt x="3096" y="71152"/>
                    <a:pt x="3405" y="71152"/>
                  </a:cubicBezTo>
                  <a:close/>
                  <a:moveTo>
                    <a:pt x="7132" y="71152"/>
                  </a:moveTo>
                  <a:cubicBezTo>
                    <a:pt x="7430" y="71152"/>
                    <a:pt x="7692" y="71414"/>
                    <a:pt x="7692" y="71723"/>
                  </a:cubicBezTo>
                  <a:cubicBezTo>
                    <a:pt x="7692" y="72021"/>
                    <a:pt x="7442" y="72283"/>
                    <a:pt x="7132" y="72283"/>
                  </a:cubicBezTo>
                  <a:cubicBezTo>
                    <a:pt x="6834" y="72283"/>
                    <a:pt x="6560" y="72033"/>
                    <a:pt x="6560" y="71723"/>
                  </a:cubicBezTo>
                  <a:cubicBezTo>
                    <a:pt x="6560" y="71414"/>
                    <a:pt x="6822" y="71152"/>
                    <a:pt x="7132" y="71152"/>
                  </a:cubicBezTo>
                  <a:close/>
                  <a:moveTo>
                    <a:pt x="10871" y="71152"/>
                  </a:moveTo>
                  <a:cubicBezTo>
                    <a:pt x="11168" y="71152"/>
                    <a:pt x="11430" y="71414"/>
                    <a:pt x="11430" y="71723"/>
                  </a:cubicBezTo>
                  <a:cubicBezTo>
                    <a:pt x="11430" y="72021"/>
                    <a:pt x="11180" y="72283"/>
                    <a:pt x="10871" y="72283"/>
                  </a:cubicBezTo>
                  <a:cubicBezTo>
                    <a:pt x="10573" y="72283"/>
                    <a:pt x="10299" y="72033"/>
                    <a:pt x="10299" y="71723"/>
                  </a:cubicBezTo>
                  <a:cubicBezTo>
                    <a:pt x="10299" y="71414"/>
                    <a:pt x="10549" y="71152"/>
                    <a:pt x="10871" y="71152"/>
                  </a:cubicBezTo>
                  <a:close/>
                  <a:moveTo>
                    <a:pt x="14585" y="71152"/>
                  </a:moveTo>
                  <a:cubicBezTo>
                    <a:pt x="14883" y="71152"/>
                    <a:pt x="15157" y="71414"/>
                    <a:pt x="15157" y="71723"/>
                  </a:cubicBezTo>
                  <a:cubicBezTo>
                    <a:pt x="15157" y="72021"/>
                    <a:pt x="14895" y="72283"/>
                    <a:pt x="14585" y="72283"/>
                  </a:cubicBezTo>
                  <a:cubicBezTo>
                    <a:pt x="14288" y="72283"/>
                    <a:pt x="14014" y="72033"/>
                    <a:pt x="14014" y="71723"/>
                  </a:cubicBezTo>
                  <a:cubicBezTo>
                    <a:pt x="14014" y="71414"/>
                    <a:pt x="14276" y="71152"/>
                    <a:pt x="14585" y="71152"/>
                  </a:cubicBezTo>
                  <a:close/>
                  <a:moveTo>
                    <a:pt x="18324" y="71152"/>
                  </a:moveTo>
                  <a:cubicBezTo>
                    <a:pt x="18622" y="71152"/>
                    <a:pt x="18883" y="71414"/>
                    <a:pt x="18883" y="71723"/>
                  </a:cubicBezTo>
                  <a:cubicBezTo>
                    <a:pt x="18883" y="72021"/>
                    <a:pt x="18633" y="72283"/>
                    <a:pt x="18324" y="72283"/>
                  </a:cubicBezTo>
                  <a:cubicBezTo>
                    <a:pt x="18026" y="72283"/>
                    <a:pt x="17752" y="72033"/>
                    <a:pt x="17752" y="71723"/>
                  </a:cubicBezTo>
                  <a:cubicBezTo>
                    <a:pt x="17752" y="71414"/>
                    <a:pt x="18014" y="71152"/>
                    <a:pt x="18324" y="71152"/>
                  </a:cubicBezTo>
                  <a:close/>
                  <a:moveTo>
                    <a:pt x="22039" y="71152"/>
                  </a:moveTo>
                  <a:cubicBezTo>
                    <a:pt x="22336" y="71152"/>
                    <a:pt x="22610" y="71414"/>
                    <a:pt x="22610" y="71723"/>
                  </a:cubicBezTo>
                  <a:cubicBezTo>
                    <a:pt x="22610" y="72021"/>
                    <a:pt x="22360" y="72283"/>
                    <a:pt x="22039" y="72283"/>
                  </a:cubicBezTo>
                  <a:cubicBezTo>
                    <a:pt x="21729" y="72283"/>
                    <a:pt x="21479" y="72033"/>
                    <a:pt x="21479" y="71723"/>
                  </a:cubicBezTo>
                  <a:cubicBezTo>
                    <a:pt x="21479" y="71414"/>
                    <a:pt x="21729" y="71152"/>
                    <a:pt x="22039" y="71152"/>
                  </a:cubicBezTo>
                  <a:close/>
                  <a:moveTo>
                    <a:pt x="25777" y="71152"/>
                  </a:moveTo>
                  <a:cubicBezTo>
                    <a:pt x="26075" y="71152"/>
                    <a:pt x="26349" y="71414"/>
                    <a:pt x="26349" y="71723"/>
                  </a:cubicBezTo>
                  <a:cubicBezTo>
                    <a:pt x="26349" y="72021"/>
                    <a:pt x="26087" y="72283"/>
                    <a:pt x="25777" y="72283"/>
                  </a:cubicBezTo>
                  <a:cubicBezTo>
                    <a:pt x="25468" y="72283"/>
                    <a:pt x="25206" y="72033"/>
                    <a:pt x="25206" y="71723"/>
                  </a:cubicBezTo>
                  <a:cubicBezTo>
                    <a:pt x="25206" y="71414"/>
                    <a:pt x="25468" y="71152"/>
                    <a:pt x="25777" y="71152"/>
                  </a:cubicBezTo>
                  <a:close/>
                  <a:moveTo>
                    <a:pt x="29504" y="71152"/>
                  </a:moveTo>
                  <a:cubicBezTo>
                    <a:pt x="29801" y="71152"/>
                    <a:pt x="30063" y="71414"/>
                    <a:pt x="30063" y="71723"/>
                  </a:cubicBezTo>
                  <a:cubicBezTo>
                    <a:pt x="30063" y="72021"/>
                    <a:pt x="29813" y="72283"/>
                    <a:pt x="29504" y="72283"/>
                  </a:cubicBezTo>
                  <a:cubicBezTo>
                    <a:pt x="29182" y="72283"/>
                    <a:pt x="28932" y="72033"/>
                    <a:pt x="28932" y="71723"/>
                  </a:cubicBezTo>
                  <a:cubicBezTo>
                    <a:pt x="28932" y="71414"/>
                    <a:pt x="29182" y="71152"/>
                    <a:pt x="29504" y="71152"/>
                  </a:cubicBezTo>
                  <a:close/>
                  <a:moveTo>
                    <a:pt x="33230" y="71152"/>
                  </a:moveTo>
                  <a:cubicBezTo>
                    <a:pt x="33528" y="71152"/>
                    <a:pt x="33802" y="71414"/>
                    <a:pt x="33802" y="71723"/>
                  </a:cubicBezTo>
                  <a:cubicBezTo>
                    <a:pt x="33802" y="72021"/>
                    <a:pt x="33552" y="72283"/>
                    <a:pt x="33230" y="72283"/>
                  </a:cubicBezTo>
                  <a:cubicBezTo>
                    <a:pt x="32921" y="72283"/>
                    <a:pt x="32671" y="72033"/>
                    <a:pt x="32671" y="71723"/>
                  </a:cubicBezTo>
                  <a:cubicBezTo>
                    <a:pt x="32671" y="71414"/>
                    <a:pt x="32921" y="71152"/>
                    <a:pt x="33230" y="71152"/>
                  </a:cubicBezTo>
                  <a:close/>
                  <a:moveTo>
                    <a:pt x="36957" y="71152"/>
                  </a:moveTo>
                  <a:cubicBezTo>
                    <a:pt x="37255" y="71152"/>
                    <a:pt x="37517" y="71414"/>
                    <a:pt x="37517" y="71723"/>
                  </a:cubicBezTo>
                  <a:cubicBezTo>
                    <a:pt x="37517" y="72021"/>
                    <a:pt x="37267" y="72283"/>
                    <a:pt x="36957" y="72283"/>
                  </a:cubicBezTo>
                  <a:cubicBezTo>
                    <a:pt x="36648" y="72283"/>
                    <a:pt x="36386" y="72033"/>
                    <a:pt x="36386" y="71723"/>
                  </a:cubicBezTo>
                  <a:cubicBezTo>
                    <a:pt x="36409" y="71414"/>
                    <a:pt x="36648" y="71152"/>
                    <a:pt x="36957" y="71152"/>
                  </a:cubicBezTo>
                  <a:close/>
                  <a:moveTo>
                    <a:pt x="40672" y="71152"/>
                  </a:moveTo>
                  <a:cubicBezTo>
                    <a:pt x="40970" y="71152"/>
                    <a:pt x="41243" y="71414"/>
                    <a:pt x="41243" y="71723"/>
                  </a:cubicBezTo>
                  <a:cubicBezTo>
                    <a:pt x="41243" y="72021"/>
                    <a:pt x="40993" y="72283"/>
                    <a:pt x="40672" y="72283"/>
                  </a:cubicBezTo>
                  <a:cubicBezTo>
                    <a:pt x="40374" y="72283"/>
                    <a:pt x="40112" y="72033"/>
                    <a:pt x="40112" y="71723"/>
                  </a:cubicBezTo>
                  <a:cubicBezTo>
                    <a:pt x="40112" y="71414"/>
                    <a:pt x="40362" y="71152"/>
                    <a:pt x="40672" y="71152"/>
                  </a:cubicBezTo>
                  <a:close/>
                  <a:moveTo>
                    <a:pt x="44410" y="71152"/>
                  </a:moveTo>
                  <a:cubicBezTo>
                    <a:pt x="44708" y="71152"/>
                    <a:pt x="44982" y="71414"/>
                    <a:pt x="44982" y="71723"/>
                  </a:cubicBezTo>
                  <a:cubicBezTo>
                    <a:pt x="44982" y="72021"/>
                    <a:pt x="44720" y="72283"/>
                    <a:pt x="44410" y="72283"/>
                  </a:cubicBezTo>
                  <a:cubicBezTo>
                    <a:pt x="44113" y="72283"/>
                    <a:pt x="43851" y="72033"/>
                    <a:pt x="43851" y="71723"/>
                  </a:cubicBezTo>
                  <a:cubicBezTo>
                    <a:pt x="43851" y="71414"/>
                    <a:pt x="44101" y="71152"/>
                    <a:pt x="44410" y="71152"/>
                  </a:cubicBezTo>
                  <a:close/>
                  <a:moveTo>
                    <a:pt x="48137" y="71152"/>
                  </a:moveTo>
                  <a:cubicBezTo>
                    <a:pt x="48435" y="71152"/>
                    <a:pt x="48697" y="71414"/>
                    <a:pt x="48697" y="71723"/>
                  </a:cubicBezTo>
                  <a:cubicBezTo>
                    <a:pt x="48697" y="72021"/>
                    <a:pt x="48447" y="72283"/>
                    <a:pt x="48137" y="72283"/>
                  </a:cubicBezTo>
                  <a:cubicBezTo>
                    <a:pt x="47839" y="72283"/>
                    <a:pt x="47566" y="72033"/>
                    <a:pt x="47566" y="71723"/>
                  </a:cubicBezTo>
                  <a:cubicBezTo>
                    <a:pt x="47566" y="71414"/>
                    <a:pt x="47839" y="71152"/>
                    <a:pt x="48137" y="71152"/>
                  </a:cubicBezTo>
                  <a:close/>
                  <a:moveTo>
                    <a:pt x="51864" y="71152"/>
                  </a:moveTo>
                  <a:cubicBezTo>
                    <a:pt x="52161" y="71152"/>
                    <a:pt x="52435" y="71414"/>
                    <a:pt x="52435" y="71723"/>
                  </a:cubicBezTo>
                  <a:cubicBezTo>
                    <a:pt x="52435" y="72021"/>
                    <a:pt x="52185" y="72283"/>
                    <a:pt x="51864" y="72283"/>
                  </a:cubicBezTo>
                  <a:cubicBezTo>
                    <a:pt x="51566" y="72283"/>
                    <a:pt x="51304" y="72033"/>
                    <a:pt x="51304" y="71723"/>
                  </a:cubicBezTo>
                  <a:cubicBezTo>
                    <a:pt x="51304" y="71414"/>
                    <a:pt x="51554" y="71152"/>
                    <a:pt x="51864" y="71152"/>
                  </a:cubicBezTo>
                  <a:close/>
                  <a:moveTo>
                    <a:pt x="55602" y="71152"/>
                  </a:moveTo>
                  <a:cubicBezTo>
                    <a:pt x="55900" y="71152"/>
                    <a:pt x="56174" y="71414"/>
                    <a:pt x="56174" y="71723"/>
                  </a:cubicBezTo>
                  <a:cubicBezTo>
                    <a:pt x="56174" y="72021"/>
                    <a:pt x="55912" y="72283"/>
                    <a:pt x="55602" y="72283"/>
                  </a:cubicBezTo>
                  <a:cubicBezTo>
                    <a:pt x="55293" y="72283"/>
                    <a:pt x="55043" y="72033"/>
                    <a:pt x="55043" y="71723"/>
                  </a:cubicBezTo>
                  <a:cubicBezTo>
                    <a:pt x="55043" y="71414"/>
                    <a:pt x="55293" y="71152"/>
                    <a:pt x="55602" y="71152"/>
                  </a:cubicBezTo>
                  <a:close/>
                  <a:moveTo>
                    <a:pt x="59329" y="71152"/>
                  </a:moveTo>
                  <a:cubicBezTo>
                    <a:pt x="59627" y="71152"/>
                    <a:pt x="59889" y="71414"/>
                    <a:pt x="59889" y="71723"/>
                  </a:cubicBezTo>
                  <a:cubicBezTo>
                    <a:pt x="59889" y="72021"/>
                    <a:pt x="59639" y="72283"/>
                    <a:pt x="59329" y="72283"/>
                  </a:cubicBezTo>
                  <a:cubicBezTo>
                    <a:pt x="59008" y="72283"/>
                    <a:pt x="58757" y="72033"/>
                    <a:pt x="58757" y="71723"/>
                  </a:cubicBezTo>
                  <a:cubicBezTo>
                    <a:pt x="58757" y="71414"/>
                    <a:pt x="59008" y="71152"/>
                    <a:pt x="59329" y="71152"/>
                  </a:cubicBezTo>
                  <a:close/>
                  <a:moveTo>
                    <a:pt x="63056" y="71152"/>
                  </a:moveTo>
                  <a:cubicBezTo>
                    <a:pt x="63353" y="71152"/>
                    <a:pt x="63627" y="71414"/>
                    <a:pt x="63627" y="71723"/>
                  </a:cubicBezTo>
                  <a:cubicBezTo>
                    <a:pt x="63627" y="72021"/>
                    <a:pt x="63377" y="72283"/>
                    <a:pt x="63056" y="72283"/>
                  </a:cubicBezTo>
                  <a:cubicBezTo>
                    <a:pt x="62746" y="72283"/>
                    <a:pt x="62496" y="72033"/>
                    <a:pt x="62496" y="71723"/>
                  </a:cubicBezTo>
                  <a:cubicBezTo>
                    <a:pt x="62496" y="71414"/>
                    <a:pt x="62746" y="71152"/>
                    <a:pt x="63056" y="71152"/>
                  </a:cubicBezTo>
                  <a:close/>
                  <a:moveTo>
                    <a:pt x="66782" y="71152"/>
                  </a:moveTo>
                  <a:cubicBezTo>
                    <a:pt x="67080" y="71152"/>
                    <a:pt x="67342" y="71414"/>
                    <a:pt x="67342" y="71723"/>
                  </a:cubicBezTo>
                  <a:cubicBezTo>
                    <a:pt x="67342" y="72021"/>
                    <a:pt x="67092" y="72283"/>
                    <a:pt x="66782" y="72283"/>
                  </a:cubicBezTo>
                  <a:cubicBezTo>
                    <a:pt x="66473" y="72283"/>
                    <a:pt x="66211" y="72033"/>
                    <a:pt x="66211" y="71723"/>
                  </a:cubicBezTo>
                  <a:cubicBezTo>
                    <a:pt x="66211" y="71414"/>
                    <a:pt x="66473" y="71152"/>
                    <a:pt x="66782" y="71152"/>
                  </a:cubicBezTo>
                  <a:close/>
                  <a:moveTo>
                    <a:pt x="70509" y="71152"/>
                  </a:moveTo>
                  <a:cubicBezTo>
                    <a:pt x="70807" y="71152"/>
                    <a:pt x="71080" y="71414"/>
                    <a:pt x="71080" y="71723"/>
                  </a:cubicBezTo>
                  <a:cubicBezTo>
                    <a:pt x="71080" y="72021"/>
                    <a:pt x="70830" y="72283"/>
                    <a:pt x="70509" y="72283"/>
                  </a:cubicBezTo>
                  <a:cubicBezTo>
                    <a:pt x="70199" y="72283"/>
                    <a:pt x="69949" y="72033"/>
                    <a:pt x="69949" y="71723"/>
                  </a:cubicBezTo>
                  <a:cubicBezTo>
                    <a:pt x="69949" y="71414"/>
                    <a:pt x="70199" y="71152"/>
                    <a:pt x="70509" y="71152"/>
                  </a:cubicBezTo>
                  <a:close/>
                  <a:moveTo>
                    <a:pt x="74236" y="71152"/>
                  </a:moveTo>
                  <a:cubicBezTo>
                    <a:pt x="74533" y="71152"/>
                    <a:pt x="74795" y="71414"/>
                    <a:pt x="74795" y="71723"/>
                  </a:cubicBezTo>
                  <a:cubicBezTo>
                    <a:pt x="74795" y="72021"/>
                    <a:pt x="74545" y="72283"/>
                    <a:pt x="74236" y="72283"/>
                  </a:cubicBezTo>
                  <a:cubicBezTo>
                    <a:pt x="73938" y="72283"/>
                    <a:pt x="73676" y="72033"/>
                    <a:pt x="73676" y="71723"/>
                  </a:cubicBezTo>
                  <a:cubicBezTo>
                    <a:pt x="73676" y="71414"/>
                    <a:pt x="73926" y="71152"/>
                    <a:pt x="74236" y="71152"/>
                  </a:cubicBezTo>
                  <a:close/>
                  <a:moveTo>
                    <a:pt x="77855" y="71152"/>
                  </a:moveTo>
                  <a:cubicBezTo>
                    <a:pt x="78153" y="71152"/>
                    <a:pt x="78415" y="71414"/>
                    <a:pt x="78415" y="71723"/>
                  </a:cubicBezTo>
                  <a:cubicBezTo>
                    <a:pt x="78415" y="72021"/>
                    <a:pt x="78165" y="72283"/>
                    <a:pt x="77855" y="72283"/>
                  </a:cubicBezTo>
                  <a:cubicBezTo>
                    <a:pt x="77546" y="72283"/>
                    <a:pt x="77284" y="72033"/>
                    <a:pt x="77284" y="71723"/>
                  </a:cubicBezTo>
                  <a:cubicBezTo>
                    <a:pt x="77284" y="71414"/>
                    <a:pt x="77546" y="71152"/>
                    <a:pt x="77855" y="71152"/>
                  </a:cubicBezTo>
                  <a:close/>
                  <a:moveTo>
                    <a:pt x="81570" y="71152"/>
                  </a:moveTo>
                  <a:cubicBezTo>
                    <a:pt x="81868" y="71152"/>
                    <a:pt x="82141" y="71414"/>
                    <a:pt x="82141" y="71723"/>
                  </a:cubicBezTo>
                  <a:cubicBezTo>
                    <a:pt x="82141" y="72021"/>
                    <a:pt x="81879" y="72283"/>
                    <a:pt x="81570" y="72283"/>
                  </a:cubicBezTo>
                  <a:cubicBezTo>
                    <a:pt x="81260" y="72283"/>
                    <a:pt x="81010" y="72033"/>
                    <a:pt x="81010" y="71723"/>
                  </a:cubicBezTo>
                  <a:cubicBezTo>
                    <a:pt x="81010" y="71414"/>
                    <a:pt x="81260" y="71152"/>
                    <a:pt x="81570" y="71152"/>
                  </a:cubicBezTo>
                  <a:close/>
                  <a:moveTo>
                    <a:pt x="85308" y="71152"/>
                  </a:moveTo>
                  <a:cubicBezTo>
                    <a:pt x="85606" y="71152"/>
                    <a:pt x="85880" y="71414"/>
                    <a:pt x="85880" y="71723"/>
                  </a:cubicBezTo>
                  <a:cubicBezTo>
                    <a:pt x="85880" y="72021"/>
                    <a:pt x="85618" y="72283"/>
                    <a:pt x="85308" y="72283"/>
                  </a:cubicBezTo>
                  <a:cubicBezTo>
                    <a:pt x="84999" y="72283"/>
                    <a:pt x="84749" y="72033"/>
                    <a:pt x="84749" y="71723"/>
                  </a:cubicBezTo>
                  <a:cubicBezTo>
                    <a:pt x="84749" y="71414"/>
                    <a:pt x="84999" y="71152"/>
                    <a:pt x="85308" y="71152"/>
                  </a:cubicBezTo>
                  <a:close/>
                  <a:moveTo>
                    <a:pt x="89035" y="71152"/>
                  </a:moveTo>
                  <a:cubicBezTo>
                    <a:pt x="89333" y="71152"/>
                    <a:pt x="89595" y="71414"/>
                    <a:pt x="89595" y="71723"/>
                  </a:cubicBezTo>
                  <a:cubicBezTo>
                    <a:pt x="89595" y="72021"/>
                    <a:pt x="89345" y="72283"/>
                    <a:pt x="89035" y="72283"/>
                  </a:cubicBezTo>
                  <a:cubicBezTo>
                    <a:pt x="88714" y="72283"/>
                    <a:pt x="88464" y="72033"/>
                    <a:pt x="88464" y="71723"/>
                  </a:cubicBezTo>
                  <a:cubicBezTo>
                    <a:pt x="88464" y="71414"/>
                    <a:pt x="88714" y="71152"/>
                    <a:pt x="89035" y="71152"/>
                  </a:cubicBezTo>
                  <a:close/>
                  <a:moveTo>
                    <a:pt x="92762" y="71152"/>
                  </a:moveTo>
                  <a:cubicBezTo>
                    <a:pt x="93059" y="71152"/>
                    <a:pt x="93333" y="71414"/>
                    <a:pt x="93333" y="71723"/>
                  </a:cubicBezTo>
                  <a:cubicBezTo>
                    <a:pt x="93333" y="72021"/>
                    <a:pt x="93071" y="72283"/>
                    <a:pt x="92762" y="72283"/>
                  </a:cubicBezTo>
                  <a:cubicBezTo>
                    <a:pt x="92452" y="72283"/>
                    <a:pt x="92202" y="72033"/>
                    <a:pt x="92202" y="71723"/>
                  </a:cubicBezTo>
                  <a:cubicBezTo>
                    <a:pt x="92202" y="71414"/>
                    <a:pt x="92452" y="71152"/>
                    <a:pt x="92762" y="71152"/>
                  </a:cubicBezTo>
                  <a:close/>
                  <a:moveTo>
                    <a:pt x="96488" y="71152"/>
                  </a:moveTo>
                  <a:cubicBezTo>
                    <a:pt x="96786" y="71152"/>
                    <a:pt x="97048" y="71414"/>
                    <a:pt x="97048" y="71723"/>
                  </a:cubicBezTo>
                  <a:cubicBezTo>
                    <a:pt x="97048" y="72021"/>
                    <a:pt x="96798" y="72283"/>
                    <a:pt x="96488" y="72283"/>
                  </a:cubicBezTo>
                  <a:cubicBezTo>
                    <a:pt x="96191" y="72283"/>
                    <a:pt x="95917" y="72033"/>
                    <a:pt x="95917" y="71723"/>
                  </a:cubicBezTo>
                  <a:cubicBezTo>
                    <a:pt x="95917" y="71414"/>
                    <a:pt x="96179" y="71152"/>
                    <a:pt x="96488" y="71152"/>
                  </a:cubicBezTo>
                  <a:close/>
                  <a:moveTo>
                    <a:pt x="100203" y="71152"/>
                  </a:moveTo>
                  <a:cubicBezTo>
                    <a:pt x="100501" y="71152"/>
                    <a:pt x="100775" y="71414"/>
                    <a:pt x="100775" y="71723"/>
                  </a:cubicBezTo>
                  <a:cubicBezTo>
                    <a:pt x="100775" y="72021"/>
                    <a:pt x="100513" y="72283"/>
                    <a:pt x="100203" y="72283"/>
                  </a:cubicBezTo>
                  <a:cubicBezTo>
                    <a:pt x="99905" y="72283"/>
                    <a:pt x="99644" y="72033"/>
                    <a:pt x="99644" y="71723"/>
                  </a:cubicBezTo>
                  <a:cubicBezTo>
                    <a:pt x="99644" y="71414"/>
                    <a:pt x="99894" y="71152"/>
                    <a:pt x="100203" y="71152"/>
                  </a:cubicBezTo>
                  <a:close/>
                  <a:moveTo>
                    <a:pt x="103942" y="71152"/>
                  </a:moveTo>
                  <a:cubicBezTo>
                    <a:pt x="104239" y="71152"/>
                    <a:pt x="104513" y="71414"/>
                    <a:pt x="104513" y="71723"/>
                  </a:cubicBezTo>
                  <a:cubicBezTo>
                    <a:pt x="104513" y="72021"/>
                    <a:pt x="104251" y="72283"/>
                    <a:pt x="103942" y="72283"/>
                  </a:cubicBezTo>
                  <a:cubicBezTo>
                    <a:pt x="103644" y="72283"/>
                    <a:pt x="103382" y="72033"/>
                    <a:pt x="103382" y="71723"/>
                  </a:cubicBezTo>
                  <a:cubicBezTo>
                    <a:pt x="103382" y="71414"/>
                    <a:pt x="103632" y="71152"/>
                    <a:pt x="103942" y="71152"/>
                  </a:cubicBezTo>
                  <a:close/>
                  <a:moveTo>
                    <a:pt x="107668" y="71152"/>
                  </a:moveTo>
                  <a:cubicBezTo>
                    <a:pt x="107966" y="71152"/>
                    <a:pt x="108228" y="71414"/>
                    <a:pt x="108228" y="71723"/>
                  </a:cubicBezTo>
                  <a:cubicBezTo>
                    <a:pt x="108228" y="72021"/>
                    <a:pt x="107978" y="72283"/>
                    <a:pt x="107668" y="72283"/>
                  </a:cubicBezTo>
                  <a:cubicBezTo>
                    <a:pt x="107371" y="72283"/>
                    <a:pt x="107097" y="72033"/>
                    <a:pt x="107097" y="71723"/>
                  </a:cubicBezTo>
                  <a:cubicBezTo>
                    <a:pt x="107097" y="71414"/>
                    <a:pt x="107347" y="71152"/>
                    <a:pt x="107668" y="71152"/>
                  </a:cubicBezTo>
                  <a:close/>
                  <a:moveTo>
                    <a:pt x="111395" y="71152"/>
                  </a:moveTo>
                  <a:cubicBezTo>
                    <a:pt x="111693" y="71152"/>
                    <a:pt x="111967" y="71414"/>
                    <a:pt x="111967" y="71723"/>
                  </a:cubicBezTo>
                  <a:cubicBezTo>
                    <a:pt x="111967" y="72021"/>
                    <a:pt x="111705" y="72283"/>
                    <a:pt x="111395" y="72283"/>
                  </a:cubicBezTo>
                  <a:cubicBezTo>
                    <a:pt x="111085" y="72283"/>
                    <a:pt x="110835" y="72033"/>
                    <a:pt x="110835" y="71723"/>
                  </a:cubicBezTo>
                  <a:cubicBezTo>
                    <a:pt x="110835" y="71414"/>
                    <a:pt x="111085" y="71152"/>
                    <a:pt x="111395" y="71152"/>
                  </a:cubicBezTo>
                  <a:close/>
                  <a:moveTo>
                    <a:pt x="115122" y="71152"/>
                  </a:moveTo>
                  <a:cubicBezTo>
                    <a:pt x="115419" y="71152"/>
                    <a:pt x="115681" y="71414"/>
                    <a:pt x="115681" y="71723"/>
                  </a:cubicBezTo>
                  <a:cubicBezTo>
                    <a:pt x="115681" y="72021"/>
                    <a:pt x="115431" y="72283"/>
                    <a:pt x="115122" y="72283"/>
                  </a:cubicBezTo>
                  <a:cubicBezTo>
                    <a:pt x="114812" y="72283"/>
                    <a:pt x="114550" y="72033"/>
                    <a:pt x="114550" y="71723"/>
                  </a:cubicBezTo>
                  <a:cubicBezTo>
                    <a:pt x="114550" y="71414"/>
                    <a:pt x="114812" y="71152"/>
                    <a:pt x="115122" y="71152"/>
                  </a:cubicBezTo>
                  <a:close/>
                  <a:moveTo>
                    <a:pt x="118860" y="71152"/>
                  </a:moveTo>
                  <a:cubicBezTo>
                    <a:pt x="119158" y="71152"/>
                    <a:pt x="119420" y="71414"/>
                    <a:pt x="119420" y="71723"/>
                  </a:cubicBezTo>
                  <a:cubicBezTo>
                    <a:pt x="119420" y="72021"/>
                    <a:pt x="119170" y="72283"/>
                    <a:pt x="118860" y="72283"/>
                  </a:cubicBezTo>
                  <a:cubicBezTo>
                    <a:pt x="118539" y="72283"/>
                    <a:pt x="118289" y="72033"/>
                    <a:pt x="118289" y="71723"/>
                  </a:cubicBezTo>
                  <a:cubicBezTo>
                    <a:pt x="118289" y="71414"/>
                    <a:pt x="118539" y="71152"/>
                    <a:pt x="118860" y="71152"/>
                  </a:cubicBezTo>
                  <a:close/>
                  <a:moveTo>
                    <a:pt x="122575" y="71152"/>
                  </a:moveTo>
                  <a:cubicBezTo>
                    <a:pt x="122873" y="71152"/>
                    <a:pt x="123146" y="71414"/>
                    <a:pt x="123146" y="71723"/>
                  </a:cubicBezTo>
                  <a:cubicBezTo>
                    <a:pt x="123146" y="72021"/>
                    <a:pt x="122885" y="72283"/>
                    <a:pt x="122575" y="72283"/>
                  </a:cubicBezTo>
                  <a:cubicBezTo>
                    <a:pt x="122265" y="72283"/>
                    <a:pt x="122015" y="72033"/>
                    <a:pt x="122015" y="71723"/>
                  </a:cubicBezTo>
                  <a:cubicBezTo>
                    <a:pt x="122027" y="71414"/>
                    <a:pt x="122277" y="71152"/>
                    <a:pt x="122575" y="71152"/>
                  </a:cubicBezTo>
                  <a:close/>
                  <a:moveTo>
                    <a:pt x="126314" y="71152"/>
                  </a:moveTo>
                  <a:cubicBezTo>
                    <a:pt x="126611" y="71152"/>
                    <a:pt x="126873" y="71414"/>
                    <a:pt x="126873" y="71723"/>
                  </a:cubicBezTo>
                  <a:cubicBezTo>
                    <a:pt x="126873" y="72021"/>
                    <a:pt x="126623" y="72283"/>
                    <a:pt x="126314" y="72283"/>
                  </a:cubicBezTo>
                  <a:cubicBezTo>
                    <a:pt x="126004" y="72283"/>
                    <a:pt x="125742" y="72033"/>
                    <a:pt x="125742" y="71723"/>
                  </a:cubicBezTo>
                  <a:cubicBezTo>
                    <a:pt x="125742" y="71414"/>
                    <a:pt x="126004" y="71152"/>
                    <a:pt x="126314" y="71152"/>
                  </a:cubicBezTo>
                  <a:close/>
                  <a:moveTo>
                    <a:pt x="130028" y="71152"/>
                  </a:moveTo>
                  <a:cubicBezTo>
                    <a:pt x="130326" y="71152"/>
                    <a:pt x="130600" y="71414"/>
                    <a:pt x="130600" y="71723"/>
                  </a:cubicBezTo>
                  <a:cubicBezTo>
                    <a:pt x="130600" y="72021"/>
                    <a:pt x="130350" y="72283"/>
                    <a:pt x="130028" y="72283"/>
                  </a:cubicBezTo>
                  <a:cubicBezTo>
                    <a:pt x="129731" y="72283"/>
                    <a:pt x="129469" y="72033"/>
                    <a:pt x="129469" y="71723"/>
                  </a:cubicBezTo>
                  <a:cubicBezTo>
                    <a:pt x="129469" y="71414"/>
                    <a:pt x="129719" y="71152"/>
                    <a:pt x="130028" y="71152"/>
                  </a:cubicBezTo>
                  <a:close/>
                  <a:moveTo>
                    <a:pt x="133767" y="71152"/>
                  </a:moveTo>
                  <a:cubicBezTo>
                    <a:pt x="134065" y="71152"/>
                    <a:pt x="134326" y="71414"/>
                    <a:pt x="134326" y="71723"/>
                  </a:cubicBezTo>
                  <a:cubicBezTo>
                    <a:pt x="134326" y="72021"/>
                    <a:pt x="134076" y="72283"/>
                    <a:pt x="133767" y="72283"/>
                  </a:cubicBezTo>
                  <a:cubicBezTo>
                    <a:pt x="133469" y="72283"/>
                    <a:pt x="133207" y="72033"/>
                    <a:pt x="133207" y="71723"/>
                  </a:cubicBezTo>
                  <a:cubicBezTo>
                    <a:pt x="133207" y="71414"/>
                    <a:pt x="133457" y="71152"/>
                    <a:pt x="133767" y="71152"/>
                  </a:cubicBezTo>
                  <a:close/>
                  <a:moveTo>
                    <a:pt x="137494" y="71152"/>
                  </a:moveTo>
                  <a:cubicBezTo>
                    <a:pt x="137791" y="71152"/>
                    <a:pt x="138053" y="71414"/>
                    <a:pt x="138053" y="71723"/>
                  </a:cubicBezTo>
                  <a:cubicBezTo>
                    <a:pt x="138053" y="72021"/>
                    <a:pt x="137803" y="72283"/>
                    <a:pt x="137494" y="72283"/>
                  </a:cubicBezTo>
                  <a:cubicBezTo>
                    <a:pt x="137196" y="72283"/>
                    <a:pt x="136922" y="72033"/>
                    <a:pt x="136922" y="71723"/>
                  </a:cubicBezTo>
                  <a:cubicBezTo>
                    <a:pt x="136934" y="71414"/>
                    <a:pt x="137172" y="71152"/>
                    <a:pt x="137494" y="71152"/>
                  </a:cubicBezTo>
                  <a:close/>
                  <a:moveTo>
                    <a:pt x="141220" y="71152"/>
                  </a:moveTo>
                  <a:cubicBezTo>
                    <a:pt x="141518" y="71152"/>
                    <a:pt x="141792" y="71414"/>
                    <a:pt x="141792" y="71723"/>
                  </a:cubicBezTo>
                  <a:cubicBezTo>
                    <a:pt x="141792" y="72021"/>
                    <a:pt x="141530" y="72283"/>
                    <a:pt x="141220" y="72283"/>
                  </a:cubicBezTo>
                  <a:cubicBezTo>
                    <a:pt x="140911" y="72283"/>
                    <a:pt x="140661" y="72033"/>
                    <a:pt x="140661" y="71723"/>
                  </a:cubicBezTo>
                  <a:cubicBezTo>
                    <a:pt x="140661" y="71414"/>
                    <a:pt x="140911" y="71152"/>
                    <a:pt x="141220" y="71152"/>
                  </a:cubicBezTo>
                  <a:close/>
                  <a:moveTo>
                    <a:pt x="144947" y="71152"/>
                  </a:moveTo>
                  <a:cubicBezTo>
                    <a:pt x="145244" y="71152"/>
                    <a:pt x="145506" y="71414"/>
                    <a:pt x="145506" y="71723"/>
                  </a:cubicBezTo>
                  <a:cubicBezTo>
                    <a:pt x="145506" y="72021"/>
                    <a:pt x="145256" y="72283"/>
                    <a:pt x="144947" y="72283"/>
                  </a:cubicBezTo>
                  <a:cubicBezTo>
                    <a:pt x="144637" y="72283"/>
                    <a:pt x="144375" y="72033"/>
                    <a:pt x="144375" y="71723"/>
                  </a:cubicBezTo>
                  <a:cubicBezTo>
                    <a:pt x="144375" y="71414"/>
                    <a:pt x="144637" y="71152"/>
                    <a:pt x="144947" y="71152"/>
                  </a:cubicBezTo>
                  <a:close/>
                  <a:moveTo>
                    <a:pt x="148685" y="71152"/>
                  </a:moveTo>
                  <a:cubicBezTo>
                    <a:pt x="148983" y="71152"/>
                    <a:pt x="149245" y="71414"/>
                    <a:pt x="149245" y="71723"/>
                  </a:cubicBezTo>
                  <a:cubicBezTo>
                    <a:pt x="149245" y="72021"/>
                    <a:pt x="148995" y="72283"/>
                    <a:pt x="148685" y="72283"/>
                  </a:cubicBezTo>
                  <a:cubicBezTo>
                    <a:pt x="148364" y="72283"/>
                    <a:pt x="148114" y="72033"/>
                    <a:pt x="148114" y="71723"/>
                  </a:cubicBezTo>
                  <a:cubicBezTo>
                    <a:pt x="148114" y="71414"/>
                    <a:pt x="148364" y="71152"/>
                    <a:pt x="148685" y="71152"/>
                  </a:cubicBezTo>
                  <a:close/>
                  <a:moveTo>
                    <a:pt x="152400" y="71152"/>
                  </a:moveTo>
                  <a:cubicBezTo>
                    <a:pt x="152698" y="71152"/>
                    <a:pt x="152972" y="71414"/>
                    <a:pt x="152972" y="71723"/>
                  </a:cubicBezTo>
                  <a:cubicBezTo>
                    <a:pt x="152972" y="72021"/>
                    <a:pt x="152710" y="72283"/>
                    <a:pt x="152400" y="72283"/>
                  </a:cubicBezTo>
                  <a:cubicBezTo>
                    <a:pt x="152091" y="72283"/>
                    <a:pt x="151841" y="72033"/>
                    <a:pt x="151841" y="71723"/>
                  </a:cubicBezTo>
                  <a:cubicBezTo>
                    <a:pt x="151841" y="71414"/>
                    <a:pt x="152091" y="71152"/>
                    <a:pt x="152400" y="71152"/>
                  </a:cubicBezTo>
                  <a:close/>
                  <a:moveTo>
                    <a:pt x="156139" y="71152"/>
                  </a:moveTo>
                  <a:cubicBezTo>
                    <a:pt x="156436" y="71152"/>
                    <a:pt x="156698" y="71414"/>
                    <a:pt x="156698" y="71723"/>
                  </a:cubicBezTo>
                  <a:cubicBezTo>
                    <a:pt x="156698" y="72021"/>
                    <a:pt x="156448" y="72283"/>
                    <a:pt x="156139" y="72283"/>
                  </a:cubicBezTo>
                  <a:cubicBezTo>
                    <a:pt x="155829" y="72283"/>
                    <a:pt x="155567" y="72033"/>
                    <a:pt x="155567" y="71723"/>
                  </a:cubicBezTo>
                  <a:cubicBezTo>
                    <a:pt x="155567" y="71414"/>
                    <a:pt x="155829" y="71152"/>
                    <a:pt x="156139" y="71152"/>
                  </a:cubicBezTo>
                  <a:close/>
                  <a:moveTo>
                    <a:pt x="159853" y="71152"/>
                  </a:moveTo>
                  <a:cubicBezTo>
                    <a:pt x="160151" y="71152"/>
                    <a:pt x="160425" y="71414"/>
                    <a:pt x="160425" y="71723"/>
                  </a:cubicBezTo>
                  <a:cubicBezTo>
                    <a:pt x="160425" y="72021"/>
                    <a:pt x="160163" y="72283"/>
                    <a:pt x="159853" y="72283"/>
                  </a:cubicBezTo>
                  <a:cubicBezTo>
                    <a:pt x="159544" y="72283"/>
                    <a:pt x="159294" y="72033"/>
                    <a:pt x="159294" y="71723"/>
                  </a:cubicBezTo>
                  <a:cubicBezTo>
                    <a:pt x="159306" y="71414"/>
                    <a:pt x="159544" y="71152"/>
                    <a:pt x="159853" y="71152"/>
                  </a:cubicBezTo>
                  <a:close/>
                  <a:moveTo>
                    <a:pt x="0" y="0"/>
                  </a:moveTo>
                  <a:lnTo>
                    <a:pt x="0" y="631"/>
                  </a:lnTo>
                  <a:cubicBezTo>
                    <a:pt x="155" y="726"/>
                    <a:pt x="238" y="893"/>
                    <a:pt x="238" y="1084"/>
                  </a:cubicBezTo>
                  <a:cubicBezTo>
                    <a:pt x="238" y="1274"/>
                    <a:pt x="155" y="1441"/>
                    <a:pt x="0" y="1548"/>
                  </a:cubicBezTo>
                  <a:lnTo>
                    <a:pt x="0" y="4346"/>
                  </a:lnTo>
                  <a:cubicBezTo>
                    <a:pt x="155" y="4453"/>
                    <a:pt x="238" y="4608"/>
                    <a:pt x="238" y="4810"/>
                  </a:cubicBezTo>
                  <a:cubicBezTo>
                    <a:pt x="238" y="5001"/>
                    <a:pt x="155" y="5167"/>
                    <a:pt x="0" y="5263"/>
                  </a:cubicBezTo>
                  <a:lnTo>
                    <a:pt x="0" y="8084"/>
                  </a:lnTo>
                  <a:cubicBezTo>
                    <a:pt x="155" y="8180"/>
                    <a:pt x="238" y="8346"/>
                    <a:pt x="238" y="8537"/>
                  </a:cubicBezTo>
                  <a:cubicBezTo>
                    <a:pt x="238" y="8739"/>
                    <a:pt x="155" y="8894"/>
                    <a:pt x="0" y="9001"/>
                  </a:cubicBezTo>
                  <a:lnTo>
                    <a:pt x="0" y="11811"/>
                  </a:lnTo>
                  <a:cubicBezTo>
                    <a:pt x="155" y="11918"/>
                    <a:pt x="238" y="12085"/>
                    <a:pt x="238" y="12275"/>
                  </a:cubicBezTo>
                  <a:cubicBezTo>
                    <a:pt x="238" y="12466"/>
                    <a:pt x="155" y="12633"/>
                    <a:pt x="0" y="12740"/>
                  </a:cubicBezTo>
                  <a:lnTo>
                    <a:pt x="0" y="15550"/>
                  </a:lnTo>
                  <a:cubicBezTo>
                    <a:pt x="155" y="15657"/>
                    <a:pt x="238" y="15823"/>
                    <a:pt x="238" y="16014"/>
                  </a:cubicBezTo>
                  <a:cubicBezTo>
                    <a:pt x="238" y="16204"/>
                    <a:pt x="155" y="16371"/>
                    <a:pt x="0" y="16478"/>
                  </a:cubicBezTo>
                  <a:lnTo>
                    <a:pt x="0" y="19288"/>
                  </a:lnTo>
                  <a:cubicBezTo>
                    <a:pt x="155" y="19395"/>
                    <a:pt x="238" y="19550"/>
                    <a:pt x="238" y="19753"/>
                  </a:cubicBezTo>
                  <a:cubicBezTo>
                    <a:pt x="238" y="19943"/>
                    <a:pt x="155" y="20110"/>
                    <a:pt x="0" y="20205"/>
                  </a:cubicBezTo>
                  <a:lnTo>
                    <a:pt x="0" y="23027"/>
                  </a:lnTo>
                  <a:cubicBezTo>
                    <a:pt x="155" y="23122"/>
                    <a:pt x="238" y="23289"/>
                    <a:pt x="238" y="23479"/>
                  </a:cubicBezTo>
                  <a:cubicBezTo>
                    <a:pt x="238" y="23682"/>
                    <a:pt x="155" y="23836"/>
                    <a:pt x="0" y="23944"/>
                  </a:cubicBezTo>
                  <a:lnTo>
                    <a:pt x="0" y="26753"/>
                  </a:lnTo>
                  <a:cubicBezTo>
                    <a:pt x="155" y="26861"/>
                    <a:pt x="238" y="27027"/>
                    <a:pt x="238" y="27218"/>
                  </a:cubicBezTo>
                  <a:cubicBezTo>
                    <a:pt x="238" y="27408"/>
                    <a:pt x="155" y="27575"/>
                    <a:pt x="0" y="27682"/>
                  </a:cubicBezTo>
                  <a:lnTo>
                    <a:pt x="0" y="30492"/>
                  </a:lnTo>
                  <a:cubicBezTo>
                    <a:pt x="155" y="30599"/>
                    <a:pt x="238" y="30766"/>
                    <a:pt x="238" y="30956"/>
                  </a:cubicBezTo>
                  <a:cubicBezTo>
                    <a:pt x="238" y="31147"/>
                    <a:pt x="155" y="31313"/>
                    <a:pt x="0" y="31421"/>
                  </a:cubicBezTo>
                  <a:lnTo>
                    <a:pt x="0" y="34219"/>
                  </a:lnTo>
                  <a:cubicBezTo>
                    <a:pt x="155" y="34314"/>
                    <a:pt x="238" y="34481"/>
                    <a:pt x="238" y="34671"/>
                  </a:cubicBezTo>
                  <a:cubicBezTo>
                    <a:pt x="238" y="34873"/>
                    <a:pt x="155" y="35028"/>
                    <a:pt x="0" y="35135"/>
                  </a:cubicBezTo>
                  <a:lnTo>
                    <a:pt x="0" y="37945"/>
                  </a:lnTo>
                  <a:cubicBezTo>
                    <a:pt x="155" y="38052"/>
                    <a:pt x="238" y="38219"/>
                    <a:pt x="238" y="38410"/>
                  </a:cubicBezTo>
                  <a:cubicBezTo>
                    <a:pt x="238" y="38600"/>
                    <a:pt x="155" y="38767"/>
                    <a:pt x="0" y="38874"/>
                  </a:cubicBezTo>
                  <a:lnTo>
                    <a:pt x="0" y="41684"/>
                  </a:lnTo>
                  <a:cubicBezTo>
                    <a:pt x="155" y="41791"/>
                    <a:pt x="238" y="41958"/>
                    <a:pt x="238" y="42148"/>
                  </a:cubicBezTo>
                  <a:cubicBezTo>
                    <a:pt x="238" y="42339"/>
                    <a:pt x="155" y="42505"/>
                    <a:pt x="0" y="42612"/>
                  </a:cubicBezTo>
                  <a:lnTo>
                    <a:pt x="0" y="45422"/>
                  </a:lnTo>
                  <a:cubicBezTo>
                    <a:pt x="155" y="45529"/>
                    <a:pt x="238" y="45684"/>
                    <a:pt x="238" y="45887"/>
                  </a:cubicBezTo>
                  <a:cubicBezTo>
                    <a:pt x="238" y="46077"/>
                    <a:pt x="155" y="46244"/>
                    <a:pt x="0" y="46339"/>
                  </a:cubicBezTo>
                  <a:lnTo>
                    <a:pt x="0" y="49161"/>
                  </a:lnTo>
                  <a:cubicBezTo>
                    <a:pt x="155" y="49256"/>
                    <a:pt x="238" y="49423"/>
                    <a:pt x="238" y="49613"/>
                  </a:cubicBezTo>
                  <a:cubicBezTo>
                    <a:pt x="238" y="49816"/>
                    <a:pt x="155" y="49971"/>
                    <a:pt x="0" y="50078"/>
                  </a:cubicBezTo>
                  <a:lnTo>
                    <a:pt x="0" y="52888"/>
                  </a:lnTo>
                  <a:cubicBezTo>
                    <a:pt x="155" y="52995"/>
                    <a:pt x="238" y="53161"/>
                    <a:pt x="238" y="53352"/>
                  </a:cubicBezTo>
                  <a:cubicBezTo>
                    <a:pt x="238" y="53542"/>
                    <a:pt x="155" y="53709"/>
                    <a:pt x="0" y="53816"/>
                  </a:cubicBezTo>
                  <a:lnTo>
                    <a:pt x="0" y="56626"/>
                  </a:lnTo>
                  <a:cubicBezTo>
                    <a:pt x="155" y="56733"/>
                    <a:pt x="238" y="56900"/>
                    <a:pt x="238" y="57090"/>
                  </a:cubicBezTo>
                  <a:cubicBezTo>
                    <a:pt x="238" y="57281"/>
                    <a:pt x="155" y="57448"/>
                    <a:pt x="0" y="57555"/>
                  </a:cubicBezTo>
                  <a:lnTo>
                    <a:pt x="0" y="60365"/>
                  </a:lnTo>
                  <a:cubicBezTo>
                    <a:pt x="155" y="60472"/>
                    <a:pt x="238" y="60627"/>
                    <a:pt x="238" y="60829"/>
                  </a:cubicBezTo>
                  <a:cubicBezTo>
                    <a:pt x="238" y="61019"/>
                    <a:pt x="155" y="61186"/>
                    <a:pt x="0" y="61281"/>
                  </a:cubicBezTo>
                  <a:lnTo>
                    <a:pt x="0" y="63901"/>
                  </a:lnTo>
                  <a:cubicBezTo>
                    <a:pt x="155" y="64008"/>
                    <a:pt x="238" y="64175"/>
                    <a:pt x="238" y="64365"/>
                  </a:cubicBezTo>
                  <a:cubicBezTo>
                    <a:pt x="238" y="64556"/>
                    <a:pt x="155" y="64722"/>
                    <a:pt x="0" y="64829"/>
                  </a:cubicBezTo>
                  <a:lnTo>
                    <a:pt x="0" y="67639"/>
                  </a:lnTo>
                  <a:cubicBezTo>
                    <a:pt x="155" y="67747"/>
                    <a:pt x="238" y="67913"/>
                    <a:pt x="238" y="68104"/>
                  </a:cubicBezTo>
                  <a:cubicBezTo>
                    <a:pt x="238" y="68294"/>
                    <a:pt x="155" y="68461"/>
                    <a:pt x="0" y="68568"/>
                  </a:cubicBezTo>
                  <a:lnTo>
                    <a:pt x="0" y="71378"/>
                  </a:lnTo>
                  <a:cubicBezTo>
                    <a:pt x="155" y="71485"/>
                    <a:pt x="238" y="71640"/>
                    <a:pt x="238" y="71842"/>
                  </a:cubicBezTo>
                  <a:cubicBezTo>
                    <a:pt x="238" y="72033"/>
                    <a:pt x="155" y="72199"/>
                    <a:pt x="0" y="72295"/>
                  </a:cubicBezTo>
                  <a:lnTo>
                    <a:pt x="0" y="73057"/>
                  </a:lnTo>
                  <a:lnTo>
                    <a:pt x="163116" y="73057"/>
                  </a:lnTo>
                  <a:lnTo>
                    <a:pt x="161937" y="70497"/>
                  </a:lnTo>
                  <a:cubicBezTo>
                    <a:pt x="161866" y="70533"/>
                    <a:pt x="161806" y="70544"/>
                    <a:pt x="161711" y="70544"/>
                  </a:cubicBezTo>
                  <a:cubicBezTo>
                    <a:pt x="161413" y="70544"/>
                    <a:pt x="161151" y="70294"/>
                    <a:pt x="161151" y="69973"/>
                  </a:cubicBezTo>
                  <a:cubicBezTo>
                    <a:pt x="161151" y="69759"/>
                    <a:pt x="161270" y="69580"/>
                    <a:pt x="161461" y="69485"/>
                  </a:cubicBezTo>
                  <a:lnTo>
                    <a:pt x="158413" y="62877"/>
                  </a:lnTo>
                  <a:cubicBezTo>
                    <a:pt x="158306" y="62996"/>
                    <a:pt x="158163" y="63091"/>
                    <a:pt x="157984" y="63091"/>
                  </a:cubicBezTo>
                  <a:cubicBezTo>
                    <a:pt x="157663" y="63091"/>
                    <a:pt x="157413" y="62829"/>
                    <a:pt x="157413" y="62520"/>
                  </a:cubicBezTo>
                  <a:cubicBezTo>
                    <a:pt x="157413" y="62210"/>
                    <a:pt x="157663" y="61960"/>
                    <a:pt x="157984" y="61960"/>
                  </a:cubicBezTo>
                  <a:lnTo>
                    <a:pt x="157996" y="61960"/>
                  </a:lnTo>
                  <a:lnTo>
                    <a:pt x="156020" y="57674"/>
                  </a:lnTo>
                  <a:cubicBezTo>
                    <a:pt x="155746" y="57626"/>
                    <a:pt x="155555" y="57388"/>
                    <a:pt x="155555" y="57114"/>
                  </a:cubicBezTo>
                  <a:cubicBezTo>
                    <a:pt x="155555" y="57019"/>
                    <a:pt x="155579" y="56924"/>
                    <a:pt x="155627" y="56840"/>
                  </a:cubicBezTo>
                  <a:lnTo>
                    <a:pt x="154828" y="55103"/>
                  </a:lnTo>
                  <a:lnTo>
                    <a:pt x="154828" y="55103"/>
                  </a:lnTo>
                  <a:cubicBezTo>
                    <a:pt x="154829" y="55114"/>
                    <a:pt x="154829" y="55126"/>
                    <a:pt x="154829" y="55138"/>
                  </a:cubicBezTo>
                  <a:cubicBezTo>
                    <a:pt x="154829" y="55435"/>
                    <a:pt x="154567" y="55709"/>
                    <a:pt x="154258" y="55709"/>
                  </a:cubicBezTo>
                  <a:cubicBezTo>
                    <a:pt x="153948" y="55709"/>
                    <a:pt x="153698" y="55459"/>
                    <a:pt x="153698" y="55138"/>
                  </a:cubicBezTo>
                  <a:cubicBezTo>
                    <a:pt x="153698" y="54828"/>
                    <a:pt x="153948" y="54578"/>
                    <a:pt x="154258" y="54578"/>
                  </a:cubicBezTo>
                  <a:cubicBezTo>
                    <a:pt x="154413" y="54578"/>
                    <a:pt x="154561" y="54646"/>
                    <a:pt x="154668" y="54755"/>
                  </a:cubicBezTo>
                  <a:lnTo>
                    <a:pt x="154668" y="54755"/>
                  </a:lnTo>
                  <a:lnTo>
                    <a:pt x="152567" y="50185"/>
                  </a:lnTo>
                  <a:cubicBezTo>
                    <a:pt x="152507" y="50197"/>
                    <a:pt x="152448" y="50209"/>
                    <a:pt x="152388" y="50209"/>
                  </a:cubicBezTo>
                  <a:cubicBezTo>
                    <a:pt x="152079" y="50209"/>
                    <a:pt x="151817" y="49959"/>
                    <a:pt x="151817" y="49649"/>
                  </a:cubicBezTo>
                  <a:cubicBezTo>
                    <a:pt x="151817" y="49435"/>
                    <a:pt x="151924" y="49256"/>
                    <a:pt x="152102" y="49173"/>
                  </a:cubicBezTo>
                  <a:lnTo>
                    <a:pt x="149066" y="42577"/>
                  </a:lnTo>
                  <a:cubicBezTo>
                    <a:pt x="148959" y="42684"/>
                    <a:pt x="148828" y="42755"/>
                    <a:pt x="148662" y="42755"/>
                  </a:cubicBezTo>
                  <a:cubicBezTo>
                    <a:pt x="148352" y="42755"/>
                    <a:pt x="148102" y="42505"/>
                    <a:pt x="148102" y="42196"/>
                  </a:cubicBezTo>
                  <a:cubicBezTo>
                    <a:pt x="148102" y="41898"/>
                    <a:pt x="148340" y="41660"/>
                    <a:pt x="148638" y="41636"/>
                  </a:cubicBezTo>
                  <a:lnTo>
                    <a:pt x="146530" y="37100"/>
                  </a:lnTo>
                  <a:cubicBezTo>
                    <a:pt x="146352" y="37017"/>
                    <a:pt x="146221" y="36814"/>
                    <a:pt x="146221" y="36612"/>
                  </a:cubicBezTo>
                  <a:cubicBezTo>
                    <a:pt x="146221" y="36564"/>
                    <a:pt x="146221" y="36516"/>
                    <a:pt x="146233" y="36481"/>
                  </a:cubicBezTo>
                  <a:lnTo>
                    <a:pt x="145459" y="34814"/>
                  </a:lnTo>
                  <a:cubicBezTo>
                    <a:pt x="145435" y="35088"/>
                    <a:pt x="145197" y="35302"/>
                    <a:pt x="144911" y="35302"/>
                  </a:cubicBezTo>
                  <a:cubicBezTo>
                    <a:pt x="144602" y="35302"/>
                    <a:pt x="144352" y="35052"/>
                    <a:pt x="144352" y="34731"/>
                  </a:cubicBezTo>
                  <a:cubicBezTo>
                    <a:pt x="144352" y="34421"/>
                    <a:pt x="144602" y="34171"/>
                    <a:pt x="144911" y="34171"/>
                  </a:cubicBezTo>
                  <a:cubicBezTo>
                    <a:pt x="145030" y="34171"/>
                    <a:pt x="145137" y="34195"/>
                    <a:pt x="145221" y="34254"/>
                  </a:cubicBezTo>
                  <a:lnTo>
                    <a:pt x="143125" y="29694"/>
                  </a:lnTo>
                  <a:lnTo>
                    <a:pt x="143054" y="29694"/>
                  </a:lnTo>
                  <a:cubicBezTo>
                    <a:pt x="142744" y="29694"/>
                    <a:pt x="142482" y="29432"/>
                    <a:pt x="142482" y="29123"/>
                  </a:cubicBezTo>
                  <a:cubicBezTo>
                    <a:pt x="142482" y="28956"/>
                    <a:pt x="142566" y="28813"/>
                    <a:pt x="142661" y="28706"/>
                  </a:cubicBezTo>
                  <a:lnTo>
                    <a:pt x="139637" y="22110"/>
                  </a:lnTo>
                  <a:cubicBezTo>
                    <a:pt x="139541" y="22169"/>
                    <a:pt x="139434" y="22217"/>
                    <a:pt x="139315" y="22217"/>
                  </a:cubicBezTo>
                  <a:cubicBezTo>
                    <a:pt x="139018" y="22217"/>
                    <a:pt x="138756" y="21967"/>
                    <a:pt x="138756" y="21658"/>
                  </a:cubicBezTo>
                  <a:cubicBezTo>
                    <a:pt x="138756" y="21396"/>
                    <a:pt x="138934" y="21181"/>
                    <a:pt x="139172" y="21122"/>
                  </a:cubicBezTo>
                  <a:lnTo>
                    <a:pt x="136982" y="16383"/>
                  </a:lnTo>
                  <a:cubicBezTo>
                    <a:pt x="136946" y="16335"/>
                    <a:pt x="136922" y="16276"/>
                    <a:pt x="136910" y="16216"/>
                  </a:cubicBezTo>
                  <a:lnTo>
                    <a:pt x="136089" y="14430"/>
                  </a:lnTo>
                  <a:cubicBezTo>
                    <a:pt x="135993" y="14633"/>
                    <a:pt x="135803" y="14764"/>
                    <a:pt x="135577" y="14764"/>
                  </a:cubicBezTo>
                  <a:cubicBezTo>
                    <a:pt x="135267" y="14764"/>
                    <a:pt x="135017" y="14514"/>
                    <a:pt x="135017" y="14192"/>
                  </a:cubicBezTo>
                  <a:cubicBezTo>
                    <a:pt x="135017" y="13883"/>
                    <a:pt x="135267" y="13633"/>
                    <a:pt x="135577" y="13633"/>
                  </a:cubicBezTo>
                  <a:cubicBezTo>
                    <a:pt x="135636" y="13633"/>
                    <a:pt x="135684" y="13645"/>
                    <a:pt x="135731" y="13657"/>
                  </a:cubicBezTo>
                  <a:lnTo>
                    <a:pt x="133660" y="9156"/>
                  </a:lnTo>
                  <a:cubicBezTo>
                    <a:pt x="133386" y="9120"/>
                    <a:pt x="133160" y="8882"/>
                    <a:pt x="133160" y="8596"/>
                  </a:cubicBezTo>
                  <a:cubicBezTo>
                    <a:pt x="133160" y="8477"/>
                    <a:pt x="133183" y="8382"/>
                    <a:pt x="133267" y="8287"/>
                  </a:cubicBezTo>
                  <a:lnTo>
                    <a:pt x="130207" y="1667"/>
                  </a:lnTo>
                  <a:cubicBezTo>
                    <a:pt x="130135" y="1691"/>
                    <a:pt x="130064" y="1715"/>
                    <a:pt x="129993" y="1715"/>
                  </a:cubicBezTo>
                  <a:cubicBezTo>
                    <a:pt x="129695" y="1715"/>
                    <a:pt x="129421" y="1453"/>
                    <a:pt x="129421" y="1143"/>
                  </a:cubicBezTo>
                  <a:cubicBezTo>
                    <a:pt x="129421" y="917"/>
                    <a:pt x="129552" y="738"/>
                    <a:pt x="129731" y="643"/>
                  </a:cubicBezTo>
                  <a:lnTo>
                    <a:pt x="129433" y="1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5208952" y="2043611"/>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5208952" y="1925382"/>
              <a:ext cx="15977" cy="28243"/>
            </a:xfrm>
            <a:custGeom>
              <a:rect b="b" l="l" r="r" t="t"/>
              <a:pathLst>
                <a:path extrusionOk="0" h="822" w="465">
                  <a:moveTo>
                    <a:pt x="84" y="0"/>
                  </a:moveTo>
                  <a:cubicBezTo>
                    <a:pt x="36" y="84"/>
                    <a:pt x="0" y="179"/>
                    <a:pt x="0" y="286"/>
                  </a:cubicBezTo>
                  <a:cubicBezTo>
                    <a:pt x="0" y="548"/>
                    <a:pt x="191" y="774"/>
                    <a:pt x="465" y="822"/>
                  </a:cubicBezTo>
                  <a:lnTo>
                    <a:pt x="84"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4952840" y="1531009"/>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952840" y="1403365"/>
              <a:ext cx="33191" cy="38104"/>
            </a:xfrm>
            <a:custGeom>
              <a:rect b="b" l="l" r="r" t="t"/>
              <a:pathLst>
                <a:path extrusionOk="0" h="1109" w="966">
                  <a:moveTo>
                    <a:pt x="537" y="1"/>
                  </a:moveTo>
                  <a:cubicBezTo>
                    <a:pt x="239" y="13"/>
                    <a:pt x="1" y="263"/>
                    <a:pt x="1" y="549"/>
                  </a:cubicBezTo>
                  <a:cubicBezTo>
                    <a:pt x="1" y="858"/>
                    <a:pt x="251" y="1108"/>
                    <a:pt x="572" y="1108"/>
                  </a:cubicBezTo>
                  <a:cubicBezTo>
                    <a:pt x="727" y="1108"/>
                    <a:pt x="870" y="1037"/>
                    <a:pt x="965" y="930"/>
                  </a:cubicBezTo>
                  <a:lnTo>
                    <a:pt x="537"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5016679" y="1723282"/>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4952840" y="1787121"/>
              <a:ext cx="38894" cy="38894"/>
            </a:xfrm>
            <a:custGeom>
              <a:rect b="b" l="l" r="r" t="t"/>
              <a:pathLst>
                <a:path extrusionOk="0" h="1132" w="1132">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5080896" y="1787121"/>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4952840" y="1659065"/>
              <a:ext cx="38894" cy="38894"/>
            </a:xfrm>
            <a:custGeom>
              <a:rect b="b" l="l" r="r" t="t"/>
              <a:pathLst>
                <a:path extrusionOk="0" h="1132" w="1132">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5081309" y="1661917"/>
              <a:ext cx="25391" cy="36043"/>
            </a:xfrm>
            <a:custGeom>
              <a:rect b="b" l="l" r="r" t="t"/>
              <a:pathLst>
                <a:path extrusionOk="0" h="1049" w="739">
                  <a:moveTo>
                    <a:pt x="286" y="1"/>
                  </a:moveTo>
                  <a:cubicBezTo>
                    <a:pt x="108" y="108"/>
                    <a:pt x="0" y="286"/>
                    <a:pt x="0" y="477"/>
                  </a:cubicBezTo>
                  <a:cubicBezTo>
                    <a:pt x="0" y="775"/>
                    <a:pt x="250" y="1048"/>
                    <a:pt x="560" y="1048"/>
                  </a:cubicBezTo>
                  <a:cubicBezTo>
                    <a:pt x="620" y="1048"/>
                    <a:pt x="679" y="1025"/>
                    <a:pt x="739" y="1013"/>
                  </a:cubicBezTo>
                  <a:lnTo>
                    <a:pt x="286"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5016679" y="1594848"/>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5144701" y="1978982"/>
              <a:ext cx="38894" cy="38894"/>
            </a:xfrm>
            <a:custGeom>
              <a:rect b="b" l="l" r="r" t="t"/>
              <a:pathLst>
                <a:path extrusionOk="0" h="1132" w="1132">
                  <a:moveTo>
                    <a:pt x="561" y="0"/>
                  </a:moveTo>
                  <a:cubicBezTo>
                    <a:pt x="251" y="0"/>
                    <a:pt x="1" y="250"/>
                    <a:pt x="1" y="572"/>
                  </a:cubicBezTo>
                  <a:cubicBezTo>
                    <a:pt x="1" y="881"/>
                    <a:pt x="251" y="1131"/>
                    <a:pt x="561" y="1131"/>
                  </a:cubicBezTo>
                  <a:cubicBezTo>
                    <a:pt x="870" y="1131"/>
                    <a:pt x="1132" y="881"/>
                    <a:pt x="1132" y="572"/>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5016679" y="1979359"/>
              <a:ext cx="38894" cy="38929"/>
            </a:xfrm>
            <a:custGeom>
              <a:rect b="b" l="l" r="r" t="t"/>
              <a:pathLst>
                <a:path extrusionOk="0" h="1133"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4952840" y="2043611"/>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5080896" y="2043611"/>
              <a:ext cx="38894" cy="38894"/>
            </a:xfrm>
            <a:custGeom>
              <a:rect b="b" l="l" r="r" t="t"/>
              <a:pathLst>
                <a:path extrusionOk="0" h="1132" w="1132">
                  <a:moveTo>
                    <a:pt x="560" y="0"/>
                  </a:moveTo>
                  <a:cubicBezTo>
                    <a:pt x="251" y="0"/>
                    <a:pt x="1" y="250"/>
                    <a:pt x="1" y="560"/>
                  </a:cubicBezTo>
                  <a:cubicBezTo>
                    <a:pt x="12"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4952840" y="1915143"/>
              <a:ext cx="38894" cy="38894"/>
            </a:xfrm>
            <a:custGeom>
              <a:rect b="b" l="l" r="r" t="t"/>
              <a:pathLst>
                <a:path extrusionOk="0" h="1132" w="1132">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080896" y="1915143"/>
              <a:ext cx="38894" cy="38894"/>
            </a:xfrm>
            <a:custGeom>
              <a:rect b="b" l="l" r="r" t="t"/>
              <a:pathLst>
                <a:path extrusionOk="0" h="1132" w="1132">
                  <a:moveTo>
                    <a:pt x="560" y="1"/>
                  </a:moveTo>
                  <a:cubicBezTo>
                    <a:pt x="251" y="1"/>
                    <a:pt x="1" y="251"/>
                    <a:pt x="1" y="560"/>
                  </a:cubicBezTo>
                  <a:cubicBezTo>
                    <a:pt x="12" y="882"/>
                    <a:pt x="251" y="1132"/>
                    <a:pt x="560" y="1132"/>
                  </a:cubicBezTo>
                  <a:cubicBezTo>
                    <a:pt x="870"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144701" y="1851338"/>
              <a:ext cx="38894" cy="38894"/>
            </a:xfrm>
            <a:custGeom>
              <a:rect b="b" l="l" r="r" t="t"/>
              <a:pathLst>
                <a:path extrusionOk="0" h="1132" w="1132">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5016679" y="1851338"/>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4760568" y="960340"/>
              <a:ext cx="22127" cy="33156"/>
            </a:xfrm>
            <a:custGeom>
              <a:rect b="b" l="l" r="r" t="t"/>
              <a:pathLst>
                <a:path extrusionOk="0" h="965" w="644">
                  <a:moveTo>
                    <a:pt x="191" y="1"/>
                  </a:moveTo>
                  <a:cubicBezTo>
                    <a:pt x="72" y="96"/>
                    <a:pt x="1" y="239"/>
                    <a:pt x="1" y="405"/>
                  </a:cubicBezTo>
                  <a:cubicBezTo>
                    <a:pt x="1" y="715"/>
                    <a:pt x="251" y="965"/>
                    <a:pt x="572" y="965"/>
                  </a:cubicBezTo>
                  <a:lnTo>
                    <a:pt x="644" y="965"/>
                  </a:lnTo>
                  <a:lnTo>
                    <a:pt x="191"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4696763" y="1018854"/>
              <a:ext cx="38894" cy="38894"/>
            </a:xfrm>
            <a:custGeom>
              <a:rect b="b" l="l" r="r" t="t"/>
              <a:pathLst>
                <a:path extrusionOk="0" h="1132" w="1132">
                  <a:moveTo>
                    <a:pt x="560" y="0"/>
                  </a:moveTo>
                  <a:cubicBezTo>
                    <a:pt x="251" y="0"/>
                    <a:pt x="1" y="250"/>
                    <a:pt x="1" y="560"/>
                  </a:cubicBezTo>
                  <a:cubicBezTo>
                    <a:pt x="1" y="869"/>
                    <a:pt x="251" y="1131"/>
                    <a:pt x="560" y="1131"/>
                  </a:cubicBezTo>
                  <a:cubicBezTo>
                    <a:pt x="882"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4696763" y="890386"/>
              <a:ext cx="38894" cy="38894"/>
            </a:xfrm>
            <a:custGeom>
              <a:rect b="b" l="l" r="r" t="t"/>
              <a:pathLst>
                <a:path extrusionOk="0" h="1132" w="1132">
                  <a:moveTo>
                    <a:pt x="560" y="1"/>
                  </a:moveTo>
                  <a:cubicBezTo>
                    <a:pt x="251" y="1"/>
                    <a:pt x="1" y="251"/>
                    <a:pt x="1" y="560"/>
                  </a:cubicBezTo>
                  <a:cubicBezTo>
                    <a:pt x="1" y="882"/>
                    <a:pt x="251" y="1132"/>
                    <a:pt x="560" y="1132"/>
                  </a:cubicBezTo>
                  <a:cubicBezTo>
                    <a:pt x="882"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4889036" y="1225832"/>
              <a:ext cx="10273" cy="21303"/>
            </a:xfrm>
            <a:custGeom>
              <a:rect b="b" l="l" r="r" t="t"/>
              <a:pathLst>
                <a:path extrusionOk="0" h="620" w="299">
                  <a:moveTo>
                    <a:pt x="12" y="1"/>
                  </a:moveTo>
                  <a:cubicBezTo>
                    <a:pt x="1" y="48"/>
                    <a:pt x="1" y="84"/>
                    <a:pt x="1" y="132"/>
                  </a:cubicBezTo>
                  <a:cubicBezTo>
                    <a:pt x="1" y="346"/>
                    <a:pt x="120" y="536"/>
                    <a:pt x="298" y="620"/>
                  </a:cubicBezTo>
                  <a:lnTo>
                    <a:pt x="12"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4760568" y="1210714"/>
              <a:ext cx="38929" cy="38894"/>
            </a:xfrm>
            <a:custGeom>
              <a:rect b="b" l="l" r="r" t="t"/>
              <a:pathLst>
                <a:path extrusionOk="0" h="1132" w="1133">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4696763" y="1274519"/>
              <a:ext cx="38894" cy="38894"/>
            </a:xfrm>
            <a:custGeom>
              <a:rect b="b" l="l" r="r" t="t"/>
              <a:pathLst>
                <a:path extrusionOk="0" h="1132" w="1132">
                  <a:moveTo>
                    <a:pt x="560" y="1"/>
                  </a:moveTo>
                  <a:cubicBezTo>
                    <a:pt x="251" y="1"/>
                    <a:pt x="1" y="251"/>
                    <a:pt x="1" y="560"/>
                  </a:cubicBezTo>
                  <a:cubicBezTo>
                    <a:pt x="1" y="894"/>
                    <a:pt x="251" y="1132"/>
                    <a:pt x="560" y="1132"/>
                  </a:cubicBezTo>
                  <a:cubicBezTo>
                    <a:pt x="882" y="1132"/>
                    <a:pt x="1132" y="870"/>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4824407" y="1274519"/>
              <a:ext cx="38894" cy="38894"/>
            </a:xfrm>
            <a:custGeom>
              <a:rect b="b" l="l" r="r" t="t"/>
              <a:pathLst>
                <a:path extrusionOk="0" h="1132" w="1132">
                  <a:moveTo>
                    <a:pt x="572" y="1"/>
                  </a:moveTo>
                  <a:cubicBezTo>
                    <a:pt x="262" y="1"/>
                    <a:pt x="0" y="251"/>
                    <a:pt x="0" y="560"/>
                  </a:cubicBezTo>
                  <a:cubicBezTo>
                    <a:pt x="24" y="894"/>
                    <a:pt x="262" y="1132"/>
                    <a:pt x="572" y="1132"/>
                  </a:cubicBezTo>
                  <a:cubicBezTo>
                    <a:pt x="881" y="1132"/>
                    <a:pt x="1131" y="870"/>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4696763" y="1146463"/>
              <a:ext cx="38894" cy="38894"/>
            </a:xfrm>
            <a:custGeom>
              <a:rect b="b" l="l" r="r" t="t"/>
              <a:pathLst>
                <a:path extrusionOk="0" h="1132" w="1132">
                  <a:moveTo>
                    <a:pt x="560" y="1"/>
                  </a:moveTo>
                  <a:cubicBezTo>
                    <a:pt x="251" y="1"/>
                    <a:pt x="1" y="251"/>
                    <a:pt x="1" y="572"/>
                  </a:cubicBezTo>
                  <a:cubicBezTo>
                    <a:pt x="1" y="882"/>
                    <a:pt x="251" y="1132"/>
                    <a:pt x="560" y="1132"/>
                  </a:cubicBezTo>
                  <a:cubicBezTo>
                    <a:pt x="882"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4825231" y="1147631"/>
              <a:ext cx="38070" cy="37726"/>
            </a:xfrm>
            <a:custGeom>
              <a:rect b="b" l="l" r="r" t="t"/>
              <a:pathLst>
                <a:path extrusionOk="0" h="1098" w="1108">
                  <a:moveTo>
                    <a:pt x="516" y="1"/>
                  </a:moveTo>
                  <a:cubicBezTo>
                    <a:pt x="217" y="1"/>
                    <a:pt x="0" y="232"/>
                    <a:pt x="0" y="538"/>
                  </a:cubicBezTo>
                  <a:cubicBezTo>
                    <a:pt x="0" y="848"/>
                    <a:pt x="250" y="1098"/>
                    <a:pt x="560" y="1098"/>
                  </a:cubicBezTo>
                  <a:cubicBezTo>
                    <a:pt x="845" y="1098"/>
                    <a:pt x="1084" y="872"/>
                    <a:pt x="1107" y="610"/>
                  </a:cubicBezTo>
                  <a:lnTo>
                    <a:pt x="869" y="86"/>
                  </a:lnTo>
                  <a:cubicBezTo>
                    <a:pt x="786" y="26"/>
                    <a:pt x="679" y="3"/>
                    <a:pt x="560" y="3"/>
                  </a:cubicBezTo>
                  <a:cubicBezTo>
                    <a:pt x="545" y="2"/>
                    <a:pt x="530" y="1"/>
                    <a:pt x="516"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4760568" y="1082659"/>
              <a:ext cx="38929" cy="38894"/>
            </a:xfrm>
            <a:custGeom>
              <a:rect b="b" l="l" r="r" t="t"/>
              <a:pathLst>
                <a:path extrusionOk="0" h="1132" w="1133">
                  <a:moveTo>
                    <a:pt x="572" y="1"/>
                  </a:moveTo>
                  <a:cubicBezTo>
                    <a:pt x="251" y="1"/>
                    <a:pt x="1" y="251"/>
                    <a:pt x="1" y="560"/>
                  </a:cubicBezTo>
                  <a:cubicBezTo>
                    <a:pt x="1" y="870"/>
                    <a:pt x="251"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4888624" y="1466792"/>
              <a:ext cx="38894" cy="38894"/>
            </a:xfrm>
            <a:custGeom>
              <a:rect b="b" l="l" r="r" t="t"/>
              <a:pathLst>
                <a:path extrusionOk="0" h="1132" w="1132">
                  <a:moveTo>
                    <a:pt x="560" y="0"/>
                  </a:moveTo>
                  <a:cubicBezTo>
                    <a:pt x="251" y="0"/>
                    <a:pt x="1" y="250"/>
                    <a:pt x="1" y="560"/>
                  </a:cubicBezTo>
                  <a:cubicBezTo>
                    <a:pt x="13" y="893"/>
                    <a:pt x="251" y="1132"/>
                    <a:pt x="560" y="1132"/>
                  </a:cubicBezTo>
                  <a:cubicBezTo>
                    <a:pt x="870" y="1132"/>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4760568" y="1467204"/>
              <a:ext cx="38929" cy="38894"/>
            </a:xfrm>
            <a:custGeom>
              <a:rect b="b" l="l" r="r" t="t"/>
              <a:pathLst>
                <a:path extrusionOk="0" h="1132" w="1133">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4696763" y="1531009"/>
              <a:ext cx="38894" cy="38894"/>
            </a:xfrm>
            <a:custGeom>
              <a:rect b="b" l="l" r="r" t="t"/>
              <a:pathLst>
                <a:path extrusionOk="0" h="1132" w="1132">
                  <a:moveTo>
                    <a:pt x="560" y="1"/>
                  </a:moveTo>
                  <a:cubicBezTo>
                    <a:pt x="251" y="1"/>
                    <a:pt x="1" y="251"/>
                    <a:pt x="1" y="572"/>
                  </a:cubicBezTo>
                  <a:cubicBezTo>
                    <a:pt x="1" y="882"/>
                    <a:pt x="251" y="1132"/>
                    <a:pt x="560" y="1132"/>
                  </a:cubicBezTo>
                  <a:cubicBezTo>
                    <a:pt x="882"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4824407" y="1531009"/>
              <a:ext cx="38894" cy="38894"/>
            </a:xfrm>
            <a:custGeom>
              <a:rect b="b" l="l" r="r" t="t"/>
              <a:pathLst>
                <a:path extrusionOk="0" h="1132" w="1132">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4696763" y="1402575"/>
              <a:ext cx="38894" cy="38894"/>
            </a:xfrm>
            <a:custGeom>
              <a:rect b="b" l="l" r="r" t="t"/>
              <a:pathLst>
                <a:path extrusionOk="0" h="1132" w="1132">
                  <a:moveTo>
                    <a:pt x="560" y="0"/>
                  </a:moveTo>
                  <a:cubicBezTo>
                    <a:pt x="251" y="0"/>
                    <a:pt x="1" y="262"/>
                    <a:pt x="1" y="572"/>
                  </a:cubicBezTo>
                  <a:cubicBezTo>
                    <a:pt x="1" y="881"/>
                    <a:pt x="251" y="1131"/>
                    <a:pt x="560" y="1131"/>
                  </a:cubicBezTo>
                  <a:cubicBezTo>
                    <a:pt x="882"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4824407" y="1402575"/>
              <a:ext cx="38894" cy="38894"/>
            </a:xfrm>
            <a:custGeom>
              <a:rect b="b" l="l" r="r" t="t"/>
              <a:pathLst>
                <a:path extrusionOk="0" h="1132" w="1132">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4888624" y="1338736"/>
              <a:ext cx="38894" cy="38894"/>
            </a:xfrm>
            <a:custGeom>
              <a:rect b="b" l="l" r="r" t="t"/>
              <a:pathLst>
                <a:path extrusionOk="0" h="1132" w="1132">
                  <a:moveTo>
                    <a:pt x="560" y="1"/>
                  </a:moveTo>
                  <a:cubicBezTo>
                    <a:pt x="251" y="1"/>
                    <a:pt x="1" y="251"/>
                    <a:pt x="1" y="572"/>
                  </a:cubicBezTo>
                  <a:cubicBezTo>
                    <a:pt x="13" y="882"/>
                    <a:pt x="251" y="1132"/>
                    <a:pt x="560" y="1132"/>
                  </a:cubicBezTo>
                  <a:cubicBezTo>
                    <a:pt x="870" y="1132"/>
                    <a:pt x="1132" y="882"/>
                    <a:pt x="1132" y="572"/>
                  </a:cubicBezTo>
                  <a:cubicBezTo>
                    <a:pt x="1132" y="275"/>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4760568" y="1338736"/>
              <a:ext cx="38929" cy="38894"/>
            </a:xfrm>
            <a:custGeom>
              <a:rect b="b" l="l" r="r" t="t"/>
              <a:pathLst>
                <a:path extrusionOk="0" h="1132" w="1133">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4888624" y="1722870"/>
              <a:ext cx="38894" cy="38894"/>
            </a:xfrm>
            <a:custGeom>
              <a:rect b="b" l="l" r="r" t="t"/>
              <a:pathLst>
                <a:path extrusionOk="0" h="1132" w="1132">
                  <a:moveTo>
                    <a:pt x="560" y="1"/>
                  </a:moveTo>
                  <a:cubicBezTo>
                    <a:pt x="251" y="1"/>
                    <a:pt x="1" y="251"/>
                    <a:pt x="1" y="560"/>
                  </a:cubicBezTo>
                  <a:cubicBezTo>
                    <a:pt x="13" y="882"/>
                    <a:pt x="251" y="1132"/>
                    <a:pt x="560" y="1132"/>
                  </a:cubicBezTo>
                  <a:cubicBezTo>
                    <a:pt x="870"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760568" y="1723282"/>
              <a:ext cx="38929" cy="38894"/>
            </a:xfrm>
            <a:custGeom>
              <a:rect b="b" l="l" r="r" t="t"/>
              <a:pathLst>
                <a:path extrusionOk="0" h="1132" w="1133">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4696763" y="1787121"/>
              <a:ext cx="38894" cy="38894"/>
            </a:xfrm>
            <a:custGeom>
              <a:rect b="b" l="l" r="r" t="t"/>
              <a:pathLst>
                <a:path extrusionOk="0" h="1132" w="1132">
                  <a:moveTo>
                    <a:pt x="560" y="0"/>
                  </a:moveTo>
                  <a:cubicBezTo>
                    <a:pt x="251" y="0"/>
                    <a:pt x="1" y="262"/>
                    <a:pt x="1" y="572"/>
                  </a:cubicBezTo>
                  <a:cubicBezTo>
                    <a:pt x="1" y="869"/>
                    <a:pt x="251" y="1131"/>
                    <a:pt x="560" y="1131"/>
                  </a:cubicBezTo>
                  <a:cubicBezTo>
                    <a:pt x="882"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4824407" y="1787121"/>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4696763" y="1659065"/>
              <a:ext cx="38894" cy="38894"/>
            </a:xfrm>
            <a:custGeom>
              <a:rect b="b" l="l" r="r" t="t"/>
              <a:pathLst>
                <a:path extrusionOk="0" h="1132" w="1132">
                  <a:moveTo>
                    <a:pt x="560" y="0"/>
                  </a:moveTo>
                  <a:cubicBezTo>
                    <a:pt x="251" y="0"/>
                    <a:pt x="1" y="250"/>
                    <a:pt x="1" y="560"/>
                  </a:cubicBezTo>
                  <a:cubicBezTo>
                    <a:pt x="1" y="870"/>
                    <a:pt x="251" y="1131"/>
                    <a:pt x="560" y="1131"/>
                  </a:cubicBezTo>
                  <a:cubicBezTo>
                    <a:pt x="882" y="1131"/>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4824407" y="1659065"/>
              <a:ext cx="38894" cy="38894"/>
            </a:xfrm>
            <a:custGeom>
              <a:rect b="b" l="l" r="r" t="t"/>
              <a:pathLst>
                <a:path extrusionOk="0" h="1132" w="1132">
                  <a:moveTo>
                    <a:pt x="572" y="0"/>
                  </a:moveTo>
                  <a:cubicBezTo>
                    <a:pt x="262" y="0"/>
                    <a:pt x="0" y="250"/>
                    <a:pt x="0" y="560"/>
                  </a:cubicBezTo>
                  <a:cubicBezTo>
                    <a:pt x="24" y="870"/>
                    <a:pt x="262" y="1131"/>
                    <a:pt x="572" y="1131"/>
                  </a:cubicBezTo>
                  <a:cubicBezTo>
                    <a:pt x="881" y="1131"/>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4888624" y="1594848"/>
              <a:ext cx="38894" cy="38894"/>
            </a:xfrm>
            <a:custGeom>
              <a:rect b="b" l="l" r="r" t="t"/>
              <a:pathLst>
                <a:path extrusionOk="0" h="1132" w="1132">
                  <a:moveTo>
                    <a:pt x="560" y="0"/>
                  </a:moveTo>
                  <a:cubicBezTo>
                    <a:pt x="251" y="0"/>
                    <a:pt x="1" y="262"/>
                    <a:pt x="1" y="572"/>
                  </a:cubicBezTo>
                  <a:cubicBezTo>
                    <a:pt x="13"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4760568" y="1594848"/>
              <a:ext cx="38929" cy="38894"/>
            </a:xfrm>
            <a:custGeom>
              <a:rect b="b" l="l" r="r" t="t"/>
              <a:pathLst>
                <a:path extrusionOk="0" h="1132" w="1133">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4888624" y="1978982"/>
              <a:ext cx="38894" cy="38894"/>
            </a:xfrm>
            <a:custGeom>
              <a:rect b="b" l="l" r="r" t="t"/>
              <a:pathLst>
                <a:path extrusionOk="0" h="1132" w="1132">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4760568" y="1979359"/>
              <a:ext cx="38929" cy="38929"/>
            </a:xfrm>
            <a:custGeom>
              <a:rect b="b" l="l" r="r" t="t"/>
              <a:pathLst>
                <a:path extrusionOk="0" h="1133" w="1133">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4696763" y="2043611"/>
              <a:ext cx="38894" cy="38894"/>
            </a:xfrm>
            <a:custGeom>
              <a:rect b="b" l="l" r="r" t="t"/>
              <a:pathLst>
                <a:path extrusionOk="0" h="1132" w="1132">
                  <a:moveTo>
                    <a:pt x="560" y="0"/>
                  </a:moveTo>
                  <a:cubicBezTo>
                    <a:pt x="251" y="0"/>
                    <a:pt x="1" y="250"/>
                    <a:pt x="1" y="560"/>
                  </a:cubicBezTo>
                  <a:cubicBezTo>
                    <a:pt x="1" y="869"/>
                    <a:pt x="251" y="1131"/>
                    <a:pt x="560" y="1131"/>
                  </a:cubicBezTo>
                  <a:cubicBezTo>
                    <a:pt x="882"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4824407" y="2043611"/>
              <a:ext cx="38894" cy="38894"/>
            </a:xfrm>
            <a:custGeom>
              <a:rect b="b" l="l" r="r" t="t"/>
              <a:pathLst>
                <a:path extrusionOk="0" h="1132" w="1132">
                  <a:moveTo>
                    <a:pt x="572" y="0"/>
                  </a:moveTo>
                  <a:cubicBezTo>
                    <a:pt x="262" y="0"/>
                    <a:pt x="0" y="250"/>
                    <a:pt x="0" y="560"/>
                  </a:cubicBezTo>
                  <a:cubicBezTo>
                    <a:pt x="24"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4696763" y="1915143"/>
              <a:ext cx="38894" cy="38894"/>
            </a:xfrm>
            <a:custGeom>
              <a:rect b="b" l="l" r="r" t="t"/>
              <a:pathLst>
                <a:path extrusionOk="0" h="1132" w="1132">
                  <a:moveTo>
                    <a:pt x="560" y="1"/>
                  </a:moveTo>
                  <a:cubicBezTo>
                    <a:pt x="251" y="1"/>
                    <a:pt x="1" y="251"/>
                    <a:pt x="1" y="560"/>
                  </a:cubicBezTo>
                  <a:cubicBezTo>
                    <a:pt x="1" y="882"/>
                    <a:pt x="251" y="1132"/>
                    <a:pt x="560" y="1132"/>
                  </a:cubicBezTo>
                  <a:cubicBezTo>
                    <a:pt x="882"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4824407" y="1915143"/>
              <a:ext cx="38894" cy="38894"/>
            </a:xfrm>
            <a:custGeom>
              <a:rect b="b" l="l" r="r" t="t"/>
              <a:pathLst>
                <a:path extrusionOk="0" h="1132" w="1132">
                  <a:moveTo>
                    <a:pt x="572" y="1"/>
                  </a:moveTo>
                  <a:cubicBezTo>
                    <a:pt x="262" y="1"/>
                    <a:pt x="0" y="251"/>
                    <a:pt x="0" y="560"/>
                  </a:cubicBezTo>
                  <a:cubicBezTo>
                    <a:pt x="24" y="882"/>
                    <a:pt x="262"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4888624" y="1851338"/>
              <a:ext cx="38894" cy="38894"/>
            </a:xfrm>
            <a:custGeom>
              <a:rect b="b" l="l" r="r" t="t"/>
              <a:pathLst>
                <a:path extrusionOk="0" h="1132" w="1132">
                  <a:moveTo>
                    <a:pt x="560" y="0"/>
                  </a:moveTo>
                  <a:cubicBezTo>
                    <a:pt x="251" y="0"/>
                    <a:pt x="1" y="250"/>
                    <a:pt x="1" y="560"/>
                  </a:cubicBezTo>
                  <a:cubicBezTo>
                    <a:pt x="13"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4760568" y="1851338"/>
              <a:ext cx="38929" cy="38894"/>
            </a:xfrm>
            <a:custGeom>
              <a:rect b="b" l="l" r="r" t="t"/>
              <a:pathLst>
                <a:path extrusionOk="0" h="1132" w="1133">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4440273" y="258352"/>
              <a:ext cx="17626" cy="30305"/>
            </a:xfrm>
            <a:custGeom>
              <a:rect b="b" l="l" r="r" t="t"/>
              <a:pathLst>
                <a:path extrusionOk="0" h="882" w="513">
                  <a:moveTo>
                    <a:pt x="108" y="0"/>
                  </a:moveTo>
                  <a:cubicBezTo>
                    <a:pt x="48" y="84"/>
                    <a:pt x="0" y="191"/>
                    <a:pt x="0" y="310"/>
                  </a:cubicBezTo>
                  <a:cubicBezTo>
                    <a:pt x="12" y="620"/>
                    <a:pt x="227" y="846"/>
                    <a:pt x="512" y="882"/>
                  </a:cubicBezTo>
                  <a:lnTo>
                    <a:pt x="108"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4504490" y="442860"/>
              <a:ext cx="36867" cy="38482"/>
            </a:xfrm>
            <a:custGeom>
              <a:rect b="b" l="l" r="r" t="t"/>
              <a:pathLst>
                <a:path extrusionOk="0" h="1120" w="1073">
                  <a:moveTo>
                    <a:pt x="560" y="0"/>
                  </a:moveTo>
                  <a:cubicBezTo>
                    <a:pt x="251" y="0"/>
                    <a:pt x="1" y="238"/>
                    <a:pt x="1" y="548"/>
                  </a:cubicBezTo>
                  <a:cubicBezTo>
                    <a:pt x="1" y="869"/>
                    <a:pt x="251" y="1119"/>
                    <a:pt x="560" y="1119"/>
                  </a:cubicBezTo>
                  <a:cubicBezTo>
                    <a:pt x="786" y="1119"/>
                    <a:pt x="977" y="988"/>
                    <a:pt x="1072" y="786"/>
                  </a:cubicBezTo>
                  <a:lnTo>
                    <a:pt x="715" y="36"/>
                  </a:lnTo>
                  <a:cubicBezTo>
                    <a:pt x="667" y="12"/>
                    <a:pt x="608"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4440685" y="506252"/>
              <a:ext cx="38482" cy="38894"/>
            </a:xfrm>
            <a:custGeom>
              <a:rect b="b" l="l" r="r" t="t"/>
              <a:pathLst>
                <a:path extrusionOk="0" h="1132" w="112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4569532" y="531197"/>
              <a:ext cx="2508" cy="5772"/>
            </a:xfrm>
            <a:custGeom>
              <a:rect b="b" l="l" r="r" t="t"/>
              <a:pathLst>
                <a:path extrusionOk="0" h="168" w="73">
                  <a:moveTo>
                    <a:pt x="1" y="1"/>
                  </a:moveTo>
                  <a:cubicBezTo>
                    <a:pt x="13" y="60"/>
                    <a:pt x="36" y="120"/>
                    <a:pt x="72" y="168"/>
                  </a:cubicBezTo>
                  <a:lnTo>
                    <a:pt x="1"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4440685" y="377818"/>
              <a:ext cx="38482" cy="38894"/>
            </a:xfrm>
            <a:custGeom>
              <a:rect b="b" l="l" r="r" t="t"/>
              <a:pathLst>
                <a:path extrusionOk="0" h="1132" w="1120">
                  <a:moveTo>
                    <a:pt x="560" y="0"/>
                  </a:moveTo>
                  <a:cubicBezTo>
                    <a:pt x="250" y="0"/>
                    <a:pt x="0" y="262"/>
                    <a:pt x="0" y="572"/>
                  </a:cubicBezTo>
                  <a:cubicBezTo>
                    <a:pt x="0" y="893"/>
                    <a:pt x="250" y="1131"/>
                    <a:pt x="560" y="1131"/>
                  </a:cubicBezTo>
                  <a:cubicBezTo>
                    <a:pt x="869" y="1131"/>
                    <a:pt x="1119" y="881"/>
                    <a:pt x="1119" y="572"/>
                  </a:cubicBezTo>
                  <a:cubicBezTo>
                    <a:pt x="1119"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4632958" y="699350"/>
              <a:ext cx="29892" cy="38070"/>
            </a:xfrm>
            <a:custGeom>
              <a:rect b="b" l="l" r="r" t="t"/>
              <a:pathLst>
                <a:path extrusionOk="0" h="1108" w="870">
                  <a:moveTo>
                    <a:pt x="417" y="0"/>
                  </a:moveTo>
                  <a:cubicBezTo>
                    <a:pt x="179" y="72"/>
                    <a:pt x="0" y="286"/>
                    <a:pt x="0" y="548"/>
                  </a:cubicBezTo>
                  <a:cubicBezTo>
                    <a:pt x="0" y="846"/>
                    <a:pt x="250" y="1108"/>
                    <a:pt x="560" y="1108"/>
                  </a:cubicBezTo>
                  <a:cubicBezTo>
                    <a:pt x="679" y="1108"/>
                    <a:pt x="786" y="1060"/>
                    <a:pt x="869" y="1001"/>
                  </a:cubicBezTo>
                  <a:lnTo>
                    <a:pt x="417"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4504490" y="698525"/>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4440685" y="762330"/>
              <a:ext cx="38482" cy="38929"/>
            </a:xfrm>
            <a:custGeom>
              <a:rect b="b" l="l" r="r" t="t"/>
              <a:pathLst>
                <a:path extrusionOk="0" h="1133" w="1120">
                  <a:moveTo>
                    <a:pt x="560" y="1"/>
                  </a:moveTo>
                  <a:cubicBezTo>
                    <a:pt x="250" y="1"/>
                    <a:pt x="0" y="263"/>
                    <a:pt x="0" y="572"/>
                  </a:cubicBezTo>
                  <a:cubicBezTo>
                    <a:pt x="0" y="882"/>
                    <a:pt x="250" y="1132"/>
                    <a:pt x="560" y="1132"/>
                  </a:cubicBezTo>
                  <a:cubicBezTo>
                    <a:pt x="869" y="1132"/>
                    <a:pt x="1119" y="882"/>
                    <a:pt x="1119" y="572"/>
                  </a:cubicBezTo>
                  <a:cubicBezTo>
                    <a:pt x="1119"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4568329" y="762330"/>
              <a:ext cx="38894" cy="38929"/>
            </a:xfrm>
            <a:custGeom>
              <a:rect b="b" l="l" r="r" t="t"/>
              <a:pathLst>
                <a:path extrusionOk="0" h="1133" w="1132">
                  <a:moveTo>
                    <a:pt x="572" y="1"/>
                  </a:moveTo>
                  <a:cubicBezTo>
                    <a:pt x="250" y="1"/>
                    <a:pt x="0" y="263"/>
                    <a:pt x="0" y="572"/>
                  </a:cubicBezTo>
                  <a:cubicBezTo>
                    <a:pt x="12" y="882"/>
                    <a:pt x="274"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4440685" y="634308"/>
              <a:ext cx="38482" cy="38894"/>
            </a:xfrm>
            <a:custGeom>
              <a:rect b="b" l="l" r="r" t="t"/>
              <a:pathLst>
                <a:path extrusionOk="0" h="1132" w="112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4568329" y="634308"/>
              <a:ext cx="38894" cy="38894"/>
            </a:xfrm>
            <a:custGeom>
              <a:rect b="b" l="l" r="r" t="t"/>
              <a:pathLst>
                <a:path extrusionOk="0" h="1132" w="1132">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4504490" y="570881"/>
              <a:ext cx="38894" cy="38482"/>
            </a:xfrm>
            <a:custGeom>
              <a:rect b="b" l="l" r="r" t="t"/>
              <a:pathLst>
                <a:path extrusionOk="0" h="1120" w="1132">
                  <a:moveTo>
                    <a:pt x="560" y="1"/>
                  </a:moveTo>
                  <a:cubicBezTo>
                    <a:pt x="251" y="1"/>
                    <a:pt x="1" y="251"/>
                    <a:pt x="1" y="560"/>
                  </a:cubicBezTo>
                  <a:cubicBezTo>
                    <a:pt x="1" y="870"/>
                    <a:pt x="251" y="1120"/>
                    <a:pt x="560" y="1120"/>
                  </a:cubicBezTo>
                  <a:cubicBezTo>
                    <a:pt x="870" y="1120"/>
                    <a:pt x="1132" y="870"/>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4632134" y="954603"/>
              <a:ext cx="38894" cy="38894"/>
            </a:xfrm>
            <a:custGeom>
              <a:rect b="b" l="l" r="r" t="t"/>
              <a:pathLst>
                <a:path extrusionOk="0" h="1132" w="1132">
                  <a:moveTo>
                    <a:pt x="572" y="1"/>
                  </a:moveTo>
                  <a:cubicBezTo>
                    <a:pt x="262" y="1"/>
                    <a:pt x="0" y="263"/>
                    <a:pt x="0" y="572"/>
                  </a:cubicBezTo>
                  <a:cubicBezTo>
                    <a:pt x="24" y="882"/>
                    <a:pt x="274"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4504490" y="954603"/>
              <a:ext cx="38894" cy="38894"/>
            </a:xfrm>
            <a:custGeom>
              <a:rect b="b" l="l" r="r" t="t"/>
              <a:pathLst>
                <a:path extrusionOk="0" h="1132" w="1132">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4440685" y="1018854"/>
              <a:ext cx="38482" cy="38894"/>
            </a:xfrm>
            <a:custGeom>
              <a:rect b="b" l="l" r="r" t="t"/>
              <a:pathLst>
                <a:path extrusionOk="0" h="1132" w="112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4568329" y="1018854"/>
              <a:ext cx="38894" cy="38894"/>
            </a:xfrm>
            <a:custGeom>
              <a:rect b="b" l="l" r="r" t="t"/>
              <a:pathLst>
                <a:path extrusionOk="0" h="1132" w="1132">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4440685" y="890386"/>
              <a:ext cx="38482" cy="38894"/>
            </a:xfrm>
            <a:custGeom>
              <a:rect b="b" l="l" r="r" t="t"/>
              <a:pathLst>
                <a:path extrusionOk="0" h="1132" w="112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4568329" y="890386"/>
              <a:ext cx="38894" cy="38894"/>
            </a:xfrm>
            <a:custGeom>
              <a:rect b="b" l="l" r="r" t="t"/>
              <a:pathLst>
                <a:path extrusionOk="0" h="1132" w="1132">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4632134" y="826581"/>
              <a:ext cx="38894" cy="38894"/>
            </a:xfrm>
            <a:custGeom>
              <a:rect b="b" l="l" r="r" t="t"/>
              <a:pathLst>
                <a:path extrusionOk="0" h="1132" w="1132">
                  <a:moveTo>
                    <a:pt x="572" y="0"/>
                  </a:moveTo>
                  <a:cubicBezTo>
                    <a:pt x="262" y="0"/>
                    <a:pt x="0" y="250"/>
                    <a:pt x="0" y="560"/>
                  </a:cubicBezTo>
                  <a:cubicBezTo>
                    <a:pt x="0" y="869"/>
                    <a:pt x="274"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4504490" y="826993"/>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4632134" y="1210302"/>
              <a:ext cx="38894" cy="38894"/>
            </a:xfrm>
            <a:custGeom>
              <a:rect b="b" l="l" r="r" t="t"/>
              <a:pathLst>
                <a:path extrusionOk="0" h="1132" w="1132">
                  <a:moveTo>
                    <a:pt x="572" y="0"/>
                  </a:moveTo>
                  <a:cubicBezTo>
                    <a:pt x="262" y="0"/>
                    <a:pt x="0" y="262"/>
                    <a:pt x="0" y="572"/>
                  </a:cubicBezTo>
                  <a:cubicBezTo>
                    <a:pt x="24" y="893"/>
                    <a:pt x="274"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4504490" y="1210714"/>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4440685" y="1274519"/>
              <a:ext cx="38482" cy="38894"/>
            </a:xfrm>
            <a:custGeom>
              <a:rect b="b" l="l" r="r" t="t"/>
              <a:pathLst>
                <a:path extrusionOk="0" h="1132" w="1120">
                  <a:moveTo>
                    <a:pt x="560" y="1"/>
                  </a:moveTo>
                  <a:cubicBezTo>
                    <a:pt x="250" y="1"/>
                    <a:pt x="0" y="251"/>
                    <a:pt x="0" y="560"/>
                  </a:cubicBezTo>
                  <a:cubicBezTo>
                    <a:pt x="0" y="894"/>
                    <a:pt x="250" y="1132"/>
                    <a:pt x="560" y="1132"/>
                  </a:cubicBezTo>
                  <a:cubicBezTo>
                    <a:pt x="869" y="1132"/>
                    <a:pt x="1119" y="870"/>
                    <a:pt x="1119" y="560"/>
                  </a:cubicBezTo>
                  <a:cubicBezTo>
                    <a:pt x="1119"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4568329" y="1274519"/>
              <a:ext cx="38894" cy="38894"/>
            </a:xfrm>
            <a:custGeom>
              <a:rect b="b" l="l" r="r" t="t"/>
              <a:pathLst>
                <a:path extrusionOk="0" h="1132" w="1132">
                  <a:moveTo>
                    <a:pt x="572" y="1"/>
                  </a:moveTo>
                  <a:cubicBezTo>
                    <a:pt x="250" y="1"/>
                    <a:pt x="0" y="251"/>
                    <a:pt x="0" y="560"/>
                  </a:cubicBezTo>
                  <a:cubicBezTo>
                    <a:pt x="12" y="894"/>
                    <a:pt x="274" y="1132"/>
                    <a:pt x="572" y="1132"/>
                  </a:cubicBezTo>
                  <a:cubicBezTo>
                    <a:pt x="881" y="1132"/>
                    <a:pt x="1131" y="870"/>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4440685" y="1146463"/>
              <a:ext cx="38482" cy="38894"/>
            </a:xfrm>
            <a:custGeom>
              <a:rect b="b" l="l" r="r" t="t"/>
              <a:pathLst>
                <a:path extrusionOk="0" h="1132" w="112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4568329" y="1146463"/>
              <a:ext cx="38894" cy="38894"/>
            </a:xfrm>
            <a:custGeom>
              <a:rect b="b" l="l" r="r" t="t"/>
              <a:pathLst>
                <a:path extrusionOk="0" h="1132" w="1132">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4632134" y="1082659"/>
              <a:ext cx="38894" cy="38894"/>
            </a:xfrm>
            <a:custGeom>
              <a:rect b="b" l="l" r="r" t="t"/>
              <a:pathLst>
                <a:path extrusionOk="0" h="1132" w="1132">
                  <a:moveTo>
                    <a:pt x="572" y="1"/>
                  </a:moveTo>
                  <a:cubicBezTo>
                    <a:pt x="262" y="1"/>
                    <a:pt x="0" y="251"/>
                    <a:pt x="0" y="560"/>
                  </a:cubicBezTo>
                  <a:cubicBezTo>
                    <a:pt x="0" y="882"/>
                    <a:pt x="274"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4504490" y="1082659"/>
              <a:ext cx="38894" cy="38894"/>
            </a:xfrm>
            <a:custGeom>
              <a:rect b="b" l="l" r="r" t="t"/>
              <a:pathLst>
                <a:path extrusionOk="0" h="1132" w="1132">
                  <a:moveTo>
                    <a:pt x="560" y="1"/>
                  </a:moveTo>
                  <a:cubicBezTo>
                    <a:pt x="251" y="1"/>
                    <a:pt x="1" y="251"/>
                    <a:pt x="1" y="560"/>
                  </a:cubicBezTo>
                  <a:cubicBezTo>
                    <a:pt x="1" y="870"/>
                    <a:pt x="251" y="1132"/>
                    <a:pt x="560" y="1132"/>
                  </a:cubicBezTo>
                  <a:cubicBezTo>
                    <a:pt x="870" y="1132"/>
                    <a:pt x="1132" y="870"/>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4632134" y="1466792"/>
              <a:ext cx="38894" cy="38894"/>
            </a:xfrm>
            <a:custGeom>
              <a:rect b="b" l="l" r="r" t="t"/>
              <a:pathLst>
                <a:path extrusionOk="0" h="1132" w="1132">
                  <a:moveTo>
                    <a:pt x="572" y="0"/>
                  </a:moveTo>
                  <a:cubicBezTo>
                    <a:pt x="262" y="0"/>
                    <a:pt x="0" y="250"/>
                    <a:pt x="0" y="560"/>
                  </a:cubicBezTo>
                  <a:cubicBezTo>
                    <a:pt x="24" y="893"/>
                    <a:pt x="274" y="1132"/>
                    <a:pt x="572" y="1132"/>
                  </a:cubicBezTo>
                  <a:cubicBezTo>
                    <a:pt x="881" y="1132"/>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4504490" y="1467204"/>
              <a:ext cx="38894" cy="38894"/>
            </a:xfrm>
            <a:custGeom>
              <a:rect b="b" l="l" r="r" t="t"/>
              <a:pathLst>
                <a:path extrusionOk="0" h="1132" w="1132">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4440685" y="1531009"/>
              <a:ext cx="38482" cy="38894"/>
            </a:xfrm>
            <a:custGeom>
              <a:rect b="b" l="l" r="r" t="t"/>
              <a:pathLst>
                <a:path extrusionOk="0" h="1132" w="112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4568329" y="1531009"/>
              <a:ext cx="38894" cy="38894"/>
            </a:xfrm>
            <a:custGeom>
              <a:rect b="b" l="l" r="r" t="t"/>
              <a:pathLst>
                <a:path extrusionOk="0" h="1132" w="1132">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4440685" y="1402575"/>
              <a:ext cx="38482" cy="38894"/>
            </a:xfrm>
            <a:custGeom>
              <a:rect b="b" l="l" r="r" t="t"/>
              <a:pathLst>
                <a:path extrusionOk="0" h="1132" w="112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4568329" y="1402575"/>
              <a:ext cx="38894" cy="38894"/>
            </a:xfrm>
            <a:custGeom>
              <a:rect b="b" l="l" r="r" t="t"/>
              <a:pathLst>
                <a:path extrusionOk="0" h="1132" w="1132">
                  <a:moveTo>
                    <a:pt x="572" y="0"/>
                  </a:moveTo>
                  <a:cubicBezTo>
                    <a:pt x="250" y="0"/>
                    <a:pt x="0" y="262"/>
                    <a:pt x="0" y="572"/>
                  </a:cubicBezTo>
                  <a:cubicBezTo>
                    <a:pt x="12" y="881"/>
                    <a:pt x="274"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4632134" y="1338736"/>
              <a:ext cx="38894" cy="38894"/>
            </a:xfrm>
            <a:custGeom>
              <a:rect b="b" l="l" r="r" t="t"/>
              <a:pathLst>
                <a:path extrusionOk="0" h="1132" w="1132">
                  <a:moveTo>
                    <a:pt x="572" y="1"/>
                  </a:moveTo>
                  <a:cubicBezTo>
                    <a:pt x="262" y="1"/>
                    <a:pt x="0" y="251"/>
                    <a:pt x="0" y="572"/>
                  </a:cubicBezTo>
                  <a:cubicBezTo>
                    <a:pt x="24" y="882"/>
                    <a:pt x="274" y="1132"/>
                    <a:pt x="572" y="1132"/>
                  </a:cubicBezTo>
                  <a:cubicBezTo>
                    <a:pt x="881" y="1132"/>
                    <a:pt x="1131" y="882"/>
                    <a:pt x="1131" y="572"/>
                  </a:cubicBezTo>
                  <a:cubicBezTo>
                    <a:pt x="1131" y="275"/>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4504490" y="1338736"/>
              <a:ext cx="38894" cy="38894"/>
            </a:xfrm>
            <a:custGeom>
              <a:rect b="b" l="l" r="r" t="t"/>
              <a:pathLst>
                <a:path extrusionOk="0" h="1132" w="1132">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4632134" y="1722870"/>
              <a:ext cx="38894" cy="38894"/>
            </a:xfrm>
            <a:custGeom>
              <a:rect b="b" l="l" r="r" t="t"/>
              <a:pathLst>
                <a:path extrusionOk="0" h="1132" w="1132">
                  <a:moveTo>
                    <a:pt x="572" y="1"/>
                  </a:moveTo>
                  <a:cubicBezTo>
                    <a:pt x="262" y="1"/>
                    <a:pt x="0" y="251"/>
                    <a:pt x="0" y="560"/>
                  </a:cubicBezTo>
                  <a:cubicBezTo>
                    <a:pt x="24" y="882"/>
                    <a:pt x="274"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4504490" y="1723282"/>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4440685" y="1787121"/>
              <a:ext cx="38482" cy="38894"/>
            </a:xfrm>
            <a:custGeom>
              <a:rect b="b" l="l" r="r" t="t"/>
              <a:pathLst>
                <a:path extrusionOk="0" h="1132" w="112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4568329" y="1787121"/>
              <a:ext cx="38894" cy="38894"/>
            </a:xfrm>
            <a:custGeom>
              <a:rect b="b" l="l" r="r" t="t"/>
              <a:pathLst>
                <a:path extrusionOk="0" h="1132" w="1132">
                  <a:moveTo>
                    <a:pt x="572" y="0"/>
                  </a:moveTo>
                  <a:cubicBezTo>
                    <a:pt x="250" y="0"/>
                    <a:pt x="0" y="262"/>
                    <a:pt x="0" y="572"/>
                  </a:cubicBezTo>
                  <a:cubicBezTo>
                    <a:pt x="12" y="869"/>
                    <a:pt x="274"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4440685" y="1659065"/>
              <a:ext cx="38482" cy="38894"/>
            </a:xfrm>
            <a:custGeom>
              <a:rect b="b" l="l" r="r" t="t"/>
              <a:pathLst>
                <a:path extrusionOk="0" h="1132" w="1120">
                  <a:moveTo>
                    <a:pt x="560" y="0"/>
                  </a:moveTo>
                  <a:cubicBezTo>
                    <a:pt x="250" y="0"/>
                    <a:pt x="0" y="250"/>
                    <a:pt x="0" y="560"/>
                  </a:cubicBezTo>
                  <a:cubicBezTo>
                    <a:pt x="0" y="870"/>
                    <a:pt x="250" y="1131"/>
                    <a:pt x="560" y="1131"/>
                  </a:cubicBezTo>
                  <a:cubicBezTo>
                    <a:pt x="869" y="1131"/>
                    <a:pt x="1119" y="870"/>
                    <a:pt x="1119" y="560"/>
                  </a:cubicBezTo>
                  <a:cubicBezTo>
                    <a:pt x="1119"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4568329" y="1659065"/>
              <a:ext cx="38894" cy="38894"/>
            </a:xfrm>
            <a:custGeom>
              <a:rect b="b" l="l" r="r" t="t"/>
              <a:pathLst>
                <a:path extrusionOk="0" h="1132" w="1132">
                  <a:moveTo>
                    <a:pt x="572" y="0"/>
                  </a:moveTo>
                  <a:cubicBezTo>
                    <a:pt x="250" y="0"/>
                    <a:pt x="0" y="250"/>
                    <a:pt x="0" y="560"/>
                  </a:cubicBezTo>
                  <a:cubicBezTo>
                    <a:pt x="12" y="870"/>
                    <a:pt x="274" y="1131"/>
                    <a:pt x="572" y="1131"/>
                  </a:cubicBezTo>
                  <a:cubicBezTo>
                    <a:pt x="881" y="1131"/>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4632134" y="1594848"/>
              <a:ext cx="38894" cy="38894"/>
            </a:xfrm>
            <a:custGeom>
              <a:rect b="b" l="l" r="r" t="t"/>
              <a:pathLst>
                <a:path extrusionOk="0" h="1132" w="1132">
                  <a:moveTo>
                    <a:pt x="572" y="0"/>
                  </a:moveTo>
                  <a:cubicBezTo>
                    <a:pt x="262" y="0"/>
                    <a:pt x="0" y="262"/>
                    <a:pt x="0" y="572"/>
                  </a:cubicBezTo>
                  <a:cubicBezTo>
                    <a:pt x="24" y="881"/>
                    <a:pt x="274"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4504490" y="1594848"/>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4632134" y="1978982"/>
              <a:ext cx="38894" cy="38894"/>
            </a:xfrm>
            <a:custGeom>
              <a:rect b="b" l="l" r="r" t="t"/>
              <a:pathLst>
                <a:path extrusionOk="0" h="1132" w="1132">
                  <a:moveTo>
                    <a:pt x="572" y="0"/>
                  </a:moveTo>
                  <a:cubicBezTo>
                    <a:pt x="262" y="0"/>
                    <a:pt x="0" y="250"/>
                    <a:pt x="0" y="572"/>
                  </a:cubicBezTo>
                  <a:cubicBezTo>
                    <a:pt x="0" y="881"/>
                    <a:pt x="274" y="1131"/>
                    <a:pt x="572" y="1131"/>
                  </a:cubicBezTo>
                  <a:cubicBezTo>
                    <a:pt x="881" y="1131"/>
                    <a:pt x="1131" y="881"/>
                    <a:pt x="1131" y="572"/>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4504490" y="1979359"/>
              <a:ext cx="38894" cy="38929"/>
            </a:xfrm>
            <a:custGeom>
              <a:rect b="b" l="l" r="r" t="t"/>
              <a:pathLst>
                <a:path extrusionOk="0" h="1133" w="1132">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4440685" y="2043611"/>
              <a:ext cx="38482" cy="38894"/>
            </a:xfrm>
            <a:custGeom>
              <a:rect b="b" l="l" r="r" t="t"/>
              <a:pathLst>
                <a:path extrusionOk="0" h="1132" w="112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4568329" y="2043611"/>
              <a:ext cx="38894" cy="38894"/>
            </a:xfrm>
            <a:custGeom>
              <a:rect b="b" l="l" r="r" t="t"/>
              <a:pathLst>
                <a:path extrusionOk="0" h="1132" w="1132">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4440685" y="1915143"/>
              <a:ext cx="38482" cy="38894"/>
            </a:xfrm>
            <a:custGeom>
              <a:rect b="b" l="l" r="r" t="t"/>
              <a:pathLst>
                <a:path extrusionOk="0" h="1132" w="112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4568329" y="1915143"/>
              <a:ext cx="38894" cy="38894"/>
            </a:xfrm>
            <a:custGeom>
              <a:rect b="b" l="l" r="r" t="t"/>
              <a:pathLst>
                <a:path extrusionOk="0" h="1132" w="1132">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4632134" y="1851338"/>
              <a:ext cx="38894" cy="38894"/>
            </a:xfrm>
            <a:custGeom>
              <a:rect b="b" l="l" r="r" t="t"/>
              <a:pathLst>
                <a:path extrusionOk="0" h="1132" w="1132">
                  <a:moveTo>
                    <a:pt x="572" y="0"/>
                  </a:moveTo>
                  <a:cubicBezTo>
                    <a:pt x="262" y="0"/>
                    <a:pt x="0" y="250"/>
                    <a:pt x="0" y="560"/>
                  </a:cubicBezTo>
                  <a:cubicBezTo>
                    <a:pt x="0" y="869"/>
                    <a:pt x="274"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4504490" y="1851338"/>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4184195" y="-5903"/>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4312217" y="-3051"/>
              <a:ext cx="27041" cy="36455"/>
            </a:xfrm>
            <a:custGeom>
              <a:rect b="b" l="l" r="r" t="t"/>
              <a:pathLst>
                <a:path extrusionOk="0" h="1061" w="787">
                  <a:moveTo>
                    <a:pt x="322" y="0"/>
                  </a:moveTo>
                  <a:cubicBezTo>
                    <a:pt x="132" y="72"/>
                    <a:pt x="1" y="274"/>
                    <a:pt x="1" y="489"/>
                  </a:cubicBezTo>
                  <a:cubicBezTo>
                    <a:pt x="1" y="786"/>
                    <a:pt x="251" y="1060"/>
                    <a:pt x="560" y="1060"/>
                  </a:cubicBezTo>
                  <a:cubicBezTo>
                    <a:pt x="644" y="1060"/>
                    <a:pt x="715" y="1048"/>
                    <a:pt x="787" y="1012"/>
                  </a:cubicBezTo>
                  <a:lnTo>
                    <a:pt x="322"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4376056" y="186335"/>
              <a:ext cx="38894" cy="38516"/>
            </a:xfrm>
            <a:custGeom>
              <a:rect b="b" l="l" r="r" t="t"/>
              <a:pathLst>
                <a:path extrusionOk="0" h="1121" w="1132">
                  <a:moveTo>
                    <a:pt x="572" y="1"/>
                  </a:moveTo>
                  <a:cubicBezTo>
                    <a:pt x="250" y="1"/>
                    <a:pt x="0" y="251"/>
                    <a:pt x="0" y="561"/>
                  </a:cubicBezTo>
                  <a:cubicBezTo>
                    <a:pt x="0" y="870"/>
                    <a:pt x="274" y="1120"/>
                    <a:pt x="572" y="1120"/>
                  </a:cubicBezTo>
                  <a:cubicBezTo>
                    <a:pt x="881" y="1120"/>
                    <a:pt x="1131" y="870"/>
                    <a:pt x="1131" y="561"/>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4248412" y="186335"/>
              <a:ext cx="38894" cy="38929"/>
            </a:xfrm>
            <a:custGeom>
              <a:rect b="b" l="l" r="r" t="t"/>
              <a:pathLst>
                <a:path extrusionOk="0" h="1133" w="1132">
                  <a:moveTo>
                    <a:pt x="560" y="1"/>
                  </a:moveTo>
                  <a:cubicBezTo>
                    <a:pt x="250" y="1"/>
                    <a:pt x="0" y="251"/>
                    <a:pt x="0" y="561"/>
                  </a:cubicBezTo>
                  <a:cubicBezTo>
                    <a:pt x="0" y="870"/>
                    <a:pt x="250" y="1132"/>
                    <a:pt x="560" y="1132"/>
                  </a:cubicBezTo>
                  <a:cubicBezTo>
                    <a:pt x="869" y="1132"/>
                    <a:pt x="1131" y="870"/>
                    <a:pt x="1131" y="561"/>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4184195" y="250174"/>
              <a:ext cx="38894" cy="38894"/>
            </a:xfrm>
            <a:custGeom>
              <a:rect b="b" l="l" r="r" t="t"/>
              <a:pathLst>
                <a:path extrusionOk="0" h="1132" w="1132">
                  <a:moveTo>
                    <a:pt x="572" y="0"/>
                  </a:moveTo>
                  <a:cubicBezTo>
                    <a:pt x="262" y="0"/>
                    <a:pt x="0" y="250"/>
                    <a:pt x="0" y="560"/>
                  </a:cubicBezTo>
                  <a:cubicBezTo>
                    <a:pt x="0" y="881"/>
                    <a:pt x="262" y="1131"/>
                    <a:pt x="572" y="1131"/>
                  </a:cubicBezTo>
                  <a:cubicBezTo>
                    <a:pt x="881" y="1131"/>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4312217" y="250174"/>
              <a:ext cx="38894" cy="38894"/>
            </a:xfrm>
            <a:custGeom>
              <a:rect b="b" l="l" r="r" t="t"/>
              <a:pathLst>
                <a:path extrusionOk="0" h="1132" w="1132">
                  <a:moveTo>
                    <a:pt x="560" y="0"/>
                  </a:moveTo>
                  <a:cubicBezTo>
                    <a:pt x="251" y="0"/>
                    <a:pt x="1" y="250"/>
                    <a:pt x="1" y="560"/>
                  </a:cubicBezTo>
                  <a:cubicBezTo>
                    <a:pt x="1" y="881"/>
                    <a:pt x="263" y="1131"/>
                    <a:pt x="560" y="1131"/>
                  </a:cubicBezTo>
                  <a:cubicBezTo>
                    <a:pt x="882" y="1131"/>
                    <a:pt x="1132" y="870"/>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4184195" y="121706"/>
              <a:ext cx="38894" cy="38894"/>
            </a:xfrm>
            <a:custGeom>
              <a:rect b="b" l="l" r="r" t="t"/>
              <a:pathLst>
                <a:path extrusionOk="0" h="1132" w="1132">
                  <a:moveTo>
                    <a:pt x="572" y="1"/>
                  </a:moveTo>
                  <a:cubicBezTo>
                    <a:pt x="262" y="1"/>
                    <a:pt x="0" y="251"/>
                    <a:pt x="0" y="572"/>
                  </a:cubicBezTo>
                  <a:cubicBezTo>
                    <a:pt x="0" y="894"/>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4312217" y="121706"/>
              <a:ext cx="38894" cy="38894"/>
            </a:xfrm>
            <a:custGeom>
              <a:rect b="b" l="l" r="r" t="t"/>
              <a:pathLst>
                <a:path extrusionOk="0" h="1132" w="1132">
                  <a:moveTo>
                    <a:pt x="560" y="1"/>
                  </a:moveTo>
                  <a:cubicBezTo>
                    <a:pt x="251" y="1"/>
                    <a:pt x="1" y="251"/>
                    <a:pt x="1" y="572"/>
                  </a:cubicBezTo>
                  <a:cubicBezTo>
                    <a:pt x="1" y="894"/>
                    <a:pt x="263"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4248412" y="58314"/>
              <a:ext cx="38894" cy="38894"/>
            </a:xfrm>
            <a:custGeom>
              <a:rect b="b" l="l" r="r" t="t"/>
              <a:pathLst>
                <a:path extrusionOk="0" h="1132" w="1132">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4376056" y="442447"/>
              <a:ext cx="38894" cy="38894"/>
            </a:xfrm>
            <a:custGeom>
              <a:rect b="b" l="l" r="r" t="t"/>
              <a:pathLst>
                <a:path extrusionOk="0" h="1132" w="1132">
                  <a:moveTo>
                    <a:pt x="572" y="0"/>
                  </a:moveTo>
                  <a:cubicBezTo>
                    <a:pt x="250" y="0"/>
                    <a:pt x="0" y="250"/>
                    <a:pt x="0" y="560"/>
                  </a:cubicBezTo>
                  <a:cubicBezTo>
                    <a:pt x="12" y="881"/>
                    <a:pt x="274" y="1131"/>
                    <a:pt x="572" y="1131"/>
                  </a:cubicBezTo>
                  <a:cubicBezTo>
                    <a:pt x="881" y="1131"/>
                    <a:pt x="1131" y="881"/>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4248412" y="442447"/>
              <a:ext cx="38894" cy="38894"/>
            </a:xfrm>
            <a:custGeom>
              <a:rect b="b" l="l" r="r" t="t"/>
              <a:pathLst>
                <a:path extrusionOk="0" h="1132" w="1132">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4184195" y="506252"/>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4312217" y="506252"/>
              <a:ext cx="38894" cy="38894"/>
            </a:xfrm>
            <a:custGeom>
              <a:rect b="b" l="l" r="r" t="t"/>
              <a:pathLst>
                <a:path extrusionOk="0" h="1132" w="1132">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4184195" y="377818"/>
              <a:ext cx="38894" cy="38894"/>
            </a:xfrm>
            <a:custGeom>
              <a:rect b="b" l="l" r="r" t="t"/>
              <a:pathLst>
                <a:path extrusionOk="0" h="1132" w="1132">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4312217" y="377818"/>
              <a:ext cx="38894" cy="38894"/>
            </a:xfrm>
            <a:custGeom>
              <a:rect b="b" l="l" r="r" t="t"/>
              <a:pathLst>
                <a:path extrusionOk="0" h="1132" w="1132">
                  <a:moveTo>
                    <a:pt x="560" y="0"/>
                  </a:moveTo>
                  <a:cubicBezTo>
                    <a:pt x="251" y="0"/>
                    <a:pt x="1" y="262"/>
                    <a:pt x="1" y="572"/>
                  </a:cubicBezTo>
                  <a:cubicBezTo>
                    <a:pt x="1" y="893"/>
                    <a:pt x="263" y="1131"/>
                    <a:pt x="560" y="1131"/>
                  </a:cubicBezTo>
                  <a:cubicBezTo>
                    <a:pt x="882" y="1131"/>
                    <a:pt x="1132" y="881"/>
                    <a:pt x="1132" y="572"/>
                  </a:cubicBezTo>
                  <a:cubicBezTo>
                    <a:pt x="1132" y="262"/>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4376056" y="313979"/>
              <a:ext cx="38894" cy="38894"/>
            </a:xfrm>
            <a:custGeom>
              <a:rect b="b" l="l" r="r" t="t"/>
              <a:pathLst>
                <a:path extrusionOk="0" h="1132" w="1132">
                  <a:moveTo>
                    <a:pt x="572" y="1"/>
                  </a:moveTo>
                  <a:cubicBezTo>
                    <a:pt x="250" y="1"/>
                    <a:pt x="0" y="251"/>
                    <a:pt x="0" y="572"/>
                  </a:cubicBezTo>
                  <a:cubicBezTo>
                    <a:pt x="12" y="882"/>
                    <a:pt x="274" y="1132"/>
                    <a:pt x="572" y="1132"/>
                  </a:cubicBezTo>
                  <a:cubicBezTo>
                    <a:pt x="881" y="1132"/>
                    <a:pt x="1131" y="882"/>
                    <a:pt x="1131" y="572"/>
                  </a:cubicBezTo>
                  <a:cubicBezTo>
                    <a:pt x="1131" y="275"/>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4248412" y="314391"/>
              <a:ext cx="38894" cy="38894"/>
            </a:xfrm>
            <a:custGeom>
              <a:rect b="b" l="l" r="r" t="t"/>
              <a:pathLst>
                <a:path extrusionOk="0" h="1132" w="1132">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4376056" y="698525"/>
              <a:ext cx="38894" cy="38894"/>
            </a:xfrm>
            <a:custGeom>
              <a:rect b="b" l="l" r="r" t="t"/>
              <a:pathLst>
                <a:path extrusionOk="0" h="1132" w="1132">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4248412" y="698525"/>
              <a:ext cx="38894" cy="38894"/>
            </a:xfrm>
            <a:custGeom>
              <a:rect b="b" l="l" r="r" t="t"/>
              <a:pathLst>
                <a:path extrusionOk="0" h="1132" w="1132">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4184195" y="762330"/>
              <a:ext cx="38894" cy="38929"/>
            </a:xfrm>
            <a:custGeom>
              <a:rect b="b" l="l" r="r" t="t"/>
              <a:pathLst>
                <a:path extrusionOk="0" h="1133"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4312217" y="762330"/>
              <a:ext cx="38894" cy="38929"/>
            </a:xfrm>
            <a:custGeom>
              <a:rect b="b" l="l" r="r" t="t"/>
              <a:pathLst>
                <a:path extrusionOk="0" h="1133" w="1132">
                  <a:moveTo>
                    <a:pt x="560" y="1"/>
                  </a:moveTo>
                  <a:cubicBezTo>
                    <a:pt x="251" y="1"/>
                    <a:pt x="1" y="263"/>
                    <a:pt x="1" y="572"/>
                  </a:cubicBezTo>
                  <a:cubicBezTo>
                    <a:pt x="1" y="882"/>
                    <a:pt x="263" y="1132"/>
                    <a:pt x="560" y="1132"/>
                  </a:cubicBezTo>
                  <a:cubicBezTo>
                    <a:pt x="882" y="1132"/>
                    <a:pt x="1132" y="882"/>
                    <a:pt x="1132" y="572"/>
                  </a:cubicBezTo>
                  <a:cubicBezTo>
                    <a:pt x="1132" y="263"/>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4184195" y="634308"/>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4312217" y="634308"/>
              <a:ext cx="38894" cy="38894"/>
            </a:xfrm>
            <a:custGeom>
              <a:rect b="b" l="l" r="r" t="t"/>
              <a:pathLst>
                <a:path extrusionOk="0" h="1132" w="1132">
                  <a:moveTo>
                    <a:pt x="560" y="0"/>
                  </a:moveTo>
                  <a:cubicBezTo>
                    <a:pt x="251" y="0"/>
                    <a:pt x="1" y="250"/>
                    <a:pt x="1" y="560"/>
                  </a:cubicBezTo>
                  <a:cubicBezTo>
                    <a:pt x="1" y="869"/>
                    <a:pt x="263" y="1131"/>
                    <a:pt x="560" y="1131"/>
                  </a:cubicBezTo>
                  <a:cubicBezTo>
                    <a:pt x="882" y="1131"/>
                    <a:pt x="1132" y="869"/>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a:off x="4376056" y="570091"/>
              <a:ext cx="38894" cy="38894"/>
            </a:xfrm>
            <a:custGeom>
              <a:rect b="b" l="l" r="r" t="t"/>
              <a:pathLst>
                <a:path extrusionOk="0" h="1132" w="1132">
                  <a:moveTo>
                    <a:pt x="572" y="0"/>
                  </a:moveTo>
                  <a:cubicBezTo>
                    <a:pt x="250" y="0"/>
                    <a:pt x="0" y="262"/>
                    <a:pt x="0" y="572"/>
                  </a:cubicBezTo>
                  <a:cubicBezTo>
                    <a:pt x="12" y="893"/>
                    <a:pt x="274"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4248412" y="570881"/>
              <a:ext cx="38894" cy="38482"/>
            </a:xfrm>
            <a:custGeom>
              <a:rect b="b" l="l" r="r" t="t"/>
              <a:pathLst>
                <a:path extrusionOk="0" h="1120" w="1132">
                  <a:moveTo>
                    <a:pt x="560" y="1"/>
                  </a:moveTo>
                  <a:cubicBezTo>
                    <a:pt x="250" y="1"/>
                    <a:pt x="0" y="251"/>
                    <a:pt x="0" y="560"/>
                  </a:cubicBezTo>
                  <a:cubicBezTo>
                    <a:pt x="0" y="870"/>
                    <a:pt x="250" y="1120"/>
                    <a:pt x="560" y="1120"/>
                  </a:cubicBezTo>
                  <a:cubicBezTo>
                    <a:pt x="869" y="1120"/>
                    <a:pt x="1131" y="870"/>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a:off x="4376056" y="954603"/>
              <a:ext cx="38894" cy="38894"/>
            </a:xfrm>
            <a:custGeom>
              <a:rect b="b" l="l" r="r" t="t"/>
              <a:pathLst>
                <a:path extrusionOk="0" h="1132" w="1132">
                  <a:moveTo>
                    <a:pt x="572" y="1"/>
                  </a:moveTo>
                  <a:cubicBezTo>
                    <a:pt x="250" y="1"/>
                    <a:pt x="0" y="263"/>
                    <a:pt x="0" y="572"/>
                  </a:cubicBezTo>
                  <a:cubicBezTo>
                    <a:pt x="12" y="882"/>
                    <a:pt x="274"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a:off x="4248412" y="954603"/>
              <a:ext cx="38894" cy="38894"/>
            </a:xfrm>
            <a:custGeom>
              <a:rect b="b" l="l" r="r" t="t"/>
              <a:pathLst>
                <a:path extrusionOk="0" h="1132" w="1132">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p:nvPr/>
          </p:nvSpPr>
          <p:spPr>
            <a:xfrm>
              <a:off x="4184195" y="1018854"/>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a:off x="4312217" y="1018854"/>
              <a:ext cx="38894" cy="38894"/>
            </a:xfrm>
            <a:custGeom>
              <a:rect b="b" l="l" r="r" t="t"/>
              <a:pathLst>
                <a:path extrusionOk="0" h="1132" w="1132">
                  <a:moveTo>
                    <a:pt x="560" y="0"/>
                  </a:moveTo>
                  <a:cubicBezTo>
                    <a:pt x="251" y="0"/>
                    <a:pt x="1" y="250"/>
                    <a:pt x="1" y="560"/>
                  </a:cubicBezTo>
                  <a:cubicBezTo>
                    <a:pt x="1" y="869"/>
                    <a:pt x="263" y="1131"/>
                    <a:pt x="560" y="1131"/>
                  </a:cubicBezTo>
                  <a:cubicBezTo>
                    <a:pt x="882" y="1131"/>
                    <a:pt x="1132" y="869"/>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p:nvPr/>
          </p:nvSpPr>
          <p:spPr>
            <a:xfrm>
              <a:off x="4184195" y="890386"/>
              <a:ext cx="38894" cy="38894"/>
            </a:xfrm>
            <a:custGeom>
              <a:rect b="b" l="l" r="r" t="t"/>
              <a:pathLst>
                <a:path extrusionOk="0" h="1132" w="1132">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p:nvPr/>
          </p:nvSpPr>
          <p:spPr>
            <a:xfrm>
              <a:off x="4312217" y="890386"/>
              <a:ext cx="38894" cy="38894"/>
            </a:xfrm>
            <a:custGeom>
              <a:rect b="b" l="l" r="r" t="t"/>
              <a:pathLst>
                <a:path extrusionOk="0" h="1132" w="1132">
                  <a:moveTo>
                    <a:pt x="560" y="1"/>
                  </a:moveTo>
                  <a:cubicBezTo>
                    <a:pt x="251" y="1"/>
                    <a:pt x="1" y="251"/>
                    <a:pt x="1" y="560"/>
                  </a:cubicBezTo>
                  <a:cubicBezTo>
                    <a:pt x="1" y="882"/>
                    <a:pt x="263" y="1132"/>
                    <a:pt x="560" y="1132"/>
                  </a:cubicBezTo>
                  <a:cubicBezTo>
                    <a:pt x="882" y="1132"/>
                    <a:pt x="1132" y="882"/>
                    <a:pt x="1132" y="560"/>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4376056" y="826581"/>
              <a:ext cx="38894" cy="38894"/>
            </a:xfrm>
            <a:custGeom>
              <a:rect b="b" l="l" r="r" t="t"/>
              <a:pathLst>
                <a:path extrusionOk="0" h="1132" w="1132">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4248412" y="826993"/>
              <a:ext cx="38894" cy="38894"/>
            </a:xfrm>
            <a:custGeom>
              <a:rect b="b" l="l" r="r" t="t"/>
              <a:pathLst>
                <a:path extrusionOk="0" h="1132" w="1132">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p:nvPr/>
          </p:nvSpPr>
          <p:spPr>
            <a:xfrm>
              <a:off x="4376056" y="1210302"/>
              <a:ext cx="38894" cy="38894"/>
            </a:xfrm>
            <a:custGeom>
              <a:rect b="b" l="l" r="r" t="t"/>
              <a:pathLst>
                <a:path extrusionOk="0" h="1132" w="1132">
                  <a:moveTo>
                    <a:pt x="572" y="0"/>
                  </a:moveTo>
                  <a:cubicBezTo>
                    <a:pt x="250" y="0"/>
                    <a:pt x="0" y="262"/>
                    <a:pt x="0" y="572"/>
                  </a:cubicBezTo>
                  <a:cubicBezTo>
                    <a:pt x="12" y="893"/>
                    <a:pt x="274"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
            <p:cNvSpPr/>
            <p:nvPr/>
          </p:nvSpPr>
          <p:spPr>
            <a:xfrm>
              <a:off x="4248412" y="1210714"/>
              <a:ext cx="38894" cy="38894"/>
            </a:xfrm>
            <a:custGeom>
              <a:rect b="b" l="l" r="r" t="t"/>
              <a:pathLst>
                <a:path extrusionOk="0" h="1132" w="1132">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4184195" y="1274519"/>
              <a:ext cx="38894" cy="38894"/>
            </a:xfrm>
            <a:custGeom>
              <a:rect b="b" l="l" r="r" t="t"/>
              <a:pathLst>
                <a:path extrusionOk="0" h="1132" w="1132">
                  <a:moveTo>
                    <a:pt x="572" y="1"/>
                  </a:moveTo>
                  <a:cubicBezTo>
                    <a:pt x="262" y="1"/>
                    <a:pt x="0" y="251"/>
                    <a:pt x="0" y="560"/>
                  </a:cubicBezTo>
                  <a:cubicBezTo>
                    <a:pt x="0" y="894"/>
                    <a:pt x="262" y="1132"/>
                    <a:pt x="572" y="1132"/>
                  </a:cubicBezTo>
                  <a:cubicBezTo>
                    <a:pt x="881" y="1132"/>
                    <a:pt x="1131" y="870"/>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4312217" y="1274519"/>
              <a:ext cx="38894" cy="38894"/>
            </a:xfrm>
            <a:custGeom>
              <a:rect b="b" l="l" r="r" t="t"/>
              <a:pathLst>
                <a:path extrusionOk="0" h="1132" w="1132">
                  <a:moveTo>
                    <a:pt x="560" y="1"/>
                  </a:moveTo>
                  <a:cubicBezTo>
                    <a:pt x="251" y="1"/>
                    <a:pt x="1" y="251"/>
                    <a:pt x="1" y="560"/>
                  </a:cubicBezTo>
                  <a:cubicBezTo>
                    <a:pt x="1" y="894"/>
                    <a:pt x="263" y="1132"/>
                    <a:pt x="560" y="1132"/>
                  </a:cubicBezTo>
                  <a:cubicBezTo>
                    <a:pt x="882" y="1132"/>
                    <a:pt x="1132" y="870"/>
                    <a:pt x="1132" y="560"/>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p:nvPr/>
          </p:nvSpPr>
          <p:spPr>
            <a:xfrm>
              <a:off x="4184195" y="1146463"/>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
            <p:cNvSpPr/>
            <p:nvPr/>
          </p:nvSpPr>
          <p:spPr>
            <a:xfrm>
              <a:off x="4312217" y="1146463"/>
              <a:ext cx="38894" cy="38894"/>
            </a:xfrm>
            <a:custGeom>
              <a:rect b="b" l="l" r="r" t="t"/>
              <a:pathLst>
                <a:path extrusionOk="0" h="1132" w="1132">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
            <p:cNvSpPr/>
            <p:nvPr/>
          </p:nvSpPr>
          <p:spPr>
            <a:xfrm>
              <a:off x="4376056" y="1082659"/>
              <a:ext cx="38894" cy="38894"/>
            </a:xfrm>
            <a:custGeom>
              <a:rect b="b" l="l" r="r" t="t"/>
              <a:pathLst>
                <a:path extrusionOk="0" h="1132" w="1132">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4248412" y="1082659"/>
              <a:ext cx="38894" cy="38894"/>
            </a:xfrm>
            <a:custGeom>
              <a:rect b="b" l="l" r="r" t="t"/>
              <a:pathLst>
                <a:path extrusionOk="0" h="1132" w="1132">
                  <a:moveTo>
                    <a:pt x="560" y="1"/>
                  </a:moveTo>
                  <a:cubicBezTo>
                    <a:pt x="250" y="1"/>
                    <a:pt x="0" y="251"/>
                    <a:pt x="0" y="560"/>
                  </a:cubicBezTo>
                  <a:cubicBezTo>
                    <a:pt x="0" y="870"/>
                    <a:pt x="250" y="1132"/>
                    <a:pt x="560" y="1132"/>
                  </a:cubicBezTo>
                  <a:cubicBezTo>
                    <a:pt x="869" y="1132"/>
                    <a:pt x="1131" y="870"/>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4376056" y="1466792"/>
              <a:ext cx="38894" cy="38894"/>
            </a:xfrm>
            <a:custGeom>
              <a:rect b="b" l="l" r="r" t="t"/>
              <a:pathLst>
                <a:path extrusionOk="0" h="1132" w="1132">
                  <a:moveTo>
                    <a:pt x="572" y="0"/>
                  </a:moveTo>
                  <a:cubicBezTo>
                    <a:pt x="250" y="0"/>
                    <a:pt x="0" y="250"/>
                    <a:pt x="0" y="560"/>
                  </a:cubicBezTo>
                  <a:cubicBezTo>
                    <a:pt x="12" y="893"/>
                    <a:pt x="274" y="1132"/>
                    <a:pt x="572" y="1132"/>
                  </a:cubicBezTo>
                  <a:cubicBezTo>
                    <a:pt x="881" y="1132"/>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p:nvPr/>
          </p:nvSpPr>
          <p:spPr>
            <a:xfrm>
              <a:off x="4248412" y="1467204"/>
              <a:ext cx="38894" cy="38894"/>
            </a:xfrm>
            <a:custGeom>
              <a:rect b="b" l="l" r="r" t="t"/>
              <a:pathLst>
                <a:path extrusionOk="0" h="1132" w="1132">
                  <a:moveTo>
                    <a:pt x="560" y="0"/>
                  </a:moveTo>
                  <a:cubicBezTo>
                    <a:pt x="250" y="0"/>
                    <a:pt x="0" y="250"/>
                    <a:pt x="0" y="560"/>
                  </a:cubicBezTo>
                  <a:cubicBezTo>
                    <a:pt x="0" y="870"/>
                    <a:pt x="250" y="1131"/>
                    <a:pt x="560" y="1131"/>
                  </a:cubicBezTo>
                  <a:cubicBezTo>
                    <a:pt x="869" y="1131"/>
                    <a:pt x="1131" y="870"/>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4184195" y="1531009"/>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4312217" y="1531009"/>
              <a:ext cx="38894" cy="38894"/>
            </a:xfrm>
            <a:custGeom>
              <a:rect b="b" l="l" r="r" t="t"/>
              <a:pathLst>
                <a:path extrusionOk="0" h="1132" w="1132">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4184195" y="1402575"/>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p:nvPr/>
          </p:nvSpPr>
          <p:spPr>
            <a:xfrm>
              <a:off x="4312217" y="1402575"/>
              <a:ext cx="38894" cy="38894"/>
            </a:xfrm>
            <a:custGeom>
              <a:rect b="b" l="l" r="r" t="t"/>
              <a:pathLst>
                <a:path extrusionOk="0" h="1132" w="1132">
                  <a:moveTo>
                    <a:pt x="560" y="0"/>
                  </a:moveTo>
                  <a:cubicBezTo>
                    <a:pt x="251" y="0"/>
                    <a:pt x="1" y="262"/>
                    <a:pt x="1" y="572"/>
                  </a:cubicBezTo>
                  <a:cubicBezTo>
                    <a:pt x="1" y="881"/>
                    <a:pt x="263" y="1131"/>
                    <a:pt x="560" y="1131"/>
                  </a:cubicBezTo>
                  <a:cubicBezTo>
                    <a:pt x="882" y="1131"/>
                    <a:pt x="1132" y="881"/>
                    <a:pt x="1132" y="572"/>
                  </a:cubicBezTo>
                  <a:cubicBezTo>
                    <a:pt x="1132" y="262"/>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
            <p:cNvSpPr/>
            <p:nvPr/>
          </p:nvSpPr>
          <p:spPr>
            <a:xfrm>
              <a:off x="4376056" y="1338736"/>
              <a:ext cx="38894" cy="38894"/>
            </a:xfrm>
            <a:custGeom>
              <a:rect b="b" l="l" r="r" t="t"/>
              <a:pathLst>
                <a:path extrusionOk="0" h="1132" w="1132">
                  <a:moveTo>
                    <a:pt x="572" y="1"/>
                  </a:moveTo>
                  <a:cubicBezTo>
                    <a:pt x="250" y="1"/>
                    <a:pt x="0" y="251"/>
                    <a:pt x="0" y="572"/>
                  </a:cubicBezTo>
                  <a:cubicBezTo>
                    <a:pt x="12" y="882"/>
                    <a:pt x="274" y="1132"/>
                    <a:pt x="572" y="1132"/>
                  </a:cubicBezTo>
                  <a:cubicBezTo>
                    <a:pt x="881" y="1132"/>
                    <a:pt x="1131" y="882"/>
                    <a:pt x="1131" y="572"/>
                  </a:cubicBezTo>
                  <a:cubicBezTo>
                    <a:pt x="1131" y="275"/>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4248412" y="1338736"/>
              <a:ext cx="38894" cy="38894"/>
            </a:xfrm>
            <a:custGeom>
              <a:rect b="b" l="l" r="r" t="t"/>
              <a:pathLst>
                <a:path extrusionOk="0" h="1132" w="1132">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4376056" y="1722870"/>
              <a:ext cx="38894" cy="38894"/>
            </a:xfrm>
            <a:custGeom>
              <a:rect b="b" l="l" r="r" t="t"/>
              <a:pathLst>
                <a:path extrusionOk="0" h="1132" w="1132">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p:nvPr/>
          </p:nvSpPr>
          <p:spPr>
            <a:xfrm>
              <a:off x="4248412" y="1723282"/>
              <a:ext cx="38894" cy="38894"/>
            </a:xfrm>
            <a:custGeom>
              <a:rect b="b" l="l" r="r" t="t"/>
              <a:pathLst>
                <a:path extrusionOk="0" h="1132" w="1132">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p:nvPr/>
          </p:nvSpPr>
          <p:spPr>
            <a:xfrm>
              <a:off x="4184195" y="1787121"/>
              <a:ext cx="38894" cy="38894"/>
            </a:xfrm>
            <a:custGeom>
              <a:rect b="b" l="l" r="r" t="t"/>
              <a:pathLst>
                <a:path extrusionOk="0" h="1132" w="1132">
                  <a:moveTo>
                    <a:pt x="572" y="0"/>
                  </a:moveTo>
                  <a:cubicBezTo>
                    <a:pt x="262" y="0"/>
                    <a:pt x="0" y="262"/>
                    <a:pt x="0" y="572"/>
                  </a:cubicBezTo>
                  <a:cubicBezTo>
                    <a:pt x="0" y="869"/>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4312217" y="1787121"/>
              <a:ext cx="38894" cy="38894"/>
            </a:xfrm>
            <a:custGeom>
              <a:rect b="b" l="l" r="r" t="t"/>
              <a:pathLst>
                <a:path extrusionOk="0" h="1132" w="1132">
                  <a:moveTo>
                    <a:pt x="560" y="0"/>
                  </a:moveTo>
                  <a:cubicBezTo>
                    <a:pt x="251" y="0"/>
                    <a:pt x="1" y="262"/>
                    <a:pt x="1" y="572"/>
                  </a:cubicBezTo>
                  <a:cubicBezTo>
                    <a:pt x="1" y="881"/>
                    <a:pt x="263" y="1131"/>
                    <a:pt x="560" y="1131"/>
                  </a:cubicBezTo>
                  <a:cubicBezTo>
                    <a:pt x="882" y="1131"/>
                    <a:pt x="1132" y="881"/>
                    <a:pt x="1132" y="572"/>
                  </a:cubicBezTo>
                  <a:cubicBezTo>
                    <a:pt x="1132" y="262"/>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4184195" y="1659065"/>
              <a:ext cx="38894" cy="38894"/>
            </a:xfrm>
            <a:custGeom>
              <a:rect b="b" l="l" r="r" t="t"/>
              <a:pathLst>
                <a:path extrusionOk="0" h="1132" w="1132">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4312217" y="1659065"/>
              <a:ext cx="38894" cy="38894"/>
            </a:xfrm>
            <a:custGeom>
              <a:rect b="b" l="l" r="r" t="t"/>
              <a:pathLst>
                <a:path extrusionOk="0" h="1132" w="1132">
                  <a:moveTo>
                    <a:pt x="560" y="0"/>
                  </a:moveTo>
                  <a:cubicBezTo>
                    <a:pt x="251" y="0"/>
                    <a:pt x="1" y="250"/>
                    <a:pt x="1" y="560"/>
                  </a:cubicBezTo>
                  <a:cubicBezTo>
                    <a:pt x="1" y="870"/>
                    <a:pt x="263" y="1131"/>
                    <a:pt x="560" y="1131"/>
                  </a:cubicBezTo>
                  <a:cubicBezTo>
                    <a:pt x="882" y="1131"/>
                    <a:pt x="1132" y="870"/>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
            <p:cNvSpPr/>
            <p:nvPr/>
          </p:nvSpPr>
          <p:spPr>
            <a:xfrm>
              <a:off x="4376056" y="1594848"/>
              <a:ext cx="38894" cy="38894"/>
            </a:xfrm>
            <a:custGeom>
              <a:rect b="b" l="l" r="r" t="t"/>
              <a:pathLst>
                <a:path extrusionOk="0" h="1132" w="1132">
                  <a:moveTo>
                    <a:pt x="572" y="0"/>
                  </a:moveTo>
                  <a:cubicBezTo>
                    <a:pt x="250" y="0"/>
                    <a:pt x="0" y="262"/>
                    <a:pt x="0" y="572"/>
                  </a:cubicBezTo>
                  <a:cubicBezTo>
                    <a:pt x="12" y="881"/>
                    <a:pt x="274"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4248412" y="1594848"/>
              <a:ext cx="38894" cy="38894"/>
            </a:xfrm>
            <a:custGeom>
              <a:rect b="b" l="l" r="r" t="t"/>
              <a:pathLst>
                <a:path extrusionOk="0" h="1132" w="1132">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4376056" y="1978982"/>
              <a:ext cx="38894" cy="38894"/>
            </a:xfrm>
            <a:custGeom>
              <a:rect b="b" l="l" r="r" t="t"/>
              <a:pathLst>
                <a:path extrusionOk="0" h="1132" w="1132">
                  <a:moveTo>
                    <a:pt x="572" y="0"/>
                  </a:moveTo>
                  <a:cubicBezTo>
                    <a:pt x="250" y="0"/>
                    <a:pt x="0" y="250"/>
                    <a:pt x="0" y="572"/>
                  </a:cubicBezTo>
                  <a:cubicBezTo>
                    <a:pt x="0" y="881"/>
                    <a:pt x="274" y="1131"/>
                    <a:pt x="572" y="1131"/>
                  </a:cubicBezTo>
                  <a:cubicBezTo>
                    <a:pt x="881" y="1131"/>
                    <a:pt x="1131" y="881"/>
                    <a:pt x="1131" y="572"/>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p:nvPr/>
          </p:nvSpPr>
          <p:spPr>
            <a:xfrm>
              <a:off x="4248412" y="1979359"/>
              <a:ext cx="38894" cy="38929"/>
            </a:xfrm>
            <a:custGeom>
              <a:rect b="b" l="l" r="r" t="t"/>
              <a:pathLst>
                <a:path extrusionOk="0" h="1133" w="1132">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
            <p:cNvSpPr/>
            <p:nvPr/>
          </p:nvSpPr>
          <p:spPr>
            <a:xfrm>
              <a:off x="4184195" y="2043611"/>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4312217" y="2043611"/>
              <a:ext cx="38894" cy="38894"/>
            </a:xfrm>
            <a:custGeom>
              <a:rect b="b" l="l" r="r" t="t"/>
              <a:pathLst>
                <a:path extrusionOk="0" h="1132" w="1132">
                  <a:moveTo>
                    <a:pt x="560" y="0"/>
                  </a:moveTo>
                  <a:cubicBezTo>
                    <a:pt x="251" y="0"/>
                    <a:pt x="1" y="250"/>
                    <a:pt x="1" y="560"/>
                  </a:cubicBezTo>
                  <a:cubicBezTo>
                    <a:pt x="1" y="869"/>
                    <a:pt x="263" y="1131"/>
                    <a:pt x="560" y="1131"/>
                  </a:cubicBezTo>
                  <a:cubicBezTo>
                    <a:pt x="882" y="1131"/>
                    <a:pt x="1132" y="869"/>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4184195" y="1915143"/>
              <a:ext cx="38894" cy="38894"/>
            </a:xfrm>
            <a:custGeom>
              <a:rect b="b" l="l" r="r" t="t"/>
              <a:pathLst>
                <a:path extrusionOk="0" h="1132" w="1132">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p:nvPr/>
          </p:nvSpPr>
          <p:spPr>
            <a:xfrm>
              <a:off x="4312217" y="1915143"/>
              <a:ext cx="38894" cy="38894"/>
            </a:xfrm>
            <a:custGeom>
              <a:rect b="b" l="l" r="r" t="t"/>
              <a:pathLst>
                <a:path extrusionOk="0" h="1132" w="1132">
                  <a:moveTo>
                    <a:pt x="560" y="1"/>
                  </a:moveTo>
                  <a:cubicBezTo>
                    <a:pt x="251" y="1"/>
                    <a:pt x="1" y="251"/>
                    <a:pt x="1" y="560"/>
                  </a:cubicBezTo>
                  <a:cubicBezTo>
                    <a:pt x="1" y="882"/>
                    <a:pt x="263" y="1132"/>
                    <a:pt x="560" y="1132"/>
                  </a:cubicBezTo>
                  <a:cubicBezTo>
                    <a:pt x="882" y="1132"/>
                    <a:pt x="1132" y="882"/>
                    <a:pt x="1132" y="560"/>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
            <p:cNvSpPr/>
            <p:nvPr/>
          </p:nvSpPr>
          <p:spPr>
            <a:xfrm>
              <a:off x="4376056" y="1851338"/>
              <a:ext cx="38894" cy="38894"/>
            </a:xfrm>
            <a:custGeom>
              <a:rect b="b" l="l" r="r" t="t"/>
              <a:pathLst>
                <a:path extrusionOk="0" h="1132" w="1132">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
            <p:cNvSpPr/>
            <p:nvPr/>
          </p:nvSpPr>
          <p:spPr>
            <a:xfrm>
              <a:off x="4248412" y="1851338"/>
              <a:ext cx="38894" cy="38894"/>
            </a:xfrm>
            <a:custGeom>
              <a:rect b="b" l="l" r="r" t="t"/>
              <a:pathLst>
                <a:path extrusionOk="0" h="1132" w="1132">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
            <p:cNvSpPr/>
            <p:nvPr/>
          </p:nvSpPr>
          <p:spPr>
            <a:xfrm>
              <a:off x="3928084" y="-5903"/>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
            <p:cNvSpPr/>
            <p:nvPr/>
          </p:nvSpPr>
          <p:spPr>
            <a:xfrm>
              <a:off x="4056139" y="-5903"/>
              <a:ext cx="38894" cy="38894"/>
            </a:xfrm>
            <a:custGeom>
              <a:rect b="b" l="l" r="r" t="t"/>
              <a:pathLst>
                <a:path extrusionOk="0" h="1132" w="1132">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
            <p:cNvSpPr/>
            <p:nvPr/>
          </p:nvSpPr>
          <p:spPr>
            <a:xfrm>
              <a:off x="4120356" y="186335"/>
              <a:ext cx="38894" cy="38516"/>
            </a:xfrm>
            <a:custGeom>
              <a:rect b="b" l="l" r="r" t="t"/>
              <a:pathLst>
                <a:path extrusionOk="0" h="1121" w="1132">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
            <p:cNvSpPr/>
            <p:nvPr/>
          </p:nvSpPr>
          <p:spPr>
            <a:xfrm>
              <a:off x="3991923" y="186335"/>
              <a:ext cx="38894" cy="38929"/>
            </a:xfrm>
            <a:custGeom>
              <a:rect b="b" l="l" r="r" t="t"/>
              <a:pathLst>
                <a:path extrusionOk="0" h="1133" w="1132">
                  <a:moveTo>
                    <a:pt x="572" y="1"/>
                  </a:moveTo>
                  <a:cubicBezTo>
                    <a:pt x="262" y="1"/>
                    <a:pt x="0" y="251"/>
                    <a:pt x="0" y="561"/>
                  </a:cubicBezTo>
                  <a:cubicBezTo>
                    <a:pt x="0" y="870"/>
                    <a:pt x="262" y="1132"/>
                    <a:pt x="572" y="1132"/>
                  </a:cubicBezTo>
                  <a:cubicBezTo>
                    <a:pt x="881" y="1132"/>
                    <a:pt x="1131" y="870"/>
                    <a:pt x="1131" y="561"/>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
            <p:cNvSpPr/>
            <p:nvPr/>
          </p:nvSpPr>
          <p:spPr>
            <a:xfrm>
              <a:off x="3928084" y="250174"/>
              <a:ext cx="38894" cy="38894"/>
            </a:xfrm>
            <a:custGeom>
              <a:rect b="b" l="l" r="r" t="t"/>
              <a:pathLst>
                <a:path extrusionOk="0" h="1132" w="1132">
                  <a:moveTo>
                    <a:pt x="572" y="0"/>
                  </a:moveTo>
                  <a:cubicBezTo>
                    <a:pt x="251" y="0"/>
                    <a:pt x="1" y="250"/>
                    <a:pt x="1" y="560"/>
                  </a:cubicBezTo>
                  <a:cubicBezTo>
                    <a:pt x="1" y="881"/>
                    <a:pt x="251"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
            <p:cNvSpPr/>
            <p:nvPr/>
          </p:nvSpPr>
          <p:spPr>
            <a:xfrm>
              <a:off x="4056139" y="250174"/>
              <a:ext cx="38894" cy="38894"/>
            </a:xfrm>
            <a:custGeom>
              <a:rect b="b" l="l" r="r" t="t"/>
              <a:pathLst>
                <a:path extrusionOk="0" h="1132" w="1132">
                  <a:moveTo>
                    <a:pt x="560" y="0"/>
                  </a:moveTo>
                  <a:cubicBezTo>
                    <a:pt x="250" y="0"/>
                    <a:pt x="0" y="250"/>
                    <a:pt x="0" y="560"/>
                  </a:cubicBezTo>
                  <a:cubicBezTo>
                    <a:pt x="12" y="881"/>
                    <a:pt x="262" y="1131"/>
                    <a:pt x="560" y="1131"/>
                  </a:cubicBezTo>
                  <a:cubicBezTo>
                    <a:pt x="870" y="1131"/>
                    <a:pt x="1131" y="870"/>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
            <p:cNvSpPr/>
            <p:nvPr/>
          </p:nvSpPr>
          <p:spPr>
            <a:xfrm>
              <a:off x="3928084" y="121706"/>
              <a:ext cx="38894" cy="38894"/>
            </a:xfrm>
            <a:custGeom>
              <a:rect b="b" l="l" r="r" t="t"/>
              <a:pathLst>
                <a:path extrusionOk="0" h="1132" w="1132">
                  <a:moveTo>
                    <a:pt x="572" y="1"/>
                  </a:moveTo>
                  <a:cubicBezTo>
                    <a:pt x="251" y="1"/>
                    <a:pt x="1" y="251"/>
                    <a:pt x="1" y="572"/>
                  </a:cubicBezTo>
                  <a:cubicBezTo>
                    <a:pt x="1" y="894"/>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4056139" y="121706"/>
              <a:ext cx="38894" cy="38894"/>
            </a:xfrm>
            <a:custGeom>
              <a:rect b="b" l="l" r="r" t="t"/>
              <a:pathLst>
                <a:path extrusionOk="0" h="1132" w="1132">
                  <a:moveTo>
                    <a:pt x="560" y="1"/>
                  </a:moveTo>
                  <a:cubicBezTo>
                    <a:pt x="250" y="1"/>
                    <a:pt x="0" y="251"/>
                    <a:pt x="0" y="572"/>
                  </a:cubicBezTo>
                  <a:cubicBezTo>
                    <a:pt x="12" y="894"/>
                    <a:pt x="262" y="1132"/>
                    <a:pt x="560" y="1132"/>
                  </a:cubicBezTo>
                  <a:cubicBezTo>
                    <a:pt x="870" y="1132"/>
                    <a:pt x="1131" y="882"/>
                    <a:pt x="1131" y="572"/>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
            <p:cNvSpPr/>
            <p:nvPr/>
          </p:nvSpPr>
          <p:spPr>
            <a:xfrm>
              <a:off x="4120356" y="58314"/>
              <a:ext cx="38894" cy="38894"/>
            </a:xfrm>
            <a:custGeom>
              <a:rect b="b" l="l" r="r" t="t"/>
              <a:pathLst>
                <a:path extrusionOk="0" h="1132" w="1132">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
            <p:cNvSpPr/>
            <p:nvPr/>
          </p:nvSpPr>
          <p:spPr>
            <a:xfrm>
              <a:off x="3991923" y="58314"/>
              <a:ext cx="38894" cy="38894"/>
            </a:xfrm>
            <a:custGeom>
              <a:rect b="b" l="l" r="r" t="t"/>
              <a:pathLst>
                <a:path extrusionOk="0" h="1132" w="1132">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4120356" y="442447"/>
              <a:ext cx="38894" cy="38894"/>
            </a:xfrm>
            <a:custGeom>
              <a:rect b="b" l="l" r="r" t="t"/>
              <a:pathLst>
                <a:path extrusionOk="0" h="1132" w="1132">
                  <a:moveTo>
                    <a:pt x="572" y="0"/>
                  </a:moveTo>
                  <a:cubicBezTo>
                    <a:pt x="251" y="0"/>
                    <a:pt x="1" y="250"/>
                    <a:pt x="1" y="560"/>
                  </a:cubicBezTo>
                  <a:cubicBezTo>
                    <a:pt x="1" y="881"/>
                    <a:pt x="251" y="1131"/>
                    <a:pt x="572" y="1131"/>
                  </a:cubicBezTo>
                  <a:cubicBezTo>
                    <a:pt x="882" y="1131"/>
                    <a:pt x="1132" y="881"/>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
            <p:cNvSpPr/>
            <p:nvPr/>
          </p:nvSpPr>
          <p:spPr>
            <a:xfrm>
              <a:off x="3991923" y="442447"/>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
            <p:cNvSpPr/>
            <p:nvPr/>
          </p:nvSpPr>
          <p:spPr>
            <a:xfrm>
              <a:off x="3928084" y="506252"/>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4056139" y="506252"/>
              <a:ext cx="38894" cy="38894"/>
            </a:xfrm>
            <a:custGeom>
              <a:rect b="b" l="l" r="r" t="t"/>
              <a:pathLst>
                <a:path extrusionOk="0" h="1132" w="1132">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
            <p:cNvSpPr/>
            <p:nvPr/>
          </p:nvSpPr>
          <p:spPr>
            <a:xfrm>
              <a:off x="3928084" y="377818"/>
              <a:ext cx="38894" cy="38894"/>
            </a:xfrm>
            <a:custGeom>
              <a:rect b="b" l="l" r="r" t="t"/>
              <a:pathLst>
                <a:path extrusionOk="0" h="1132" w="1132">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
            <p:cNvSpPr/>
            <p:nvPr/>
          </p:nvSpPr>
          <p:spPr>
            <a:xfrm>
              <a:off x="4056139" y="377818"/>
              <a:ext cx="38894" cy="38894"/>
            </a:xfrm>
            <a:custGeom>
              <a:rect b="b" l="l" r="r" t="t"/>
              <a:pathLst>
                <a:path extrusionOk="0" h="1132" w="1132">
                  <a:moveTo>
                    <a:pt x="560" y="0"/>
                  </a:moveTo>
                  <a:cubicBezTo>
                    <a:pt x="250" y="0"/>
                    <a:pt x="0" y="262"/>
                    <a:pt x="0" y="572"/>
                  </a:cubicBezTo>
                  <a:cubicBezTo>
                    <a:pt x="12" y="893"/>
                    <a:pt x="262" y="1131"/>
                    <a:pt x="560" y="1131"/>
                  </a:cubicBezTo>
                  <a:cubicBezTo>
                    <a:pt x="870" y="1131"/>
                    <a:pt x="1131" y="881"/>
                    <a:pt x="1131" y="572"/>
                  </a:cubicBezTo>
                  <a:cubicBezTo>
                    <a:pt x="1131"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
            <p:cNvSpPr/>
            <p:nvPr/>
          </p:nvSpPr>
          <p:spPr>
            <a:xfrm>
              <a:off x="4120356" y="313979"/>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
            <p:cNvSpPr/>
            <p:nvPr/>
          </p:nvSpPr>
          <p:spPr>
            <a:xfrm>
              <a:off x="3991923" y="314391"/>
              <a:ext cx="38894" cy="38894"/>
            </a:xfrm>
            <a:custGeom>
              <a:rect b="b" l="l" r="r" t="t"/>
              <a:pathLst>
                <a:path extrusionOk="0" h="1132"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
            <p:cNvSpPr/>
            <p:nvPr/>
          </p:nvSpPr>
          <p:spPr>
            <a:xfrm>
              <a:off x="4120356" y="698525"/>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
            <p:cNvSpPr/>
            <p:nvPr/>
          </p:nvSpPr>
          <p:spPr>
            <a:xfrm>
              <a:off x="3991923" y="698525"/>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
            <p:cNvSpPr/>
            <p:nvPr/>
          </p:nvSpPr>
          <p:spPr>
            <a:xfrm>
              <a:off x="3928084" y="762330"/>
              <a:ext cx="38894" cy="38929"/>
            </a:xfrm>
            <a:custGeom>
              <a:rect b="b" l="l" r="r" t="t"/>
              <a:pathLst>
                <a:path extrusionOk="0" h="1133" w="1132">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
            <p:cNvSpPr/>
            <p:nvPr/>
          </p:nvSpPr>
          <p:spPr>
            <a:xfrm>
              <a:off x="4056139" y="762330"/>
              <a:ext cx="38894" cy="38929"/>
            </a:xfrm>
            <a:custGeom>
              <a:rect b="b" l="l" r="r" t="t"/>
              <a:pathLst>
                <a:path extrusionOk="0" h="1133" w="1132">
                  <a:moveTo>
                    <a:pt x="560" y="1"/>
                  </a:moveTo>
                  <a:cubicBezTo>
                    <a:pt x="250" y="1"/>
                    <a:pt x="0" y="263"/>
                    <a:pt x="0" y="572"/>
                  </a:cubicBezTo>
                  <a:cubicBezTo>
                    <a:pt x="12" y="882"/>
                    <a:pt x="262" y="1132"/>
                    <a:pt x="560" y="1132"/>
                  </a:cubicBezTo>
                  <a:cubicBezTo>
                    <a:pt x="870" y="1132"/>
                    <a:pt x="1131" y="882"/>
                    <a:pt x="1131" y="572"/>
                  </a:cubicBezTo>
                  <a:cubicBezTo>
                    <a:pt x="1131"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
            <p:cNvSpPr/>
            <p:nvPr/>
          </p:nvSpPr>
          <p:spPr>
            <a:xfrm>
              <a:off x="3928084" y="634308"/>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
            <p:cNvSpPr/>
            <p:nvPr/>
          </p:nvSpPr>
          <p:spPr>
            <a:xfrm>
              <a:off x="4056139" y="634308"/>
              <a:ext cx="38894" cy="38894"/>
            </a:xfrm>
            <a:custGeom>
              <a:rect b="b" l="l" r="r" t="t"/>
              <a:pathLst>
                <a:path extrusionOk="0" h="1132" w="1132">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
            <p:cNvSpPr/>
            <p:nvPr/>
          </p:nvSpPr>
          <p:spPr>
            <a:xfrm>
              <a:off x="4120356" y="570091"/>
              <a:ext cx="38894" cy="38894"/>
            </a:xfrm>
            <a:custGeom>
              <a:rect b="b" l="l" r="r" t="t"/>
              <a:pathLst>
                <a:path extrusionOk="0" h="1132" w="1132">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
            <p:cNvSpPr/>
            <p:nvPr/>
          </p:nvSpPr>
          <p:spPr>
            <a:xfrm>
              <a:off x="3991923" y="570881"/>
              <a:ext cx="38894" cy="38482"/>
            </a:xfrm>
            <a:custGeom>
              <a:rect b="b" l="l" r="r" t="t"/>
              <a:pathLst>
                <a:path extrusionOk="0" h="1120" w="1132">
                  <a:moveTo>
                    <a:pt x="572" y="1"/>
                  </a:moveTo>
                  <a:cubicBezTo>
                    <a:pt x="262" y="1"/>
                    <a:pt x="0" y="251"/>
                    <a:pt x="0" y="560"/>
                  </a:cubicBezTo>
                  <a:cubicBezTo>
                    <a:pt x="0" y="870"/>
                    <a:pt x="262" y="1120"/>
                    <a:pt x="572" y="1120"/>
                  </a:cubicBezTo>
                  <a:cubicBezTo>
                    <a:pt x="881" y="1120"/>
                    <a:pt x="1131" y="870"/>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
            <p:cNvSpPr/>
            <p:nvPr/>
          </p:nvSpPr>
          <p:spPr>
            <a:xfrm>
              <a:off x="4120356" y="954603"/>
              <a:ext cx="38894" cy="38894"/>
            </a:xfrm>
            <a:custGeom>
              <a:rect b="b" l="l" r="r" t="t"/>
              <a:pathLst>
                <a:path extrusionOk="0" h="1132" w="1132">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
            <p:cNvSpPr/>
            <p:nvPr/>
          </p:nvSpPr>
          <p:spPr>
            <a:xfrm>
              <a:off x="3991923" y="954603"/>
              <a:ext cx="38894" cy="38894"/>
            </a:xfrm>
            <a:custGeom>
              <a:rect b="b" l="l" r="r" t="t"/>
              <a:pathLst>
                <a:path extrusionOk="0" h="1132"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
            <p:cNvSpPr/>
            <p:nvPr/>
          </p:nvSpPr>
          <p:spPr>
            <a:xfrm>
              <a:off x="3928084" y="1018854"/>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
            <p:cNvSpPr/>
            <p:nvPr/>
          </p:nvSpPr>
          <p:spPr>
            <a:xfrm>
              <a:off x="4056139" y="1018854"/>
              <a:ext cx="38894" cy="38894"/>
            </a:xfrm>
            <a:custGeom>
              <a:rect b="b" l="l" r="r" t="t"/>
              <a:pathLst>
                <a:path extrusionOk="0" h="1132" w="1132">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
            <p:cNvSpPr/>
            <p:nvPr/>
          </p:nvSpPr>
          <p:spPr>
            <a:xfrm>
              <a:off x="3928084" y="890386"/>
              <a:ext cx="38894" cy="38894"/>
            </a:xfrm>
            <a:custGeom>
              <a:rect b="b" l="l" r="r" t="t"/>
              <a:pathLst>
                <a:path extrusionOk="0" h="1132" w="1132">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
            <p:cNvSpPr/>
            <p:nvPr/>
          </p:nvSpPr>
          <p:spPr>
            <a:xfrm>
              <a:off x="4056139" y="890386"/>
              <a:ext cx="38894" cy="38894"/>
            </a:xfrm>
            <a:custGeom>
              <a:rect b="b" l="l" r="r" t="t"/>
              <a:pathLst>
                <a:path extrusionOk="0" h="1132" w="1132">
                  <a:moveTo>
                    <a:pt x="560" y="1"/>
                  </a:moveTo>
                  <a:cubicBezTo>
                    <a:pt x="250" y="1"/>
                    <a:pt x="0" y="251"/>
                    <a:pt x="0" y="560"/>
                  </a:cubicBezTo>
                  <a:cubicBezTo>
                    <a:pt x="12" y="882"/>
                    <a:pt x="262" y="1132"/>
                    <a:pt x="560" y="1132"/>
                  </a:cubicBezTo>
                  <a:cubicBezTo>
                    <a:pt x="870" y="1132"/>
                    <a:pt x="1131" y="882"/>
                    <a:pt x="1131" y="560"/>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
            <p:cNvSpPr/>
            <p:nvPr/>
          </p:nvSpPr>
          <p:spPr>
            <a:xfrm>
              <a:off x="4120356" y="826581"/>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
            <p:cNvSpPr/>
            <p:nvPr/>
          </p:nvSpPr>
          <p:spPr>
            <a:xfrm>
              <a:off x="3991923" y="826993"/>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
            <p:cNvSpPr/>
            <p:nvPr/>
          </p:nvSpPr>
          <p:spPr>
            <a:xfrm>
              <a:off x="4120356" y="1210302"/>
              <a:ext cx="38894" cy="38894"/>
            </a:xfrm>
            <a:custGeom>
              <a:rect b="b" l="l" r="r" t="t"/>
              <a:pathLst>
                <a:path extrusionOk="0" h="1132" w="1132">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
            <p:cNvSpPr/>
            <p:nvPr/>
          </p:nvSpPr>
          <p:spPr>
            <a:xfrm>
              <a:off x="3991923" y="1210714"/>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
            <p:cNvSpPr/>
            <p:nvPr/>
          </p:nvSpPr>
          <p:spPr>
            <a:xfrm>
              <a:off x="3928084" y="1274519"/>
              <a:ext cx="38894" cy="38894"/>
            </a:xfrm>
            <a:custGeom>
              <a:rect b="b" l="l" r="r" t="t"/>
              <a:pathLst>
                <a:path extrusionOk="0" h="1132" w="1132">
                  <a:moveTo>
                    <a:pt x="572" y="1"/>
                  </a:moveTo>
                  <a:cubicBezTo>
                    <a:pt x="251" y="1"/>
                    <a:pt x="1" y="251"/>
                    <a:pt x="1" y="560"/>
                  </a:cubicBezTo>
                  <a:cubicBezTo>
                    <a:pt x="1" y="894"/>
                    <a:pt x="251"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
            <p:cNvSpPr/>
            <p:nvPr/>
          </p:nvSpPr>
          <p:spPr>
            <a:xfrm>
              <a:off x="4056139" y="1274519"/>
              <a:ext cx="38894" cy="38894"/>
            </a:xfrm>
            <a:custGeom>
              <a:rect b="b" l="l" r="r" t="t"/>
              <a:pathLst>
                <a:path extrusionOk="0" h="1132" w="1132">
                  <a:moveTo>
                    <a:pt x="560" y="1"/>
                  </a:moveTo>
                  <a:cubicBezTo>
                    <a:pt x="250" y="1"/>
                    <a:pt x="0" y="251"/>
                    <a:pt x="0" y="560"/>
                  </a:cubicBezTo>
                  <a:cubicBezTo>
                    <a:pt x="12" y="894"/>
                    <a:pt x="262" y="1132"/>
                    <a:pt x="560" y="1132"/>
                  </a:cubicBezTo>
                  <a:cubicBezTo>
                    <a:pt x="870" y="1132"/>
                    <a:pt x="1131" y="870"/>
                    <a:pt x="1131" y="560"/>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
            <p:cNvSpPr/>
            <p:nvPr/>
          </p:nvSpPr>
          <p:spPr>
            <a:xfrm>
              <a:off x="3928084" y="1146463"/>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
            <p:cNvSpPr/>
            <p:nvPr/>
          </p:nvSpPr>
          <p:spPr>
            <a:xfrm>
              <a:off x="4056139" y="1146463"/>
              <a:ext cx="38894" cy="38894"/>
            </a:xfrm>
            <a:custGeom>
              <a:rect b="b" l="l" r="r" t="t"/>
              <a:pathLst>
                <a:path extrusionOk="0" h="1132" w="1132">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
            <p:cNvSpPr/>
            <p:nvPr/>
          </p:nvSpPr>
          <p:spPr>
            <a:xfrm>
              <a:off x="4120356" y="1082659"/>
              <a:ext cx="38894" cy="38894"/>
            </a:xfrm>
            <a:custGeom>
              <a:rect b="b" l="l" r="r" t="t"/>
              <a:pathLst>
                <a:path extrusionOk="0" h="1132" w="1132">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
            <p:cNvSpPr/>
            <p:nvPr/>
          </p:nvSpPr>
          <p:spPr>
            <a:xfrm>
              <a:off x="3991923" y="1082659"/>
              <a:ext cx="38894" cy="38894"/>
            </a:xfrm>
            <a:custGeom>
              <a:rect b="b" l="l" r="r" t="t"/>
              <a:pathLst>
                <a:path extrusionOk="0" h="1132" w="1132">
                  <a:moveTo>
                    <a:pt x="572" y="1"/>
                  </a:moveTo>
                  <a:cubicBezTo>
                    <a:pt x="262" y="1"/>
                    <a:pt x="0" y="251"/>
                    <a:pt x="0" y="560"/>
                  </a:cubicBezTo>
                  <a:cubicBezTo>
                    <a:pt x="0" y="870"/>
                    <a:pt x="262" y="1132"/>
                    <a:pt x="572" y="1132"/>
                  </a:cubicBezTo>
                  <a:cubicBezTo>
                    <a:pt x="881" y="1132"/>
                    <a:pt x="1131" y="870"/>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
            <p:cNvSpPr/>
            <p:nvPr/>
          </p:nvSpPr>
          <p:spPr>
            <a:xfrm>
              <a:off x="4120356" y="1466792"/>
              <a:ext cx="38894" cy="38894"/>
            </a:xfrm>
            <a:custGeom>
              <a:rect b="b" l="l" r="r" t="t"/>
              <a:pathLst>
                <a:path extrusionOk="0" h="1132" w="1132">
                  <a:moveTo>
                    <a:pt x="572" y="0"/>
                  </a:moveTo>
                  <a:cubicBezTo>
                    <a:pt x="251" y="0"/>
                    <a:pt x="1" y="250"/>
                    <a:pt x="1" y="560"/>
                  </a:cubicBezTo>
                  <a:cubicBezTo>
                    <a:pt x="1" y="893"/>
                    <a:pt x="251" y="1132"/>
                    <a:pt x="572" y="1132"/>
                  </a:cubicBezTo>
                  <a:cubicBezTo>
                    <a:pt x="882" y="1132"/>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
            <p:cNvSpPr/>
            <p:nvPr/>
          </p:nvSpPr>
          <p:spPr>
            <a:xfrm>
              <a:off x="3991923" y="1467204"/>
              <a:ext cx="38894" cy="38894"/>
            </a:xfrm>
            <a:custGeom>
              <a:rect b="b" l="l" r="r" t="t"/>
              <a:pathLst>
                <a:path extrusionOk="0" h="1132" w="1132">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
            <p:cNvSpPr/>
            <p:nvPr/>
          </p:nvSpPr>
          <p:spPr>
            <a:xfrm>
              <a:off x="3928084" y="1531009"/>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
            <p:cNvSpPr/>
            <p:nvPr/>
          </p:nvSpPr>
          <p:spPr>
            <a:xfrm>
              <a:off x="4056139" y="1531009"/>
              <a:ext cx="38894" cy="38894"/>
            </a:xfrm>
            <a:custGeom>
              <a:rect b="b" l="l" r="r" t="t"/>
              <a:pathLst>
                <a:path extrusionOk="0" h="1132" w="1132">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
            <p:cNvSpPr/>
            <p:nvPr/>
          </p:nvSpPr>
          <p:spPr>
            <a:xfrm>
              <a:off x="3928084" y="1402575"/>
              <a:ext cx="38894" cy="38894"/>
            </a:xfrm>
            <a:custGeom>
              <a:rect b="b" l="l" r="r" t="t"/>
              <a:pathLst>
                <a:path extrusionOk="0" h="1132" w="1132">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
            <p:cNvSpPr/>
            <p:nvPr/>
          </p:nvSpPr>
          <p:spPr>
            <a:xfrm>
              <a:off x="4056139" y="1402575"/>
              <a:ext cx="38894" cy="38894"/>
            </a:xfrm>
            <a:custGeom>
              <a:rect b="b" l="l" r="r" t="t"/>
              <a:pathLst>
                <a:path extrusionOk="0" h="1132" w="1132">
                  <a:moveTo>
                    <a:pt x="560" y="0"/>
                  </a:moveTo>
                  <a:cubicBezTo>
                    <a:pt x="250" y="0"/>
                    <a:pt x="0" y="262"/>
                    <a:pt x="0" y="572"/>
                  </a:cubicBezTo>
                  <a:cubicBezTo>
                    <a:pt x="12" y="881"/>
                    <a:pt x="262" y="1131"/>
                    <a:pt x="560" y="1131"/>
                  </a:cubicBezTo>
                  <a:cubicBezTo>
                    <a:pt x="870" y="1131"/>
                    <a:pt x="1131" y="881"/>
                    <a:pt x="1131" y="572"/>
                  </a:cubicBezTo>
                  <a:cubicBezTo>
                    <a:pt x="1131"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
            <p:cNvSpPr/>
            <p:nvPr/>
          </p:nvSpPr>
          <p:spPr>
            <a:xfrm>
              <a:off x="4120356" y="1338736"/>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
            <p:cNvSpPr/>
            <p:nvPr/>
          </p:nvSpPr>
          <p:spPr>
            <a:xfrm>
              <a:off x="3991923" y="1338736"/>
              <a:ext cx="38894" cy="38894"/>
            </a:xfrm>
            <a:custGeom>
              <a:rect b="b" l="l" r="r" t="t"/>
              <a:pathLst>
                <a:path extrusionOk="0" h="1132" w="1132">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
            <p:cNvSpPr/>
            <p:nvPr/>
          </p:nvSpPr>
          <p:spPr>
            <a:xfrm>
              <a:off x="4120356" y="1722870"/>
              <a:ext cx="38894" cy="38894"/>
            </a:xfrm>
            <a:custGeom>
              <a:rect b="b" l="l" r="r" t="t"/>
              <a:pathLst>
                <a:path extrusionOk="0" h="1132" w="1132">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
            <p:cNvSpPr/>
            <p:nvPr/>
          </p:nvSpPr>
          <p:spPr>
            <a:xfrm>
              <a:off x="3991923" y="1723282"/>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
            <p:cNvSpPr/>
            <p:nvPr/>
          </p:nvSpPr>
          <p:spPr>
            <a:xfrm>
              <a:off x="3928084" y="1787121"/>
              <a:ext cx="38894" cy="38894"/>
            </a:xfrm>
            <a:custGeom>
              <a:rect b="b" l="l" r="r" t="t"/>
              <a:pathLst>
                <a:path extrusionOk="0" h="1132" w="1132">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
            <p:cNvSpPr/>
            <p:nvPr/>
          </p:nvSpPr>
          <p:spPr>
            <a:xfrm>
              <a:off x="4056139" y="1787121"/>
              <a:ext cx="38894" cy="38894"/>
            </a:xfrm>
            <a:custGeom>
              <a:rect b="b" l="l" r="r" t="t"/>
              <a:pathLst>
                <a:path extrusionOk="0" h="1132" w="1132">
                  <a:moveTo>
                    <a:pt x="560" y="0"/>
                  </a:moveTo>
                  <a:cubicBezTo>
                    <a:pt x="250" y="0"/>
                    <a:pt x="0" y="262"/>
                    <a:pt x="0" y="572"/>
                  </a:cubicBezTo>
                  <a:cubicBezTo>
                    <a:pt x="12" y="869"/>
                    <a:pt x="262" y="1131"/>
                    <a:pt x="560" y="1131"/>
                  </a:cubicBezTo>
                  <a:cubicBezTo>
                    <a:pt x="870" y="1131"/>
                    <a:pt x="1131" y="881"/>
                    <a:pt x="1131" y="572"/>
                  </a:cubicBezTo>
                  <a:cubicBezTo>
                    <a:pt x="1131"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
            <p:cNvSpPr/>
            <p:nvPr/>
          </p:nvSpPr>
          <p:spPr>
            <a:xfrm>
              <a:off x="3928084" y="1659065"/>
              <a:ext cx="38894" cy="38894"/>
            </a:xfrm>
            <a:custGeom>
              <a:rect b="b" l="l" r="r" t="t"/>
              <a:pathLst>
                <a:path extrusionOk="0" h="1132" w="1132">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
            <p:cNvSpPr/>
            <p:nvPr/>
          </p:nvSpPr>
          <p:spPr>
            <a:xfrm>
              <a:off x="4056139" y="1659065"/>
              <a:ext cx="38894" cy="38894"/>
            </a:xfrm>
            <a:custGeom>
              <a:rect b="b" l="l" r="r" t="t"/>
              <a:pathLst>
                <a:path extrusionOk="0" h="1132" w="1132">
                  <a:moveTo>
                    <a:pt x="560" y="0"/>
                  </a:moveTo>
                  <a:cubicBezTo>
                    <a:pt x="250" y="0"/>
                    <a:pt x="0" y="250"/>
                    <a:pt x="0" y="560"/>
                  </a:cubicBezTo>
                  <a:cubicBezTo>
                    <a:pt x="12" y="870"/>
                    <a:pt x="262" y="1131"/>
                    <a:pt x="560" y="1131"/>
                  </a:cubicBezTo>
                  <a:cubicBezTo>
                    <a:pt x="870" y="1131"/>
                    <a:pt x="1131" y="870"/>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
            <p:cNvSpPr/>
            <p:nvPr/>
          </p:nvSpPr>
          <p:spPr>
            <a:xfrm>
              <a:off x="4120356" y="1594848"/>
              <a:ext cx="38894" cy="38894"/>
            </a:xfrm>
            <a:custGeom>
              <a:rect b="b" l="l" r="r" t="t"/>
              <a:pathLst>
                <a:path extrusionOk="0" h="1132" w="1132">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
            <p:cNvSpPr/>
            <p:nvPr/>
          </p:nvSpPr>
          <p:spPr>
            <a:xfrm>
              <a:off x="3991923" y="1594848"/>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
            <p:cNvSpPr/>
            <p:nvPr/>
          </p:nvSpPr>
          <p:spPr>
            <a:xfrm>
              <a:off x="4120356" y="1978982"/>
              <a:ext cx="38894" cy="38894"/>
            </a:xfrm>
            <a:custGeom>
              <a:rect b="b" l="l" r="r" t="t"/>
              <a:pathLst>
                <a:path extrusionOk="0" h="1132" w="1132">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
            <p:cNvSpPr/>
            <p:nvPr/>
          </p:nvSpPr>
          <p:spPr>
            <a:xfrm>
              <a:off x="3991923" y="1979359"/>
              <a:ext cx="38894" cy="38929"/>
            </a:xfrm>
            <a:custGeom>
              <a:rect b="b" l="l" r="r" t="t"/>
              <a:pathLst>
                <a:path extrusionOk="0" h="1133"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
            <p:cNvSpPr/>
            <p:nvPr/>
          </p:nvSpPr>
          <p:spPr>
            <a:xfrm>
              <a:off x="3928084" y="2043611"/>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
            <p:cNvSpPr/>
            <p:nvPr/>
          </p:nvSpPr>
          <p:spPr>
            <a:xfrm>
              <a:off x="4056139" y="2043611"/>
              <a:ext cx="38894" cy="38894"/>
            </a:xfrm>
            <a:custGeom>
              <a:rect b="b" l="l" r="r" t="t"/>
              <a:pathLst>
                <a:path extrusionOk="0" h="1132" w="1132">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
            <p:cNvSpPr/>
            <p:nvPr/>
          </p:nvSpPr>
          <p:spPr>
            <a:xfrm>
              <a:off x="3928084" y="1915143"/>
              <a:ext cx="38894" cy="38894"/>
            </a:xfrm>
            <a:custGeom>
              <a:rect b="b" l="l" r="r" t="t"/>
              <a:pathLst>
                <a:path extrusionOk="0" h="1132" w="1132">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
            <p:cNvSpPr/>
            <p:nvPr/>
          </p:nvSpPr>
          <p:spPr>
            <a:xfrm>
              <a:off x="4056139" y="1915143"/>
              <a:ext cx="38894" cy="38894"/>
            </a:xfrm>
            <a:custGeom>
              <a:rect b="b" l="l" r="r" t="t"/>
              <a:pathLst>
                <a:path extrusionOk="0" h="1132" w="1132">
                  <a:moveTo>
                    <a:pt x="560" y="1"/>
                  </a:moveTo>
                  <a:cubicBezTo>
                    <a:pt x="250" y="1"/>
                    <a:pt x="0" y="251"/>
                    <a:pt x="0" y="560"/>
                  </a:cubicBezTo>
                  <a:cubicBezTo>
                    <a:pt x="12" y="882"/>
                    <a:pt x="262" y="1132"/>
                    <a:pt x="560" y="1132"/>
                  </a:cubicBezTo>
                  <a:cubicBezTo>
                    <a:pt x="870" y="1132"/>
                    <a:pt x="1131" y="882"/>
                    <a:pt x="1131" y="560"/>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
            <p:cNvSpPr/>
            <p:nvPr/>
          </p:nvSpPr>
          <p:spPr>
            <a:xfrm>
              <a:off x="4120356" y="1851338"/>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
            <p:cNvSpPr/>
            <p:nvPr/>
          </p:nvSpPr>
          <p:spPr>
            <a:xfrm>
              <a:off x="3991923" y="1851338"/>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
            <p:cNvSpPr/>
            <p:nvPr/>
          </p:nvSpPr>
          <p:spPr>
            <a:xfrm>
              <a:off x="3672006" y="-5903"/>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
            <p:cNvSpPr/>
            <p:nvPr/>
          </p:nvSpPr>
          <p:spPr>
            <a:xfrm>
              <a:off x="3799650" y="-5903"/>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
            <p:cNvSpPr/>
            <p:nvPr/>
          </p:nvSpPr>
          <p:spPr>
            <a:xfrm>
              <a:off x="3864279" y="186335"/>
              <a:ext cx="38894" cy="38516"/>
            </a:xfrm>
            <a:custGeom>
              <a:rect b="b" l="l" r="r" t="t"/>
              <a:pathLst>
                <a:path extrusionOk="0" h="1121" w="1132">
                  <a:moveTo>
                    <a:pt x="560" y="1"/>
                  </a:moveTo>
                  <a:cubicBezTo>
                    <a:pt x="250" y="1"/>
                    <a:pt x="0" y="251"/>
                    <a:pt x="0" y="561"/>
                  </a:cubicBezTo>
                  <a:cubicBezTo>
                    <a:pt x="0" y="870"/>
                    <a:pt x="250" y="1120"/>
                    <a:pt x="560" y="1120"/>
                  </a:cubicBezTo>
                  <a:cubicBezTo>
                    <a:pt x="881" y="1120"/>
                    <a:pt x="1131" y="870"/>
                    <a:pt x="1131" y="561"/>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
            <p:cNvSpPr/>
            <p:nvPr/>
          </p:nvSpPr>
          <p:spPr>
            <a:xfrm>
              <a:off x="3735811" y="186335"/>
              <a:ext cx="38894" cy="38929"/>
            </a:xfrm>
            <a:custGeom>
              <a:rect b="b" l="l" r="r" t="t"/>
              <a:pathLst>
                <a:path extrusionOk="0" h="1133" w="1132">
                  <a:moveTo>
                    <a:pt x="572" y="1"/>
                  </a:moveTo>
                  <a:cubicBezTo>
                    <a:pt x="251" y="1"/>
                    <a:pt x="1" y="251"/>
                    <a:pt x="1" y="561"/>
                  </a:cubicBezTo>
                  <a:cubicBezTo>
                    <a:pt x="1" y="870"/>
                    <a:pt x="251" y="1132"/>
                    <a:pt x="572" y="1132"/>
                  </a:cubicBezTo>
                  <a:cubicBezTo>
                    <a:pt x="882" y="1132"/>
                    <a:pt x="1132" y="870"/>
                    <a:pt x="1132" y="561"/>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
            <p:cNvSpPr/>
            <p:nvPr/>
          </p:nvSpPr>
          <p:spPr>
            <a:xfrm>
              <a:off x="3672006" y="250174"/>
              <a:ext cx="38894" cy="38894"/>
            </a:xfrm>
            <a:custGeom>
              <a:rect b="b" l="l" r="r" t="t"/>
              <a:pathLst>
                <a:path extrusionOk="0" h="1132" w="1132">
                  <a:moveTo>
                    <a:pt x="560" y="0"/>
                  </a:moveTo>
                  <a:cubicBezTo>
                    <a:pt x="250" y="0"/>
                    <a:pt x="0" y="250"/>
                    <a:pt x="0" y="560"/>
                  </a:cubicBezTo>
                  <a:cubicBezTo>
                    <a:pt x="0" y="881"/>
                    <a:pt x="250" y="1131"/>
                    <a:pt x="560" y="1131"/>
                  </a:cubicBezTo>
                  <a:cubicBezTo>
                    <a:pt x="881" y="1131"/>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
            <p:cNvSpPr/>
            <p:nvPr/>
          </p:nvSpPr>
          <p:spPr>
            <a:xfrm>
              <a:off x="3799650" y="250174"/>
              <a:ext cx="38894" cy="38894"/>
            </a:xfrm>
            <a:custGeom>
              <a:rect b="b" l="l" r="r" t="t"/>
              <a:pathLst>
                <a:path extrusionOk="0" h="1132" w="1132">
                  <a:moveTo>
                    <a:pt x="572" y="0"/>
                  </a:moveTo>
                  <a:cubicBezTo>
                    <a:pt x="262" y="0"/>
                    <a:pt x="0" y="250"/>
                    <a:pt x="0" y="560"/>
                  </a:cubicBezTo>
                  <a:cubicBezTo>
                    <a:pt x="24" y="881"/>
                    <a:pt x="262" y="1131"/>
                    <a:pt x="572" y="1131"/>
                  </a:cubicBezTo>
                  <a:cubicBezTo>
                    <a:pt x="881" y="1131"/>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
            <p:cNvSpPr/>
            <p:nvPr/>
          </p:nvSpPr>
          <p:spPr>
            <a:xfrm>
              <a:off x="3672006" y="121706"/>
              <a:ext cx="38894" cy="38894"/>
            </a:xfrm>
            <a:custGeom>
              <a:rect b="b" l="l" r="r" t="t"/>
              <a:pathLst>
                <a:path extrusionOk="0" h="1132" w="1132">
                  <a:moveTo>
                    <a:pt x="560" y="1"/>
                  </a:moveTo>
                  <a:cubicBezTo>
                    <a:pt x="250" y="1"/>
                    <a:pt x="0" y="251"/>
                    <a:pt x="0" y="572"/>
                  </a:cubicBezTo>
                  <a:cubicBezTo>
                    <a:pt x="0" y="894"/>
                    <a:pt x="250" y="1132"/>
                    <a:pt x="560" y="1132"/>
                  </a:cubicBezTo>
                  <a:cubicBezTo>
                    <a:pt x="881"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
            <p:cNvSpPr/>
            <p:nvPr/>
          </p:nvSpPr>
          <p:spPr>
            <a:xfrm>
              <a:off x="3799650" y="121706"/>
              <a:ext cx="38894" cy="38894"/>
            </a:xfrm>
            <a:custGeom>
              <a:rect b="b" l="l" r="r" t="t"/>
              <a:pathLst>
                <a:path extrusionOk="0" h="1132" w="1132">
                  <a:moveTo>
                    <a:pt x="572" y="1"/>
                  </a:moveTo>
                  <a:cubicBezTo>
                    <a:pt x="262" y="1"/>
                    <a:pt x="0" y="251"/>
                    <a:pt x="0" y="572"/>
                  </a:cubicBezTo>
                  <a:cubicBezTo>
                    <a:pt x="24" y="894"/>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
            <p:cNvSpPr/>
            <p:nvPr/>
          </p:nvSpPr>
          <p:spPr>
            <a:xfrm>
              <a:off x="3864279" y="58314"/>
              <a:ext cx="38894" cy="38894"/>
            </a:xfrm>
            <a:custGeom>
              <a:rect b="b" l="l" r="r" t="t"/>
              <a:pathLst>
                <a:path extrusionOk="0" h="1132" w="1132">
                  <a:moveTo>
                    <a:pt x="560" y="0"/>
                  </a:moveTo>
                  <a:cubicBezTo>
                    <a:pt x="250" y="0"/>
                    <a:pt x="0" y="250"/>
                    <a:pt x="0" y="572"/>
                  </a:cubicBezTo>
                  <a:cubicBezTo>
                    <a:pt x="0" y="881"/>
                    <a:pt x="250" y="1131"/>
                    <a:pt x="560" y="1131"/>
                  </a:cubicBezTo>
                  <a:cubicBezTo>
                    <a:pt x="881" y="1131"/>
                    <a:pt x="1131" y="881"/>
                    <a:pt x="1131" y="572"/>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
            <p:cNvSpPr/>
            <p:nvPr/>
          </p:nvSpPr>
          <p:spPr>
            <a:xfrm>
              <a:off x="3735811" y="58314"/>
              <a:ext cx="38894" cy="38894"/>
            </a:xfrm>
            <a:custGeom>
              <a:rect b="b" l="l" r="r" t="t"/>
              <a:pathLst>
                <a:path extrusionOk="0" h="1132" w="1132">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
            <p:cNvSpPr/>
            <p:nvPr/>
          </p:nvSpPr>
          <p:spPr>
            <a:xfrm>
              <a:off x="3864279" y="442447"/>
              <a:ext cx="38894" cy="38894"/>
            </a:xfrm>
            <a:custGeom>
              <a:rect b="b" l="l" r="r" t="t"/>
              <a:pathLst>
                <a:path extrusionOk="0" h="1132" w="1132">
                  <a:moveTo>
                    <a:pt x="560" y="0"/>
                  </a:moveTo>
                  <a:cubicBezTo>
                    <a:pt x="250" y="0"/>
                    <a:pt x="0" y="250"/>
                    <a:pt x="0" y="560"/>
                  </a:cubicBezTo>
                  <a:cubicBezTo>
                    <a:pt x="0" y="881"/>
                    <a:pt x="250" y="1131"/>
                    <a:pt x="560" y="1131"/>
                  </a:cubicBezTo>
                  <a:cubicBezTo>
                    <a:pt x="881" y="1131"/>
                    <a:pt x="1131" y="881"/>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
            <p:cNvSpPr/>
            <p:nvPr/>
          </p:nvSpPr>
          <p:spPr>
            <a:xfrm>
              <a:off x="3735811" y="442447"/>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
            <p:cNvSpPr/>
            <p:nvPr/>
          </p:nvSpPr>
          <p:spPr>
            <a:xfrm>
              <a:off x="3672006" y="506252"/>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
            <p:cNvSpPr/>
            <p:nvPr/>
          </p:nvSpPr>
          <p:spPr>
            <a:xfrm>
              <a:off x="3799650" y="506252"/>
              <a:ext cx="38894" cy="38894"/>
            </a:xfrm>
            <a:custGeom>
              <a:rect b="b" l="l" r="r" t="t"/>
              <a:pathLst>
                <a:path extrusionOk="0" h="1132" w="1132">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
            <p:cNvSpPr/>
            <p:nvPr/>
          </p:nvSpPr>
          <p:spPr>
            <a:xfrm>
              <a:off x="3672006" y="377818"/>
              <a:ext cx="38894" cy="38894"/>
            </a:xfrm>
            <a:custGeom>
              <a:rect b="b" l="l" r="r" t="t"/>
              <a:pathLst>
                <a:path extrusionOk="0" h="1132" w="1132">
                  <a:moveTo>
                    <a:pt x="560" y="0"/>
                  </a:moveTo>
                  <a:cubicBezTo>
                    <a:pt x="250" y="0"/>
                    <a:pt x="0" y="262"/>
                    <a:pt x="0" y="572"/>
                  </a:cubicBezTo>
                  <a:cubicBezTo>
                    <a:pt x="0" y="893"/>
                    <a:pt x="250" y="1131"/>
                    <a:pt x="560" y="1131"/>
                  </a:cubicBezTo>
                  <a:cubicBezTo>
                    <a:pt x="881"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
            <p:cNvSpPr/>
            <p:nvPr/>
          </p:nvSpPr>
          <p:spPr>
            <a:xfrm>
              <a:off x="3799650" y="377818"/>
              <a:ext cx="38894" cy="38894"/>
            </a:xfrm>
            <a:custGeom>
              <a:rect b="b" l="l" r="r" t="t"/>
              <a:pathLst>
                <a:path extrusionOk="0" h="1132" w="1132">
                  <a:moveTo>
                    <a:pt x="572" y="0"/>
                  </a:moveTo>
                  <a:cubicBezTo>
                    <a:pt x="262" y="0"/>
                    <a:pt x="0" y="262"/>
                    <a:pt x="0" y="572"/>
                  </a:cubicBezTo>
                  <a:cubicBezTo>
                    <a:pt x="24" y="893"/>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
            <p:cNvSpPr/>
            <p:nvPr/>
          </p:nvSpPr>
          <p:spPr>
            <a:xfrm>
              <a:off x="3864279" y="313979"/>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75"/>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
            <p:cNvSpPr/>
            <p:nvPr/>
          </p:nvSpPr>
          <p:spPr>
            <a:xfrm>
              <a:off x="3735811" y="314391"/>
              <a:ext cx="38894" cy="38894"/>
            </a:xfrm>
            <a:custGeom>
              <a:rect b="b" l="l" r="r" t="t"/>
              <a:pathLst>
                <a:path extrusionOk="0" h="1132" w="1132">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
            <p:cNvSpPr/>
            <p:nvPr/>
          </p:nvSpPr>
          <p:spPr>
            <a:xfrm>
              <a:off x="3864279" y="698525"/>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
            <p:cNvSpPr/>
            <p:nvPr/>
          </p:nvSpPr>
          <p:spPr>
            <a:xfrm>
              <a:off x="3735811" y="698525"/>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
            <p:cNvSpPr/>
            <p:nvPr/>
          </p:nvSpPr>
          <p:spPr>
            <a:xfrm>
              <a:off x="3672006" y="762330"/>
              <a:ext cx="38894" cy="38929"/>
            </a:xfrm>
            <a:custGeom>
              <a:rect b="b" l="l" r="r" t="t"/>
              <a:pathLst>
                <a:path extrusionOk="0" h="1133" w="1132">
                  <a:moveTo>
                    <a:pt x="560" y="1"/>
                  </a:moveTo>
                  <a:cubicBezTo>
                    <a:pt x="250" y="1"/>
                    <a:pt x="0" y="263"/>
                    <a:pt x="0" y="572"/>
                  </a:cubicBezTo>
                  <a:cubicBezTo>
                    <a:pt x="0" y="882"/>
                    <a:pt x="250" y="1132"/>
                    <a:pt x="560" y="1132"/>
                  </a:cubicBezTo>
                  <a:cubicBezTo>
                    <a:pt x="881"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
            <p:cNvSpPr/>
            <p:nvPr/>
          </p:nvSpPr>
          <p:spPr>
            <a:xfrm>
              <a:off x="3799650" y="762330"/>
              <a:ext cx="38894" cy="38929"/>
            </a:xfrm>
            <a:custGeom>
              <a:rect b="b" l="l" r="r" t="t"/>
              <a:pathLst>
                <a:path extrusionOk="0" h="1133" w="1132">
                  <a:moveTo>
                    <a:pt x="572" y="1"/>
                  </a:moveTo>
                  <a:cubicBezTo>
                    <a:pt x="262" y="1"/>
                    <a:pt x="0" y="263"/>
                    <a:pt x="0" y="572"/>
                  </a:cubicBezTo>
                  <a:cubicBezTo>
                    <a:pt x="24"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
            <p:cNvSpPr/>
            <p:nvPr/>
          </p:nvSpPr>
          <p:spPr>
            <a:xfrm>
              <a:off x="3672006" y="634308"/>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
            <p:cNvSpPr/>
            <p:nvPr/>
          </p:nvSpPr>
          <p:spPr>
            <a:xfrm>
              <a:off x="3799650" y="634308"/>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
            <p:cNvSpPr/>
            <p:nvPr/>
          </p:nvSpPr>
          <p:spPr>
            <a:xfrm>
              <a:off x="3864279" y="570091"/>
              <a:ext cx="38894" cy="38894"/>
            </a:xfrm>
            <a:custGeom>
              <a:rect b="b" l="l" r="r" t="t"/>
              <a:pathLst>
                <a:path extrusionOk="0" h="1132" w="1132">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
            <p:cNvSpPr/>
            <p:nvPr/>
          </p:nvSpPr>
          <p:spPr>
            <a:xfrm>
              <a:off x="3735811" y="570881"/>
              <a:ext cx="38894" cy="38482"/>
            </a:xfrm>
            <a:custGeom>
              <a:rect b="b" l="l" r="r" t="t"/>
              <a:pathLst>
                <a:path extrusionOk="0" h="1120" w="1132">
                  <a:moveTo>
                    <a:pt x="572" y="1"/>
                  </a:moveTo>
                  <a:cubicBezTo>
                    <a:pt x="251" y="1"/>
                    <a:pt x="1" y="251"/>
                    <a:pt x="1" y="560"/>
                  </a:cubicBezTo>
                  <a:cubicBezTo>
                    <a:pt x="1" y="870"/>
                    <a:pt x="251" y="1120"/>
                    <a:pt x="572" y="1120"/>
                  </a:cubicBezTo>
                  <a:cubicBezTo>
                    <a:pt x="882" y="1120"/>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
            <p:cNvSpPr/>
            <p:nvPr/>
          </p:nvSpPr>
          <p:spPr>
            <a:xfrm>
              <a:off x="3864279" y="954603"/>
              <a:ext cx="38894" cy="38894"/>
            </a:xfrm>
            <a:custGeom>
              <a:rect b="b" l="l" r="r" t="t"/>
              <a:pathLst>
                <a:path extrusionOk="0" h="1132" w="1132">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
            <p:cNvSpPr/>
            <p:nvPr/>
          </p:nvSpPr>
          <p:spPr>
            <a:xfrm>
              <a:off x="3735811" y="954603"/>
              <a:ext cx="38894" cy="38894"/>
            </a:xfrm>
            <a:custGeom>
              <a:rect b="b" l="l" r="r" t="t"/>
              <a:pathLst>
                <a:path extrusionOk="0" h="1132" w="1132">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
            <p:cNvSpPr/>
            <p:nvPr/>
          </p:nvSpPr>
          <p:spPr>
            <a:xfrm>
              <a:off x="3672006" y="1018854"/>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
            <p:cNvSpPr/>
            <p:nvPr/>
          </p:nvSpPr>
          <p:spPr>
            <a:xfrm>
              <a:off x="3799650" y="1018854"/>
              <a:ext cx="38894" cy="38894"/>
            </a:xfrm>
            <a:custGeom>
              <a:rect b="b" l="l" r="r" t="t"/>
              <a:pathLst>
                <a:path extrusionOk="0" h="1132" w="1132">
                  <a:moveTo>
                    <a:pt x="572" y="0"/>
                  </a:moveTo>
                  <a:cubicBezTo>
                    <a:pt x="262" y="0"/>
                    <a:pt x="0" y="250"/>
                    <a:pt x="0" y="560"/>
                  </a:cubicBezTo>
                  <a:cubicBezTo>
                    <a:pt x="24"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
            <p:cNvSpPr/>
            <p:nvPr/>
          </p:nvSpPr>
          <p:spPr>
            <a:xfrm>
              <a:off x="3672006" y="890386"/>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
            <p:cNvSpPr/>
            <p:nvPr/>
          </p:nvSpPr>
          <p:spPr>
            <a:xfrm>
              <a:off x="3799650" y="890386"/>
              <a:ext cx="38894" cy="38894"/>
            </a:xfrm>
            <a:custGeom>
              <a:rect b="b" l="l" r="r" t="t"/>
              <a:pathLst>
                <a:path extrusionOk="0" h="1132" w="1132">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
            <p:cNvSpPr/>
            <p:nvPr/>
          </p:nvSpPr>
          <p:spPr>
            <a:xfrm>
              <a:off x="3864279" y="826581"/>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
            <p:cNvSpPr/>
            <p:nvPr/>
          </p:nvSpPr>
          <p:spPr>
            <a:xfrm>
              <a:off x="3735811" y="826993"/>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
            <p:cNvSpPr/>
            <p:nvPr/>
          </p:nvSpPr>
          <p:spPr>
            <a:xfrm>
              <a:off x="3864279" y="1210302"/>
              <a:ext cx="38894" cy="38894"/>
            </a:xfrm>
            <a:custGeom>
              <a:rect b="b" l="l" r="r" t="t"/>
              <a:pathLst>
                <a:path extrusionOk="0" h="1132" w="1132">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
            <p:cNvSpPr/>
            <p:nvPr/>
          </p:nvSpPr>
          <p:spPr>
            <a:xfrm>
              <a:off x="3735811" y="1210714"/>
              <a:ext cx="38894" cy="38894"/>
            </a:xfrm>
            <a:custGeom>
              <a:rect b="b" l="l" r="r" t="t"/>
              <a:pathLst>
                <a:path extrusionOk="0" h="1132" w="1132">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
            <p:cNvSpPr/>
            <p:nvPr/>
          </p:nvSpPr>
          <p:spPr>
            <a:xfrm>
              <a:off x="3672006" y="1274519"/>
              <a:ext cx="38894" cy="38894"/>
            </a:xfrm>
            <a:custGeom>
              <a:rect b="b" l="l" r="r" t="t"/>
              <a:pathLst>
                <a:path extrusionOk="0" h="1132" w="1132">
                  <a:moveTo>
                    <a:pt x="560" y="1"/>
                  </a:moveTo>
                  <a:cubicBezTo>
                    <a:pt x="250" y="1"/>
                    <a:pt x="0" y="251"/>
                    <a:pt x="0" y="560"/>
                  </a:cubicBezTo>
                  <a:cubicBezTo>
                    <a:pt x="0" y="894"/>
                    <a:pt x="250" y="1132"/>
                    <a:pt x="560" y="1132"/>
                  </a:cubicBezTo>
                  <a:cubicBezTo>
                    <a:pt x="881" y="1132"/>
                    <a:pt x="1132" y="870"/>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
            <p:cNvSpPr/>
            <p:nvPr/>
          </p:nvSpPr>
          <p:spPr>
            <a:xfrm>
              <a:off x="3799650" y="1274519"/>
              <a:ext cx="38894" cy="38894"/>
            </a:xfrm>
            <a:custGeom>
              <a:rect b="b" l="l" r="r" t="t"/>
              <a:pathLst>
                <a:path extrusionOk="0" h="1132" w="1132">
                  <a:moveTo>
                    <a:pt x="572" y="1"/>
                  </a:moveTo>
                  <a:cubicBezTo>
                    <a:pt x="262" y="1"/>
                    <a:pt x="0" y="251"/>
                    <a:pt x="0" y="560"/>
                  </a:cubicBezTo>
                  <a:cubicBezTo>
                    <a:pt x="24" y="894"/>
                    <a:pt x="262" y="1132"/>
                    <a:pt x="572" y="1132"/>
                  </a:cubicBezTo>
                  <a:cubicBezTo>
                    <a:pt x="881" y="1132"/>
                    <a:pt x="1131" y="870"/>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
            <p:cNvSpPr/>
            <p:nvPr/>
          </p:nvSpPr>
          <p:spPr>
            <a:xfrm>
              <a:off x="3672006" y="1146463"/>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
            <p:cNvSpPr/>
            <p:nvPr/>
          </p:nvSpPr>
          <p:spPr>
            <a:xfrm>
              <a:off x="3799650" y="1146463"/>
              <a:ext cx="38894" cy="38894"/>
            </a:xfrm>
            <a:custGeom>
              <a:rect b="b" l="l" r="r" t="t"/>
              <a:pathLst>
                <a:path extrusionOk="0" h="1132" w="1132">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
            <p:cNvSpPr/>
            <p:nvPr/>
          </p:nvSpPr>
          <p:spPr>
            <a:xfrm>
              <a:off x="3864279" y="1082659"/>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
            <p:cNvSpPr/>
            <p:nvPr/>
          </p:nvSpPr>
          <p:spPr>
            <a:xfrm>
              <a:off x="3735811" y="1082659"/>
              <a:ext cx="38894" cy="38894"/>
            </a:xfrm>
            <a:custGeom>
              <a:rect b="b" l="l" r="r" t="t"/>
              <a:pathLst>
                <a:path extrusionOk="0" h="1132" w="1132">
                  <a:moveTo>
                    <a:pt x="572" y="1"/>
                  </a:moveTo>
                  <a:cubicBezTo>
                    <a:pt x="251" y="1"/>
                    <a:pt x="1" y="251"/>
                    <a:pt x="1" y="560"/>
                  </a:cubicBezTo>
                  <a:cubicBezTo>
                    <a:pt x="1" y="870"/>
                    <a:pt x="251"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
            <p:cNvSpPr/>
            <p:nvPr/>
          </p:nvSpPr>
          <p:spPr>
            <a:xfrm>
              <a:off x="3864279" y="1466792"/>
              <a:ext cx="38894" cy="38894"/>
            </a:xfrm>
            <a:custGeom>
              <a:rect b="b" l="l" r="r" t="t"/>
              <a:pathLst>
                <a:path extrusionOk="0" h="1132" w="1132">
                  <a:moveTo>
                    <a:pt x="560" y="0"/>
                  </a:moveTo>
                  <a:cubicBezTo>
                    <a:pt x="250" y="0"/>
                    <a:pt x="0" y="250"/>
                    <a:pt x="0" y="560"/>
                  </a:cubicBezTo>
                  <a:cubicBezTo>
                    <a:pt x="0" y="893"/>
                    <a:pt x="250" y="1132"/>
                    <a:pt x="560" y="1132"/>
                  </a:cubicBezTo>
                  <a:cubicBezTo>
                    <a:pt x="881" y="1132"/>
                    <a:pt x="1131" y="870"/>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
            <p:cNvSpPr/>
            <p:nvPr/>
          </p:nvSpPr>
          <p:spPr>
            <a:xfrm>
              <a:off x="3735811" y="1467204"/>
              <a:ext cx="38894" cy="38894"/>
            </a:xfrm>
            <a:custGeom>
              <a:rect b="b" l="l" r="r" t="t"/>
              <a:pathLst>
                <a:path extrusionOk="0" h="1132" w="1132">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
            <p:cNvSpPr/>
            <p:nvPr/>
          </p:nvSpPr>
          <p:spPr>
            <a:xfrm>
              <a:off x="3672006" y="1531009"/>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
            <p:cNvSpPr/>
            <p:nvPr/>
          </p:nvSpPr>
          <p:spPr>
            <a:xfrm>
              <a:off x="3799650" y="1531009"/>
              <a:ext cx="38894" cy="38894"/>
            </a:xfrm>
            <a:custGeom>
              <a:rect b="b" l="l" r="r" t="t"/>
              <a:pathLst>
                <a:path extrusionOk="0" h="1132" w="1132">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
            <p:cNvSpPr/>
            <p:nvPr/>
          </p:nvSpPr>
          <p:spPr>
            <a:xfrm>
              <a:off x="3672006" y="1402575"/>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
            <p:cNvSpPr/>
            <p:nvPr/>
          </p:nvSpPr>
          <p:spPr>
            <a:xfrm>
              <a:off x="3799650" y="1402575"/>
              <a:ext cx="38894" cy="38894"/>
            </a:xfrm>
            <a:custGeom>
              <a:rect b="b" l="l" r="r" t="t"/>
              <a:pathLst>
                <a:path extrusionOk="0" h="1132" w="1132">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
            <p:cNvSpPr/>
            <p:nvPr/>
          </p:nvSpPr>
          <p:spPr>
            <a:xfrm>
              <a:off x="3864279" y="1338736"/>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75"/>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
            <p:cNvSpPr/>
            <p:nvPr/>
          </p:nvSpPr>
          <p:spPr>
            <a:xfrm>
              <a:off x="3735811" y="1338736"/>
              <a:ext cx="38894" cy="38894"/>
            </a:xfrm>
            <a:custGeom>
              <a:rect b="b" l="l" r="r" t="t"/>
              <a:pathLst>
                <a:path extrusionOk="0" h="1132" w="1132">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
            <p:cNvSpPr/>
            <p:nvPr/>
          </p:nvSpPr>
          <p:spPr>
            <a:xfrm>
              <a:off x="3864279" y="1722870"/>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
            <p:cNvSpPr/>
            <p:nvPr/>
          </p:nvSpPr>
          <p:spPr>
            <a:xfrm>
              <a:off x="3735811" y="1723282"/>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
            <p:cNvSpPr/>
            <p:nvPr/>
          </p:nvSpPr>
          <p:spPr>
            <a:xfrm>
              <a:off x="3672006" y="1787121"/>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
            <p:cNvSpPr/>
            <p:nvPr/>
          </p:nvSpPr>
          <p:spPr>
            <a:xfrm>
              <a:off x="3799650" y="1787121"/>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
            <p:cNvSpPr/>
            <p:nvPr/>
          </p:nvSpPr>
          <p:spPr>
            <a:xfrm>
              <a:off x="3672006" y="1659065"/>
              <a:ext cx="38894" cy="38894"/>
            </a:xfrm>
            <a:custGeom>
              <a:rect b="b" l="l" r="r" t="t"/>
              <a:pathLst>
                <a:path extrusionOk="0" h="1132" w="1132">
                  <a:moveTo>
                    <a:pt x="560" y="0"/>
                  </a:moveTo>
                  <a:cubicBezTo>
                    <a:pt x="250" y="0"/>
                    <a:pt x="0" y="250"/>
                    <a:pt x="0" y="560"/>
                  </a:cubicBezTo>
                  <a:cubicBezTo>
                    <a:pt x="0" y="870"/>
                    <a:pt x="250" y="1131"/>
                    <a:pt x="560" y="1131"/>
                  </a:cubicBezTo>
                  <a:cubicBezTo>
                    <a:pt x="881" y="1131"/>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
            <p:cNvSpPr/>
            <p:nvPr/>
          </p:nvSpPr>
          <p:spPr>
            <a:xfrm>
              <a:off x="3799650" y="1659065"/>
              <a:ext cx="38894" cy="38894"/>
            </a:xfrm>
            <a:custGeom>
              <a:rect b="b" l="l" r="r" t="t"/>
              <a:pathLst>
                <a:path extrusionOk="0" h="1132" w="1132">
                  <a:moveTo>
                    <a:pt x="572" y="0"/>
                  </a:moveTo>
                  <a:cubicBezTo>
                    <a:pt x="262" y="0"/>
                    <a:pt x="0" y="250"/>
                    <a:pt x="0" y="560"/>
                  </a:cubicBezTo>
                  <a:cubicBezTo>
                    <a:pt x="24" y="870"/>
                    <a:pt x="262" y="1131"/>
                    <a:pt x="572" y="1131"/>
                  </a:cubicBezTo>
                  <a:cubicBezTo>
                    <a:pt x="881" y="1131"/>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
            <p:cNvSpPr/>
            <p:nvPr/>
          </p:nvSpPr>
          <p:spPr>
            <a:xfrm>
              <a:off x="3864279" y="1594848"/>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
            <p:cNvSpPr/>
            <p:nvPr/>
          </p:nvSpPr>
          <p:spPr>
            <a:xfrm>
              <a:off x="3735811" y="1594848"/>
              <a:ext cx="38894" cy="38894"/>
            </a:xfrm>
            <a:custGeom>
              <a:rect b="b" l="l" r="r" t="t"/>
              <a:pathLst>
                <a:path extrusionOk="0" h="1132" w="1132">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
            <p:cNvSpPr/>
            <p:nvPr/>
          </p:nvSpPr>
          <p:spPr>
            <a:xfrm>
              <a:off x="3864279" y="1978982"/>
              <a:ext cx="38894" cy="38894"/>
            </a:xfrm>
            <a:custGeom>
              <a:rect b="b" l="l" r="r" t="t"/>
              <a:pathLst>
                <a:path extrusionOk="0" h="1132" w="1132">
                  <a:moveTo>
                    <a:pt x="560" y="0"/>
                  </a:moveTo>
                  <a:cubicBezTo>
                    <a:pt x="250" y="0"/>
                    <a:pt x="0" y="250"/>
                    <a:pt x="0" y="572"/>
                  </a:cubicBezTo>
                  <a:cubicBezTo>
                    <a:pt x="0" y="881"/>
                    <a:pt x="250" y="1131"/>
                    <a:pt x="560" y="1131"/>
                  </a:cubicBezTo>
                  <a:cubicBezTo>
                    <a:pt x="881" y="1131"/>
                    <a:pt x="1131" y="881"/>
                    <a:pt x="1131" y="572"/>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
            <p:cNvSpPr/>
            <p:nvPr/>
          </p:nvSpPr>
          <p:spPr>
            <a:xfrm>
              <a:off x="3735811" y="1979359"/>
              <a:ext cx="38894" cy="38929"/>
            </a:xfrm>
            <a:custGeom>
              <a:rect b="b" l="l" r="r" t="t"/>
              <a:pathLst>
                <a:path extrusionOk="0" h="1133" w="1132">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
            <p:cNvSpPr/>
            <p:nvPr/>
          </p:nvSpPr>
          <p:spPr>
            <a:xfrm>
              <a:off x="3672006" y="2043611"/>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
            <p:cNvSpPr/>
            <p:nvPr/>
          </p:nvSpPr>
          <p:spPr>
            <a:xfrm>
              <a:off x="3799650" y="2043611"/>
              <a:ext cx="38894" cy="38894"/>
            </a:xfrm>
            <a:custGeom>
              <a:rect b="b" l="l" r="r" t="t"/>
              <a:pathLst>
                <a:path extrusionOk="0" h="1132" w="1132">
                  <a:moveTo>
                    <a:pt x="572" y="0"/>
                  </a:moveTo>
                  <a:cubicBezTo>
                    <a:pt x="262" y="0"/>
                    <a:pt x="0" y="250"/>
                    <a:pt x="0" y="560"/>
                  </a:cubicBezTo>
                  <a:cubicBezTo>
                    <a:pt x="24"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
            <p:cNvSpPr/>
            <p:nvPr/>
          </p:nvSpPr>
          <p:spPr>
            <a:xfrm>
              <a:off x="3672006" y="1915143"/>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
            <p:cNvSpPr/>
            <p:nvPr/>
          </p:nvSpPr>
          <p:spPr>
            <a:xfrm>
              <a:off x="3799650" y="1915143"/>
              <a:ext cx="38894" cy="38894"/>
            </a:xfrm>
            <a:custGeom>
              <a:rect b="b" l="l" r="r" t="t"/>
              <a:pathLst>
                <a:path extrusionOk="0" h="1132" w="1132">
                  <a:moveTo>
                    <a:pt x="572" y="1"/>
                  </a:moveTo>
                  <a:cubicBezTo>
                    <a:pt x="262" y="1"/>
                    <a:pt x="0" y="251"/>
                    <a:pt x="0" y="560"/>
                  </a:cubicBezTo>
                  <a:cubicBezTo>
                    <a:pt x="24" y="882"/>
                    <a:pt x="262"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
            <p:cNvSpPr/>
            <p:nvPr/>
          </p:nvSpPr>
          <p:spPr>
            <a:xfrm>
              <a:off x="3864279" y="1851338"/>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
            <p:cNvSpPr/>
            <p:nvPr/>
          </p:nvSpPr>
          <p:spPr>
            <a:xfrm>
              <a:off x="3735811" y="1851338"/>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
            <p:cNvSpPr/>
            <p:nvPr/>
          </p:nvSpPr>
          <p:spPr>
            <a:xfrm>
              <a:off x="3415928" y="-5903"/>
              <a:ext cx="38894" cy="38894"/>
            </a:xfrm>
            <a:custGeom>
              <a:rect b="b" l="l" r="r" t="t"/>
              <a:pathLst>
                <a:path extrusionOk="0" h="1132" w="1132">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
            <p:cNvSpPr/>
            <p:nvPr/>
          </p:nvSpPr>
          <p:spPr>
            <a:xfrm>
              <a:off x="3543538" y="-5903"/>
              <a:ext cx="38894" cy="38894"/>
            </a:xfrm>
            <a:custGeom>
              <a:rect b="b" l="l" r="r" t="t"/>
              <a:pathLst>
                <a:path extrusionOk="0" h="1132" w="1132">
                  <a:moveTo>
                    <a:pt x="572" y="0"/>
                  </a:moveTo>
                  <a:cubicBezTo>
                    <a:pt x="251" y="0"/>
                    <a:pt x="1" y="250"/>
                    <a:pt x="1" y="560"/>
                  </a:cubicBezTo>
                  <a:cubicBezTo>
                    <a:pt x="1" y="869"/>
                    <a:pt x="275"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
            <p:cNvSpPr/>
            <p:nvPr/>
          </p:nvSpPr>
          <p:spPr>
            <a:xfrm>
              <a:off x="3608201" y="186335"/>
              <a:ext cx="38894" cy="38516"/>
            </a:xfrm>
            <a:custGeom>
              <a:rect b="b" l="l" r="r" t="t"/>
              <a:pathLst>
                <a:path extrusionOk="0" h="1121" w="1132">
                  <a:moveTo>
                    <a:pt x="560" y="1"/>
                  </a:moveTo>
                  <a:cubicBezTo>
                    <a:pt x="250" y="1"/>
                    <a:pt x="0" y="251"/>
                    <a:pt x="0" y="561"/>
                  </a:cubicBezTo>
                  <a:cubicBezTo>
                    <a:pt x="0" y="870"/>
                    <a:pt x="250" y="1120"/>
                    <a:pt x="560" y="1120"/>
                  </a:cubicBezTo>
                  <a:cubicBezTo>
                    <a:pt x="869" y="1120"/>
                    <a:pt x="1131" y="870"/>
                    <a:pt x="1131" y="561"/>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
            <p:cNvSpPr/>
            <p:nvPr/>
          </p:nvSpPr>
          <p:spPr>
            <a:xfrm>
              <a:off x="3479733" y="186335"/>
              <a:ext cx="38894" cy="38929"/>
            </a:xfrm>
            <a:custGeom>
              <a:rect b="b" l="l" r="r" t="t"/>
              <a:pathLst>
                <a:path extrusionOk="0" h="1133" w="1132">
                  <a:moveTo>
                    <a:pt x="560" y="1"/>
                  </a:moveTo>
                  <a:cubicBezTo>
                    <a:pt x="251" y="1"/>
                    <a:pt x="0" y="251"/>
                    <a:pt x="0" y="561"/>
                  </a:cubicBezTo>
                  <a:cubicBezTo>
                    <a:pt x="0" y="870"/>
                    <a:pt x="251" y="1132"/>
                    <a:pt x="560" y="1132"/>
                  </a:cubicBezTo>
                  <a:cubicBezTo>
                    <a:pt x="870" y="1132"/>
                    <a:pt x="1132" y="870"/>
                    <a:pt x="1132" y="561"/>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
            <p:cNvSpPr/>
            <p:nvPr/>
          </p:nvSpPr>
          <p:spPr>
            <a:xfrm>
              <a:off x="3415928" y="250174"/>
              <a:ext cx="38894" cy="38894"/>
            </a:xfrm>
            <a:custGeom>
              <a:rect b="b" l="l" r="r" t="t"/>
              <a:pathLst>
                <a:path extrusionOk="0" h="1132" w="1132">
                  <a:moveTo>
                    <a:pt x="560" y="0"/>
                  </a:moveTo>
                  <a:cubicBezTo>
                    <a:pt x="250" y="0"/>
                    <a:pt x="0" y="250"/>
                    <a:pt x="0" y="560"/>
                  </a:cubicBezTo>
                  <a:cubicBezTo>
                    <a:pt x="0" y="881"/>
                    <a:pt x="250" y="1131"/>
                    <a:pt x="560" y="1131"/>
                  </a:cubicBezTo>
                  <a:cubicBezTo>
                    <a:pt x="869" y="1131"/>
                    <a:pt x="1131" y="870"/>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
            <p:cNvSpPr/>
            <p:nvPr/>
          </p:nvSpPr>
          <p:spPr>
            <a:xfrm>
              <a:off x="3543538" y="250174"/>
              <a:ext cx="38894" cy="38894"/>
            </a:xfrm>
            <a:custGeom>
              <a:rect b="b" l="l" r="r" t="t"/>
              <a:pathLst>
                <a:path extrusionOk="0" h="1132" w="1132">
                  <a:moveTo>
                    <a:pt x="572" y="0"/>
                  </a:moveTo>
                  <a:cubicBezTo>
                    <a:pt x="251" y="0"/>
                    <a:pt x="1" y="250"/>
                    <a:pt x="1" y="560"/>
                  </a:cubicBezTo>
                  <a:cubicBezTo>
                    <a:pt x="13" y="881"/>
                    <a:pt x="275"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
            <p:cNvSpPr/>
            <p:nvPr/>
          </p:nvSpPr>
          <p:spPr>
            <a:xfrm>
              <a:off x="3415928" y="121706"/>
              <a:ext cx="38894" cy="38894"/>
            </a:xfrm>
            <a:custGeom>
              <a:rect b="b" l="l" r="r" t="t"/>
              <a:pathLst>
                <a:path extrusionOk="0" h="1132" w="1132">
                  <a:moveTo>
                    <a:pt x="560" y="1"/>
                  </a:moveTo>
                  <a:cubicBezTo>
                    <a:pt x="250" y="1"/>
                    <a:pt x="0" y="251"/>
                    <a:pt x="0" y="572"/>
                  </a:cubicBezTo>
                  <a:cubicBezTo>
                    <a:pt x="0" y="894"/>
                    <a:pt x="250" y="1132"/>
                    <a:pt x="560" y="1132"/>
                  </a:cubicBezTo>
                  <a:cubicBezTo>
                    <a:pt x="869"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
            <p:cNvSpPr/>
            <p:nvPr/>
          </p:nvSpPr>
          <p:spPr>
            <a:xfrm>
              <a:off x="3543538" y="121706"/>
              <a:ext cx="38894" cy="38894"/>
            </a:xfrm>
            <a:custGeom>
              <a:rect b="b" l="l" r="r" t="t"/>
              <a:pathLst>
                <a:path extrusionOk="0" h="1132" w="1132">
                  <a:moveTo>
                    <a:pt x="572" y="1"/>
                  </a:moveTo>
                  <a:cubicBezTo>
                    <a:pt x="251" y="1"/>
                    <a:pt x="1" y="251"/>
                    <a:pt x="1" y="572"/>
                  </a:cubicBezTo>
                  <a:cubicBezTo>
                    <a:pt x="13" y="894"/>
                    <a:pt x="275"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
            <p:cNvSpPr/>
            <p:nvPr/>
          </p:nvSpPr>
          <p:spPr>
            <a:xfrm>
              <a:off x="3608201" y="58314"/>
              <a:ext cx="38894" cy="38894"/>
            </a:xfrm>
            <a:custGeom>
              <a:rect b="b" l="l" r="r" t="t"/>
              <a:pathLst>
                <a:path extrusionOk="0" h="1132" w="1132">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
            <p:cNvSpPr/>
            <p:nvPr/>
          </p:nvSpPr>
          <p:spPr>
            <a:xfrm>
              <a:off x="3479733" y="58314"/>
              <a:ext cx="38894" cy="38894"/>
            </a:xfrm>
            <a:custGeom>
              <a:rect b="b" l="l" r="r" t="t"/>
              <a:pathLst>
                <a:path extrusionOk="0" h="1132" w="1132">
                  <a:moveTo>
                    <a:pt x="560" y="0"/>
                  </a:moveTo>
                  <a:cubicBezTo>
                    <a:pt x="251" y="0"/>
                    <a:pt x="0" y="250"/>
                    <a:pt x="0" y="572"/>
                  </a:cubicBezTo>
                  <a:cubicBezTo>
                    <a:pt x="0" y="881"/>
                    <a:pt x="251" y="1131"/>
                    <a:pt x="560" y="1131"/>
                  </a:cubicBezTo>
                  <a:cubicBezTo>
                    <a:pt x="870" y="1131"/>
                    <a:pt x="1132" y="881"/>
                    <a:pt x="1132" y="572"/>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
            <p:cNvSpPr/>
            <p:nvPr/>
          </p:nvSpPr>
          <p:spPr>
            <a:xfrm>
              <a:off x="3608201" y="442447"/>
              <a:ext cx="38894" cy="38894"/>
            </a:xfrm>
            <a:custGeom>
              <a:rect b="b" l="l" r="r" t="t"/>
              <a:pathLst>
                <a:path extrusionOk="0" h="1132" w="1132">
                  <a:moveTo>
                    <a:pt x="560" y="0"/>
                  </a:moveTo>
                  <a:cubicBezTo>
                    <a:pt x="250" y="0"/>
                    <a:pt x="0" y="250"/>
                    <a:pt x="0" y="560"/>
                  </a:cubicBezTo>
                  <a:cubicBezTo>
                    <a:pt x="0" y="881"/>
                    <a:pt x="250" y="1131"/>
                    <a:pt x="560" y="1131"/>
                  </a:cubicBezTo>
                  <a:cubicBezTo>
                    <a:pt x="869" y="1131"/>
                    <a:pt x="1131" y="881"/>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
            <p:cNvSpPr/>
            <p:nvPr/>
          </p:nvSpPr>
          <p:spPr>
            <a:xfrm>
              <a:off x="3479733" y="442447"/>
              <a:ext cx="38894" cy="38894"/>
            </a:xfrm>
            <a:custGeom>
              <a:rect b="b" l="l" r="r" t="t"/>
              <a:pathLst>
                <a:path extrusionOk="0" h="1132" w="1132">
                  <a:moveTo>
                    <a:pt x="560" y="0"/>
                  </a:moveTo>
                  <a:cubicBezTo>
                    <a:pt x="251" y="0"/>
                    <a:pt x="0" y="250"/>
                    <a:pt x="0" y="560"/>
                  </a:cubicBezTo>
                  <a:cubicBezTo>
                    <a:pt x="0"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
            <p:cNvSpPr/>
            <p:nvPr/>
          </p:nvSpPr>
          <p:spPr>
            <a:xfrm>
              <a:off x="3415928" y="506252"/>
              <a:ext cx="38894" cy="38894"/>
            </a:xfrm>
            <a:custGeom>
              <a:rect b="b" l="l" r="r" t="t"/>
              <a:pathLst>
                <a:path extrusionOk="0" h="1132" w="1132">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
            <p:cNvSpPr/>
            <p:nvPr/>
          </p:nvSpPr>
          <p:spPr>
            <a:xfrm>
              <a:off x="3543538" y="506252"/>
              <a:ext cx="38894" cy="38894"/>
            </a:xfrm>
            <a:custGeom>
              <a:rect b="b" l="l" r="r" t="t"/>
              <a:pathLst>
                <a:path extrusionOk="0" h="1132" w="1132">
                  <a:moveTo>
                    <a:pt x="572" y="1"/>
                  </a:moveTo>
                  <a:cubicBezTo>
                    <a:pt x="251" y="1"/>
                    <a:pt x="1" y="251"/>
                    <a:pt x="1" y="572"/>
                  </a:cubicBezTo>
                  <a:cubicBezTo>
                    <a:pt x="13" y="882"/>
                    <a:pt x="275"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
            <p:cNvSpPr/>
            <p:nvPr/>
          </p:nvSpPr>
          <p:spPr>
            <a:xfrm>
              <a:off x="3415928" y="377818"/>
              <a:ext cx="38894" cy="38894"/>
            </a:xfrm>
            <a:custGeom>
              <a:rect b="b" l="l" r="r" t="t"/>
              <a:pathLst>
                <a:path extrusionOk="0" h="1132" w="1132">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
            <p:cNvSpPr/>
            <p:nvPr/>
          </p:nvSpPr>
          <p:spPr>
            <a:xfrm>
              <a:off x="3543538" y="377818"/>
              <a:ext cx="38894" cy="38894"/>
            </a:xfrm>
            <a:custGeom>
              <a:rect b="b" l="l" r="r" t="t"/>
              <a:pathLst>
                <a:path extrusionOk="0" h="1132" w="1132">
                  <a:moveTo>
                    <a:pt x="572" y="0"/>
                  </a:moveTo>
                  <a:cubicBezTo>
                    <a:pt x="251" y="0"/>
                    <a:pt x="1" y="262"/>
                    <a:pt x="1" y="572"/>
                  </a:cubicBezTo>
                  <a:cubicBezTo>
                    <a:pt x="13" y="893"/>
                    <a:pt x="275"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
            <p:cNvSpPr/>
            <p:nvPr/>
          </p:nvSpPr>
          <p:spPr>
            <a:xfrm>
              <a:off x="3608201" y="313979"/>
              <a:ext cx="38894" cy="38894"/>
            </a:xfrm>
            <a:custGeom>
              <a:rect b="b" l="l" r="r" t="t"/>
              <a:pathLst>
                <a:path extrusionOk="0" h="1132" w="1132">
                  <a:moveTo>
                    <a:pt x="560" y="1"/>
                  </a:moveTo>
                  <a:cubicBezTo>
                    <a:pt x="250" y="1"/>
                    <a:pt x="0" y="251"/>
                    <a:pt x="0" y="572"/>
                  </a:cubicBezTo>
                  <a:cubicBezTo>
                    <a:pt x="0" y="882"/>
                    <a:pt x="250" y="1132"/>
                    <a:pt x="560" y="1132"/>
                  </a:cubicBezTo>
                  <a:cubicBezTo>
                    <a:pt x="869" y="1132"/>
                    <a:pt x="1131" y="882"/>
                    <a:pt x="1131" y="572"/>
                  </a:cubicBezTo>
                  <a:cubicBezTo>
                    <a:pt x="1131" y="275"/>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
            <p:cNvSpPr/>
            <p:nvPr/>
          </p:nvSpPr>
          <p:spPr>
            <a:xfrm>
              <a:off x="3479733" y="314391"/>
              <a:ext cx="38894" cy="38894"/>
            </a:xfrm>
            <a:custGeom>
              <a:rect b="b" l="l" r="r" t="t"/>
              <a:pathLst>
                <a:path extrusionOk="0" h="1132" w="1132">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
            <p:cNvSpPr/>
            <p:nvPr/>
          </p:nvSpPr>
          <p:spPr>
            <a:xfrm>
              <a:off x="3608201" y="698525"/>
              <a:ext cx="38894" cy="38894"/>
            </a:xfrm>
            <a:custGeom>
              <a:rect b="b" l="l" r="r" t="t"/>
              <a:pathLst>
                <a:path extrusionOk="0" h="1132" w="1132">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
            <p:cNvSpPr/>
            <p:nvPr/>
          </p:nvSpPr>
          <p:spPr>
            <a:xfrm>
              <a:off x="3479733" y="698525"/>
              <a:ext cx="38894" cy="38894"/>
            </a:xfrm>
            <a:custGeom>
              <a:rect b="b" l="l" r="r" t="t"/>
              <a:pathLst>
                <a:path extrusionOk="0" h="1132" w="1132">
                  <a:moveTo>
                    <a:pt x="560" y="1"/>
                  </a:moveTo>
                  <a:cubicBezTo>
                    <a:pt x="251" y="1"/>
                    <a:pt x="0" y="251"/>
                    <a:pt x="0" y="572"/>
                  </a:cubicBezTo>
                  <a:cubicBezTo>
                    <a:pt x="0"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
            <p:cNvSpPr/>
            <p:nvPr/>
          </p:nvSpPr>
          <p:spPr>
            <a:xfrm>
              <a:off x="3415928" y="762330"/>
              <a:ext cx="38894" cy="38929"/>
            </a:xfrm>
            <a:custGeom>
              <a:rect b="b" l="l" r="r" t="t"/>
              <a:pathLst>
                <a:path extrusionOk="0" h="1133" w="1132">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
            <p:cNvSpPr/>
            <p:nvPr/>
          </p:nvSpPr>
          <p:spPr>
            <a:xfrm>
              <a:off x="3543538" y="762330"/>
              <a:ext cx="38894" cy="38929"/>
            </a:xfrm>
            <a:custGeom>
              <a:rect b="b" l="l" r="r" t="t"/>
              <a:pathLst>
                <a:path extrusionOk="0" h="1133" w="1132">
                  <a:moveTo>
                    <a:pt x="572" y="1"/>
                  </a:moveTo>
                  <a:cubicBezTo>
                    <a:pt x="251" y="1"/>
                    <a:pt x="1" y="263"/>
                    <a:pt x="1" y="572"/>
                  </a:cubicBezTo>
                  <a:cubicBezTo>
                    <a:pt x="13" y="882"/>
                    <a:pt x="275"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
            <p:cNvSpPr/>
            <p:nvPr/>
          </p:nvSpPr>
          <p:spPr>
            <a:xfrm>
              <a:off x="3415928" y="634308"/>
              <a:ext cx="38894" cy="38894"/>
            </a:xfrm>
            <a:custGeom>
              <a:rect b="b" l="l" r="r" t="t"/>
              <a:pathLst>
                <a:path extrusionOk="0" h="1132" w="1132">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
            <p:cNvSpPr/>
            <p:nvPr/>
          </p:nvSpPr>
          <p:spPr>
            <a:xfrm>
              <a:off x="3543538" y="634308"/>
              <a:ext cx="38894" cy="38894"/>
            </a:xfrm>
            <a:custGeom>
              <a:rect b="b" l="l" r="r" t="t"/>
              <a:pathLst>
                <a:path extrusionOk="0" h="1132" w="1132">
                  <a:moveTo>
                    <a:pt x="572" y="0"/>
                  </a:moveTo>
                  <a:cubicBezTo>
                    <a:pt x="251" y="0"/>
                    <a:pt x="1" y="250"/>
                    <a:pt x="1" y="560"/>
                  </a:cubicBezTo>
                  <a:cubicBezTo>
                    <a:pt x="1" y="869"/>
                    <a:pt x="275"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
            <p:cNvSpPr/>
            <p:nvPr/>
          </p:nvSpPr>
          <p:spPr>
            <a:xfrm>
              <a:off x="3608201" y="570091"/>
              <a:ext cx="38894" cy="38894"/>
            </a:xfrm>
            <a:custGeom>
              <a:rect b="b" l="l" r="r" t="t"/>
              <a:pathLst>
                <a:path extrusionOk="0" h="1132" w="1132">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
            <p:cNvSpPr/>
            <p:nvPr/>
          </p:nvSpPr>
          <p:spPr>
            <a:xfrm>
              <a:off x="3479733" y="570881"/>
              <a:ext cx="38894" cy="38482"/>
            </a:xfrm>
            <a:custGeom>
              <a:rect b="b" l="l" r="r" t="t"/>
              <a:pathLst>
                <a:path extrusionOk="0" h="1120" w="1132">
                  <a:moveTo>
                    <a:pt x="560" y="1"/>
                  </a:moveTo>
                  <a:cubicBezTo>
                    <a:pt x="251" y="1"/>
                    <a:pt x="0" y="251"/>
                    <a:pt x="0" y="560"/>
                  </a:cubicBezTo>
                  <a:cubicBezTo>
                    <a:pt x="0" y="870"/>
                    <a:pt x="251" y="1120"/>
                    <a:pt x="560" y="1120"/>
                  </a:cubicBezTo>
                  <a:cubicBezTo>
                    <a:pt x="870" y="1120"/>
                    <a:pt x="1132" y="870"/>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
            <p:cNvSpPr/>
            <p:nvPr/>
          </p:nvSpPr>
          <p:spPr>
            <a:xfrm>
              <a:off x="3608201" y="954603"/>
              <a:ext cx="38894" cy="38894"/>
            </a:xfrm>
            <a:custGeom>
              <a:rect b="b" l="l" r="r" t="t"/>
              <a:pathLst>
                <a:path extrusionOk="0" h="1132" w="1132">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
            <p:cNvSpPr/>
            <p:nvPr/>
          </p:nvSpPr>
          <p:spPr>
            <a:xfrm>
              <a:off x="3479733" y="954603"/>
              <a:ext cx="38894" cy="38894"/>
            </a:xfrm>
            <a:custGeom>
              <a:rect b="b" l="l" r="r" t="t"/>
              <a:pathLst>
                <a:path extrusionOk="0" h="1132" w="1132">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
            <p:cNvSpPr/>
            <p:nvPr/>
          </p:nvSpPr>
          <p:spPr>
            <a:xfrm>
              <a:off x="3415928" y="1018854"/>
              <a:ext cx="38894" cy="38894"/>
            </a:xfrm>
            <a:custGeom>
              <a:rect b="b" l="l" r="r" t="t"/>
              <a:pathLst>
                <a:path extrusionOk="0" h="1132" w="1132">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
            <p:cNvSpPr/>
            <p:nvPr/>
          </p:nvSpPr>
          <p:spPr>
            <a:xfrm>
              <a:off x="3543538" y="1018854"/>
              <a:ext cx="38894" cy="38894"/>
            </a:xfrm>
            <a:custGeom>
              <a:rect b="b" l="l" r="r" t="t"/>
              <a:pathLst>
                <a:path extrusionOk="0" h="1132" w="1132">
                  <a:moveTo>
                    <a:pt x="572" y="0"/>
                  </a:moveTo>
                  <a:cubicBezTo>
                    <a:pt x="251" y="0"/>
                    <a:pt x="1" y="250"/>
                    <a:pt x="1" y="560"/>
                  </a:cubicBezTo>
                  <a:cubicBezTo>
                    <a:pt x="13" y="869"/>
                    <a:pt x="275"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
            <p:cNvSpPr/>
            <p:nvPr/>
          </p:nvSpPr>
          <p:spPr>
            <a:xfrm>
              <a:off x="3415928" y="890386"/>
              <a:ext cx="38894" cy="38894"/>
            </a:xfrm>
            <a:custGeom>
              <a:rect b="b" l="l" r="r" t="t"/>
              <a:pathLst>
                <a:path extrusionOk="0" h="1132" w="1132">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
            <p:cNvSpPr/>
            <p:nvPr/>
          </p:nvSpPr>
          <p:spPr>
            <a:xfrm>
              <a:off x="3543538" y="890386"/>
              <a:ext cx="38894" cy="38894"/>
            </a:xfrm>
            <a:custGeom>
              <a:rect b="b" l="l" r="r" t="t"/>
              <a:pathLst>
                <a:path extrusionOk="0" h="1132" w="1132">
                  <a:moveTo>
                    <a:pt x="572" y="1"/>
                  </a:moveTo>
                  <a:cubicBezTo>
                    <a:pt x="251" y="1"/>
                    <a:pt x="1" y="251"/>
                    <a:pt x="1" y="560"/>
                  </a:cubicBezTo>
                  <a:cubicBezTo>
                    <a:pt x="1" y="882"/>
                    <a:pt x="275"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
            <p:cNvSpPr/>
            <p:nvPr/>
          </p:nvSpPr>
          <p:spPr>
            <a:xfrm>
              <a:off x="3608201" y="826581"/>
              <a:ext cx="38894" cy="38894"/>
            </a:xfrm>
            <a:custGeom>
              <a:rect b="b" l="l" r="r" t="t"/>
              <a:pathLst>
                <a:path extrusionOk="0" h="1132" w="1132">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
            <p:cNvSpPr/>
            <p:nvPr/>
          </p:nvSpPr>
          <p:spPr>
            <a:xfrm>
              <a:off x="3479733" y="826993"/>
              <a:ext cx="38894" cy="38894"/>
            </a:xfrm>
            <a:custGeom>
              <a:rect b="b" l="l" r="r" t="t"/>
              <a:pathLst>
                <a:path extrusionOk="0" h="1132" w="1132">
                  <a:moveTo>
                    <a:pt x="560" y="0"/>
                  </a:moveTo>
                  <a:cubicBezTo>
                    <a:pt x="251" y="0"/>
                    <a:pt x="0" y="250"/>
                    <a:pt x="0" y="560"/>
                  </a:cubicBezTo>
                  <a:cubicBezTo>
                    <a:pt x="0"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
            <p:cNvSpPr/>
            <p:nvPr/>
          </p:nvSpPr>
          <p:spPr>
            <a:xfrm>
              <a:off x="3608201" y="1210302"/>
              <a:ext cx="38894" cy="38894"/>
            </a:xfrm>
            <a:custGeom>
              <a:rect b="b" l="l" r="r" t="t"/>
              <a:pathLst>
                <a:path extrusionOk="0" h="1132" w="1132">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
            <p:cNvSpPr/>
            <p:nvPr/>
          </p:nvSpPr>
          <p:spPr>
            <a:xfrm>
              <a:off x="3479733" y="1210714"/>
              <a:ext cx="38894" cy="38894"/>
            </a:xfrm>
            <a:custGeom>
              <a:rect b="b" l="l" r="r" t="t"/>
              <a:pathLst>
                <a:path extrusionOk="0" h="1132" w="1132">
                  <a:moveTo>
                    <a:pt x="560" y="0"/>
                  </a:moveTo>
                  <a:cubicBezTo>
                    <a:pt x="251" y="0"/>
                    <a:pt x="0" y="262"/>
                    <a:pt x="0" y="572"/>
                  </a:cubicBezTo>
                  <a:cubicBezTo>
                    <a:pt x="0"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
            <p:cNvSpPr/>
            <p:nvPr/>
          </p:nvSpPr>
          <p:spPr>
            <a:xfrm>
              <a:off x="3415928" y="1274519"/>
              <a:ext cx="38894" cy="38894"/>
            </a:xfrm>
            <a:custGeom>
              <a:rect b="b" l="l" r="r" t="t"/>
              <a:pathLst>
                <a:path extrusionOk="0" h="1132" w="1132">
                  <a:moveTo>
                    <a:pt x="560" y="1"/>
                  </a:moveTo>
                  <a:cubicBezTo>
                    <a:pt x="250" y="1"/>
                    <a:pt x="0" y="251"/>
                    <a:pt x="0" y="560"/>
                  </a:cubicBezTo>
                  <a:cubicBezTo>
                    <a:pt x="0" y="894"/>
                    <a:pt x="250" y="1132"/>
                    <a:pt x="560" y="1132"/>
                  </a:cubicBezTo>
                  <a:cubicBezTo>
                    <a:pt x="869" y="1132"/>
                    <a:pt x="1131" y="870"/>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
            <p:cNvSpPr/>
            <p:nvPr/>
          </p:nvSpPr>
          <p:spPr>
            <a:xfrm>
              <a:off x="3543538" y="1274519"/>
              <a:ext cx="38894" cy="38894"/>
            </a:xfrm>
            <a:custGeom>
              <a:rect b="b" l="l" r="r" t="t"/>
              <a:pathLst>
                <a:path extrusionOk="0" h="1132" w="1132">
                  <a:moveTo>
                    <a:pt x="572" y="1"/>
                  </a:moveTo>
                  <a:cubicBezTo>
                    <a:pt x="251" y="1"/>
                    <a:pt x="1" y="251"/>
                    <a:pt x="1" y="560"/>
                  </a:cubicBezTo>
                  <a:cubicBezTo>
                    <a:pt x="13" y="894"/>
                    <a:pt x="275"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
            <p:cNvSpPr/>
            <p:nvPr/>
          </p:nvSpPr>
          <p:spPr>
            <a:xfrm>
              <a:off x="3415928" y="1146463"/>
              <a:ext cx="38894" cy="38894"/>
            </a:xfrm>
            <a:custGeom>
              <a:rect b="b" l="l" r="r" t="t"/>
              <a:pathLst>
                <a:path extrusionOk="0" h="1132" w="1132">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
            <p:cNvSpPr/>
            <p:nvPr/>
          </p:nvSpPr>
          <p:spPr>
            <a:xfrm>
              <a:off x="3543538" y="1146463"/>
              <a:ext cx="38894" cy="38894"/>
            </a:xfrm>
            <a:custGeom>
              <a:rect b="b" l="l" r="r" t="t"/>
              <a:pathLst>
                <a:path extrusionOk="0" h="1132" w="1132">
                  <a:moveTo>
                    <a:pt x="572" y="1"/>
                  </a:moveTo>
                  <a:cubicBezTo>
                    <a:pt x="251" y="1"/>
                    <a:pt x="1" y="251"/>
                    <a:pt x="1" y="572"/>
                  </a:cubicBezTo>
                  <a:cubicBezTo>
                    <a:pt x="13" y="882"/>
                    <a:pt x="275"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
            <p:cNvSpPr/>
            <p:nvPr/>
          </p:nvSpPr>
          <p:spPr>
            <a:xfrm>
              <a:off x="3608201" y="1082659"/>
              <a:ext cx="38894" cy="38894"/>
            </a:xfrm>
            <a:custGeom>
              <a:rect b="b" l="l" r="r" t="t"/>
              <a:pathLst>
                <a:path extrusionOk="0" h="1132" w="1132">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
            <p:cNvSpPr/>
            <p:nvPr/>
          </p:nvSpPr>
          <p:spPr>
            <a:xfrm>
              <a:off x="3479733" y="1082659"/>
              <a:ext cx="38894" cy="38894"/>
            </a:xfrm>
            <a:custGeom>
              <a:rect b="b" l="l" r="r" t="t"/>
              <a:pathLst>
                <a:path extrusionOk="0" h="1132" w="1132">
                  <a:moveTo>
                    <a:pt x="560" y="1"/>
                  </a:moveTo>
                  <a:cubicBezTo>
                    <a:pt x="251" y="1"/>
                    <a:pt x="0" y="251"/>
                    <a:pt x="0" y="560"/>
                  </a:cubicBezTo>
                  <a:cubicBezTo>
                    <a:pt x="0" y="870"/>
                    <a:pt x="251" y="1132"/>
                    <a:pt x="560" y="1132"/>
                  </a:cubicBezTo>
                  <a:cubicBezTo>
                    <a:pt x="870" y="1132"/>
                    <a:pt x="1132" y="870"/>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
            <p:cNvSpPr/>
            <p:nvPr/>
          </p:nvSpPr>
          <p:spPr>
            <a:xfrm>
              <a:off x="3608201" y="1466792"/>
              <a:ext cx="38894" cy="38894"/>
            </a:xfrm>
            <a:custGeom>
              <a:rect b="b" l="l" r="r" t="t"/>
              <a:pathLst>
                <a:path extrusionOk="0" h="1132" w="1132">
                  <a:moveTo>
                    <a:pt x="560" y="0"/>
                  </a:moveTo>
                  <a:cubicBezTo>
                    <a:pt x="250" y="0"/>
                    <a:pt x="0" y="250"/>
                    <a:pt x="0" y="560"/>
                  </a:cubicBezTo>
                  <a:cubicBezTo>
                    <a:pt x="0" y="893"/>
                    <a:pt x="250" y="1132"/>
                    <a:pt x="560" y="1132"/>
                  </a:cubicBezTo>
                  <a:cubicBezTo>
                    <a:pt x="869" y="1132"/>
                    <a:pt x="1131" y="870"/>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
            <p:cNvSpPr/>
            <p:nvPr/>
          </p:nvSpPr>
          <p:spPr>
            <a:xfrm>
              <a:off x="3479733" y="1467204"/>
              <a:ext cx="38894" cy="38894"/>
            </a:xfrm>
            <a:custGeom>
              <a:rect b="b" l="l" r="r" t="t"/>
              <a:pathLst>
                <a:path extrusionOk="0" h="1132" w="1132">
                  <a:moveTo>
                    <a:pt x="560" y="0"/>
                  </a:moveTo>
                  <a:cubicBezTo>
                    <a:pt x="251" y="0"/>
                    <a:pt x="0" y="250"/>
                    <a:pt x="0" y="560"/>
                  </a:cubicBezTo>
                  <a:cubicBezTo>
                    <a:pt x="0" y="870"/>
                    <a:pt x="251" y="1131"/>
                    <a:pt x="560" y="1131"/>
                  </a:cubicBezTo>
                  <a:cubicBezTo>
                    <a:pt x="870" y="1131"/>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
            <p:cNvSpPr/>
            <p:nvPr/>
          </p:nvSpPr>
          <p:spPr>
            <a:xfrm>
              <a:off x="3415928" y="1531009"/>
              <a:ext cx="38894" cy="38894"/>
            </a:xfrm>
            <a:custGeom>
              <a:rect b="b" l="l" r="r" t="t"/>
              <a:pathLst>
                <a:path extrusionOk="0" h="1132" w="1132">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
            <p:cNvSpPr/>
            <p:nvPr/>
          </p:nvSpPr>
          <p:spPr>
            <a:xfrm>
              <a:off x="3543538" y="1531009"/>
              <a:ext cx="38894" cy="38894"/>
            </a:xfrm>
            <a:custGeom>
              <a:rect b="b" l="l" r="r" t="t"/>
              <a:pathLst>
                <a:path extrusionOk="0" h="1132" w="1132">
                  <a:moveTo>
                    <a:pt x="572" y="1"/>
                  </a:moveTo>
                  <a:cubicBezTo>
                    <a:pt x="251" y="1"/>
                    <a:pt x="1" y="251"/>
                    <a:pt x="1" y="572"/>
                  </a:cubicBezTo>
                  <a:cubicBezTo>
                    <a:pt x="13" y="882"/>
                    <a:pt x="275"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
            <p:cNvSpPr/>
            <p:nvPr/>
          </p:nvSpPr>
          <p:spPr>
            <a:xfrm>
              <a:off x="3415928" y="1402575"/>
              <a:ext cx="38894" cy="38894"/>
            </a:xfrm>
            <a:custGeom>
              <a:rect b="b" l="l" r="r" t="t"/>
              <a:pathLst>
                <a:path extrusionOk="0" h="1132" w="1132">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
            <p:cNvSpPr/>
            <p:nvPr/>
          </p:nvSpPr>
          <p:spPr>
            <a:xfrm>
              <a:off x="3543538" y="1402575"/>
              <a:ext cx="38894" cy="38894"/>
            </a:xfrm>
            <a:custGeom>
              <a:rect b="b" l="l" r="r" t="t"/>
              <a:pathLst>
                <a:path extrusionOk="0" h="1132" w="1132">
                  <a:moveTo>
                    <a:pt x="572" y="0"/>
                  </a:moveTo>
                  <a:cubicBezTo>
                    <a:pt x="251" y="0"/>
                    <a:pt x="1" y="262"/>
                    <a:pt x="1" y="572"/>
                  </a:cubicBezTo>
                  <a:cubicBezTo>
                    <a:pt x="13" y="881"/>
                    <a:pt x="275"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
            <p:cNvSpPr/>
            <p:nvPr/>
          </p:nvSpPr>
          <p:spPr>
            <a:xfrm>
              <a:off x="3608201" y="1338736"/>
              <a:ext cx="38894" cy="38894"/>
            </a:xfrm>
            <a:custGeom>
              <a:rect b="b" l="l" r="r" t="t"/>
              <a:pathLst>
                <a:path extrusionOk="0" h="1132" w="1132">
                  <a:moveTo>
                    <a:pt x="560" y="1"/>
                  </a:moveTo>
                  <a:cubicBezTo>
                    <a:pt x="250" y="1"/>
                    <a:pt x="0" y="251"/>
                    <a:pt x="0" y="572"/>
                  </a:cubicBezTo>
                  <a:cubicBezTo>
                    <a:pt x="0" y="882"/>
                    <a:pt x="250" y="1132"/>
                    <a:pt x="560" y="1132"/>
                  </a:cubicBezTo>
                  <a:cubicBezTo>
                    <a:pt x="869" y="1132"/>
                    <a:pt x="1131" y="882"/>
                    <a:pt x="1131" y="572"/>
                  </a:cubicBezTo>
                  <a:cubicBezTo>
                    <a:pt x="1131" y="275"/>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
            <p:cNvSpPr/>
            <p:nvPr/>
          </p:nvSpPr>
          <p:spPr>
            <a:xfrm>
              <a:off x="3479733" y="1338736"/>
              <a:ext cx="38894" cy="38894"/>
            </a:xfrm>
            <a:custGeom>
              <a:rect b="b" l="l" r="r" t="t"/>
              <a:pathLst>
                <a:path extrusionOk="0" h="1132" w="1132">
                  <a:moveTo>
                    <a:pt x="560" y="1"/>
                  </a:moveTo>
                  <a:cubicBezTo>
                    <a:pt x="251" y="1"/>
                    <a:pt x="0" y="251"/>
                    <a:pt x="0" y="560"/>
                  </a:cubicBezTo>
                  <a:cubicBezTo>
                    <a:pt x="0" y="882"/>
                    <a:pt x="251" y="1132"/>
                    <a:pt x="560" y="1132"/>
                  </a:cubicBezTo>
                  <a:cubicBezTo>
                    <a:pt x="870"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
            <p:cNvSpPr/>
            <p:nvPr/>
          </p:nvSpPr>
          <p:spPr>
            <a:xfrm>
              <a:off x="3608201" y="1722870"/>
              <a:ext cx="38894" cy="38894"/>
            </a:xfrm>
            <a:custGeom>
              <a:rect b="b" l="l" r="r" t="t"/>
              <a:pathLst>
                <a:path extrusionOk="0" h="1132" w="1132">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
            <p:cNvSpPr/>
            <p:nvPr/>
          </p:nvSpPr>
          <p:spPr>
            <a:xfrm>
              <a:off x="3479733" y="1723282"/>
              <a:ext cx="38894" cy="38894"/>
            </a:xfrm>
            <a:custGeom>
              <a:rect b="b" l="l" r="r" t="t"/>
              <a:pathLst>
                <a:path extrusionOk="0" h="1132" w="1132">
                  <a:moveTo>
                    <a:pt x="560" y="1"/>
                  </a:moveTo>
                  <a:cubicBezTo>
                    <a:pt x="251" y="1"/>
                    <a:pt x="0" y="251"/>
                    <a:pt x="0" y="572"/>
                  </a:cubicBezTo>
                  <a:cubicBezTo>
                    <a:pt x="0"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
            <p:cNvSpPr/>
            <p:nvPr/>
          </p:nvSpPr>
          <p:spPr>
            <a:xfrm>
              <a:off x="3415928" y="1787121"/>
              <a:ext cx="38894" cy="38894"/>
            </a:xfrm>
            <a:custGeom>
              <a:rect b="b" l="l" r="r" t="t"/>
              <a:pathLst>
                <a:path extrusionOk="0" h="1132" w="1132">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
            <p:cNvSpPr/>
            <p:nvPr/>
          </p:nvSpPr>
          <p:spPr>
            <a:xfrm>
              <a:off x="3543538" y="1787121"/>
              <a:ext cx="38894" cy="38894"/>
            </a:xfrm>
            <a:custGeom>
              <a:rect b="b" l="l" r="r" t="t"/>
              <a:pathLst>
                <a:path extrusionOk="0" h="1132" w="1132">
                  <a:moveTo>
                    <a:pt x="572" y="0"/>
                  </a:moveTo>
                  <a:cubicBezTo>
                    <a:pt x="251" y="0"/>
                    <a:pt x="1" y="262"/>
                    <a:pt x="1" y="572"/>
                  </a:cubicBezTo>
                  <a:cubicBezTo>
                    <a:pt x="1" y="881"/>
                    <a:pt x="275"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
            <p:cNvSpPr/>
            <p:nvPr/>
          </p:nvSpPr>
          <p:spPr>
            <a:xfrm>
              <a:off x="3415928" y="1659065"/>
              <a:ext cx="38894" cy="38894"/>
            </a:xfrm>
            <a:custGeom>
              <a:rect b="b" l="l" r="r" t="t"/>
              <a:pathLst>
                <a:path extrusionOk="0" h="1132" w="1132">
                  <a:moveTo>
                    <a:pt x="560" y="0"/>
                  </a:moveTo>
                  <a:cubicBezTo>
                    <a:pt x="250" y="0"/>
                    <a:pt x="0" y="250"/>
                    <a:pt x="0" y="560"/>
                  </a:cubicBezTo>
                  <a:cubicBezTo>
                    <a:pt x="0" y="870"/>
                    <a:pt x="250" y="1131"/>
                    <a:pt x="560" y="1131"/>
                  </a:cubicBezTo>
                  <a:cubicBezTo>
                    <a:pt x="869" y="1131"/>
                    <a:pt x="1131" y="870"/>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
            <p:cNvSpPr/>
            <p:nvPr/>
          </p:nvSpPr>
          <p:spPr>
            <a:xfrm>
              <a:off x="3543538" y="1659065"/>
              <a:ext cx="38894" cy="38894"/>
            </a:xfrm>
            <a:custGeom>
              <a:rect b="b" l="l" r="r" t="t"/>
              <a:pathLst>
                <a:path extrusionOk="0" h="1132" w="1132">
                  <a:moveTo>
                    <a:pt x="572" y="0"/>
                  </a:moveTo>
                  <a:cubicBezTo>
                    <a:pt x="251" y="0"/>
                    <a:pt x="1" y="250"/>
                    <a:pt x="1" y="560"/>
                  </a:cubicBezTo>
                  <a:cubicBezTo>
                    <a:pt x="13" y="870"/>
                    <a:pt x="275"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
            <p:cNvSpPr/>
            <p:nvPr/>
          </p:nvSpPr>
          <p:spPr>
            <a:xfrm>
              <a:off x="3608201" y="1594848"/>
              <a:ext cx="38894" cy="38894"/>
            </a:xfrm>
            <a:custGeom>
              <a:rect b="b" l="l" r="r" t="t"/>
              <a:pathLst>
                <a:path extrusionOk="0" h="1132" w="1132">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
            <p:cNvSpPr/>
            <p:nvPr/>
          </p:nvSpPr>
          <p:spPr>
            <a:xfrm>
              <a:off x="3479733" y="1594848"/>
              <a:ext cx="38894" cy="38894"/>
            </a:xfrm>
            <a:custGeom>
              <a:rect b="b" l="l" r="r" t="t"/>
              <a:pathLst>
                <a:path extrusionOk="0" h="1132" w="1132">
                  <a:moveTo>
                    <a:pt x="560" y="0"/>
                  </a:moveTo>
                  <a:cubicBezTo>
                    <a:pt x="251" y="0"/>
                    <a:pt x="0" y="262"/>
                    <a:pt x="0" y="572"/>
                  </a:cubicBezTo>
                  <a:cubicBezTo>
                    <a:pt x="0"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
            <p:cNvSpPr/>
            <p:nvPr/>
          </p:nvSpPr>
          <p:spPr>
            <a:xfrm>
              <a:off x="3608201" y="1978982"/>
              <a:ext cx="38894" cy="38894"/>
            </a:xfrm>
            <a:custGeom>
              <a:rect b="b" l="l" r="r" t="t"/>
              <a:pathLst>
                <a:path extrusionOk="0" h="1132" w="1132">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
            <p:cNvSpPr/>
            <p:nvPr/>
          </p:nvSpPr>
          <p:spPr>
            <a:xfrm>
              <a:off x="3479733" y="1979359"/>
              <a:ext cx="38894" cy="38929"/>
            </a:xfrm>
            <a:custGeom>
              <a:rect b="b" l="l" r="r" t="t"/>
              <a:pathLst>
                <a:path extrusionOk="0" h="1133" w="1132">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
            <p:cNvSpPr/>
            <p:nvPr/>
          </p:nvSpPr>
          <p:spPr>
            <a:xfrm>
              <a:off x="3415928" y="2043611"/>
              <a:ext cx="38894" cy="38894"/>
            </a:xfrm>
            <a:custGeom>
              <a:rect b="b" l="l" r="r" t="t"/>
              <a:pathLst>
                <a:path extrusionOk="0" h="1132" w="1132">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
            <p:cNvSpPr/>
            <p:nvPr/>
          </p:nvSpPr>
          <p:spPr>
            <a:xfrm>
              <a:off x="3543538" y="2043611"/>
              <a:ext cx="38894" cy="38894"/>
            </a:xfrm>
            <a:custGeom>
              <a:rect b="b" l="l" r="r" t="t"/>
              <a:pathLst>
                <a:path extrusionOk="0" h="1132" w="1132">
                  <a:moveTo>
                    <a:pt x="572" y="0"/>
                  </a:moveTo>
                  <a:cubicBezTo>
                    <a:pt x="251" y="0"/>
                    <a:pt x="1" y="250"/>
                    <a:pt x="1" y="560"/>
                  </a:cubicBezTo>
                  <a:cubicBezTo>
                    <a:pt x="13" y="869"/>
                    <a:pt x="275"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
            <p:cNvSpPr/>
            <p:nvPr/>
          </p:nvSpPr>
          <p:spPr>
            <a:xfrm>
              <a:off x="3415928" y="1915143"/>
              <a:ext cx="38894" cy="38894"/>
            </a:xfrm>
            <a:custGeom>
              <a:rect b="b" l="l" r="r" t="t"/>
              <a:pathLst>
                <a:path extrusionOk="0" h="1132" w="1132">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
            <p:cNvSpPr/>
            <p:nvPr/>
          </p:nvSpPr>
          <p:spPr>
            <a:xfrm>
              <a:off x="3543538" y="1915143"/>
              <a:ext cx="38894" cy="38894"/>
            </a:xfrm>
            <a:custGeom>
              <a:rect b="b" l="l" r="r" t="t"/>
              <a:pathLst>
                <a:path extrusionOk="0" h="1132" w="1132">
                  <a:moveTo>
                    <a:pt x="572" y="1"/>
                  </a:moveTo>
                  <a:cubicBezTo>
                    <a:pt x="251" y="1"/>
                    <a:pt x="1" y="251"/>
                    <a:pt x="1" y="560"/>
                  </a:cubicBezTo>
                  <a:cubicBezTo>
                    <a:pt x="13" y="882"/>
                    <a:pt x="275"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
            <p:cNvSpPr/>
            <p:nvPr/>
          </p:nvSpPr>
          <p:spPr>
            <a:xfrm>
              <a:off x="3608201" y="1851338"/>
              <a:ext cx="38894" cy="38894"/>
            </a:xfrm>
            <a:custGeom>
              <a:rect b="b" l="l" r="r" t="t"/>
              <a:pathLst>
                <a:path extrusionOk="0" h="1132" w="1132">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
            <p:cNvSpPr/>
            <p:nvPr/>
          </p:nvSpPr>
          <p:spPr>
            <a:xfrm>
              <a:off x="3479733" y="1851338"/>
              <a:ext cx="38894" cy="38894"/>
            </a:xfrm>
            <a:custGeom>
              <a:rect b="b" l="l" r="r" t="t"/>
              <a:pathLst>
                <a:path extrusionOk="0" h="1132" w="1132">
                  <a:moveTo>
                    <a:pt x="560" y="0"/>
                  </a:moveTo>
                  <a:cubicBezTo>
                    <a:pt x="251" y="0"/>
                    <a:pt x="0" y="250"/>
                    <a:pt x="0" y="560"/>
                  </a:cubicBezTo>
                  <a:cubicBezTo>
                    <a:pt x="0"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
            <p:cNvSpPr/>
            <p:nvPr/>
          </p:nvSpPr>
          <p:spPr>
            <a:xfrm>
              <a:off x="3159404" y="-5903"/>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
            <p:cNvSpPr/>
            <p:nvPr/>
          </p:nvSpPr>
          <p:spPr>
            <a:xfrm>
              <a:off x="3287460" y="-5903"/>
              <a:ext cx="38894" cy="38894"/>
            </a:xfrm>
            <a:custGeom>
              <a:rect b="b" l="l" r="r" t="t"/>
              <a:pathLst>
                <a:path extrusionOk="0" h="1132" w="1132">
                  <a:moveTo>
                    <a:pt x="560" y="0"/>
                  </a:moveTo>
                  <a:cubicBezTo>
                    <a:pt x="251" y="0"/>
                    <a:pt x="1" y="250"/>
                    <a:pt x="1" y="560"/>
                  </a:cubicBezTo>
                  <a:cubicBezTo>
                    <a:pt x="1" y="869"/>
                    <a:pt x="262" y="1131"/>
                    <a:pt x="560" y="1131"/>
                  </a:cubicBezTo>
                  <a:cubicBezTo>
                    <a:pt x="882"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
            <p:cNvSpPr/>
            <p:nvPr/>
          </p:nvSpPr>
          <p:spPr>
            <a:xfrm>
              <a:off x="3351677" y="186335"/>
              <a:ext cx="38894" cy="38516"/>
            </a:xfrm>
            <a:custGeom>
              <a:rect b="b" l="l" r="r" t="t"/>
              <a:pathLst>
                <a:path extrusionOk="0" h="1121" w="1132">
                  <a:moveTo>
                    <a:pt x="572" y="1"/>
                  </a:moveTo>
                  <a:cubicBezTo>
                    <a:pt x="263" y="1"/>
                    <a:pt x="1" y="251"/>
                    <a:pt x="1" y="561"/>
                  </a:cubicBezTo>
                  <a:cubicBezTo>
                    <a:pt x="1" y="870"/>
                    <a:pt x="263" y="1120"/>
                    <a:pt x="572" y="1120"/>
                  </a:cubicBezTo>
                  <a:cubicBezTo>
                    <a:pt x="882" y="1120"/>
                    <a:pt x="1132" y="870"/>
                    <a:pt x="1132" y="561"/>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
            <p:cNvSpPr/>
            <p:nvPr/>
          </p:nvSpPr>
          <p:spPr>
            <a:xfrm>
              <a:off x="3223243" y="186335"/>
              <a:ext cx="38894" cy="38929"/>
            </a:xfrm>
            <a:custGeom>
              <a:rect b="b" l="l" r="r" t="t"/>
              <a:pathLst>
                <a:path extrusionOk="0" h="1133" w="1132">
                  <a:moveTo>
                    <a:pt x="572" y="1"/>
                  </a:moveTo>
                  <a:cubicBezTo>
                    <a:pt x="262" y="1"/>
                    <a:pt x="0" y="251"/>
                    <a:pt x="0" y="561"/>
                  </a:cubicBezTo>
                  <a:cubicBezTo>
                    <a:pt x="0" y="870"/>
                    <a:pt x="262" y="1132"/>
                    <a:pt x="572" y="1132"/>
                  </a:cubicBezTo>
                  <a:cubicBezTo>
                    <a:pt x="881" y="1132"/>
                    <a:pt x="1131" y="870"/>
                    <a:pt x="1131" y="561"/>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
            <p:cNvSpPr/>
            <p:nvPr/>
          </p:nvSpPr>
          <p:spPr>
            <a:xfrm>
              <a:off x="3159404" y="250174"/>
              <a:ext cx="38894" cy="38894"/>
            </a:xfrm>
            <a:custGeom>
              <a:rect b="b" l="l" r="r" t="t"/>
              <a:pathLst>
                <a:path extrusionOk="0" h="1132" w="1132">
                  <a:moveTo>
                    <a:pt x="572" y="0"/>
                  </a:moveTo>
                  <a:cubicBezTo>
                    <a:pt x="263" y="0"/>
                    <a:pt x="1" y="250"/>
                    <a:pt x="1" y="560"/>
                  </a:cubicBezTo>
                  <a:cubicBezTo>
                    <a:pt x="1" y="881"/>
                    <a:pt x="263"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
            <p:cNvSpPr/>
            <p:nvPr/>
          </p:nvSpPr>
          <p:spPr>
            <a:xfrm>
              <a:off x="3287460" y="250174"/>
              <a:ext cx="38894" cy="38894"/>
            </a:xfrm>
            <a:custGeom>
              <a:rect b="b" l="l" r="r" t="t"/>
              <a:pathLst>
                <a:path extrusionOk="0" h="1132" w="1132">
                  <a:moveTo>
                    <a:pt x="560" y="0"/>
                  </a:moveTo>
                  <a:cubicBezTo>
                    <a:pt x="251" y="0"/>
                    <a:pt x="1" y="250"/>
                    <a:pt x="1" y="560"/>
                  </a:cubicBezTo>
                  <a:cubicBezTo>
                    <a:pt x="12" y="881"/>
                    <a:pt x="262" y="1131"/>
                    <a:pt x="560" y="1131"/>
                  </a:cubicBezTo>
                  <a:cubicBezTo>
                    <a:pt x="882" y="1131"/>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
            <p:cNvSpPr/>
            <p:nvPr/>
          </p:nvSpPr>
          <p:spPr>
            <a:xfrm>
              <a:off x="3159404" y="121706"/>
              <a:ext cx="38894" cy="38894"/>
            </a:xfrm>
            <a:custGeom>
              <a:rect b="b" l="l" r="r" t="t"/>
              <a:pathLst>
                <a:path extrusionOk="0" h="1132" w="1132">
                  <a:moveTo>
                    <a:pt x="572" y="1"/>
                  </a:moveTo>
                  <a:cubicBezTo>
                    <a:pt x="263" y="1"/>
                    <a:pt x="1" y="251"/>
                    <a:pt x="1" y="572"/>
                  </a:cubicBezTo>
                  <a:cubicBezTo>
                    <a:pt x="1" y="894"/>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
            <p:cNvSpPr/>
            <p:nvPr/>
          </p:nvSpPr>
          <p:spPr>
            <a:xfrm>
              <a:off x="3287460" y="121706"/>
              <a:ext cx="38894" cy="38894"/>
            </a:xfrm>
            <a:custGeom>
              <a:rect b="b" l="l" r="r" t="t"/>
              <a:pathLst>
                <a:path extrusionOk="0" h="1132" w="1132">
                  <a:moveTo>
                    <a:pt x="560" y="1"/>
                  </a:moveTo>
                  <a:cubicBezTo>
                    <a:pt x="251" y="1"/>
                    <a:pt x="1" y="251"/>
                    <a:pt x="1" y="572"/>
                  </a:cubicBezTo>
                  <a:cubicBezTo>
                    <a:pt x="12" y="894"/>
                    <a:pt x="262" y="1132"/>
                    <a:pt x="560" y="1132"/>
                  </a:cubicBezTo>
                  <a:cubicBezTo>
                    <a:pt x="882"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
            <p:cNvSpPr/>
            <p:nvPr/>
          </p:nvSpPr>
          <p:spPr>
            <a:xfrm>
              <a:off x="3351677" y="58314"/>
              <a:ext cx="38894" cy="38894"/>
            </a:xfrm>
            <a:custGeom>
              <a:rect b="b" l="l" r="r" t="t"/>
              <a:pathLst>
                <a:path extrusionOk="0" h="1132" w="1132">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
            <p:cNvSpPr/>
            <p:nvPr/>
          </p:nvSpPr>
          <p:spPr>
            <a:xfrm>
              <a:off x="3223243" y="58314"/>
              <a:ext cx="38894" cy="38894"/>
            </a:xfrm>
            <a:custGeom>
              <a:rect b="b" l="l" r="r" t="t"/>
              <a:pathLst>
                <a:path extrusionOk="0" h="1132" w="1132">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
            <p:cNvSpPr/>
            <p:nvPr/>
          </p:nvSpPr>
          <p:spPr>
            <a:xfrm>
              <a:off x="3351677" y="442447"/>
              <a:ext cx="38894" cy="38894"/>
            </a:xfrm>
            <a:custGeom>
              <a:rect b="b" l="l" r="r" t="t"/>
              <a:pathLst>
                <a:path extrusionOk="0" h="1132" w="1132">
                  <a:moveTo>
                    <a:pt x="572" y="0"/>
                  </a:moveTo>
                  <a:cubicBezTo>
                    <a:pt x="263" y="0"/>
                    <a:pt x="1" y="250"/>
                    <a:pt x="1" y="560"/>
                  </a:cubicBezTo>
                  <a:cubicBezTo>
                    <a:pt x="1" y="881"/>
                    <a:pt x="263" y="1131"/>
                    <a:pt x="572" y="1131"/>
                  </a:cubicBezTo>
                  <a:cubicBezTo>
                    <a:pt x="882" y="1131"/>
                    <a:pt x="1132" y="881"/>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
            <p:cNvSpPr/>
            <p:nvPr/>
          </p:nvSpPr>
          <p:spPr>
            <a:xfrm>
              <a:off x="3223243" y="442447"/>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
            <p:cNvSpPr/>
            <p:nvPr/>
          </p:nvSpPr>
          <p:spPr>
            <a:xfrm>
              <a:off x="3159404" y="506252"/>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
            <p:cNvSpPr/>
            <p:nvPr/>
          </p:nvSpPr>
          <p:spPr>
            <a:xfrm>
              <a:off x="3287460" y="506252"/>
              <a:ext cx="38894" cy="38894"/>
            </a:xfrm>
            <a:custGeom>
              <a:rect b="b" l="l" r="r" t="t"/>
              <a:pathLst>
                <a:path extrusionOk="0" h="1132" w="1132">
                  <a:moveTo>
                    <a:pt x="560" y="1"/>
                  </a:moveTo>
                  <a:cubicBezTo>
                    <a:pt x="251" y="1"/>
                    <a:pt x="1" y="251"/>
                    <a:pt x="1" y="572"/>
                  </a:cubicBezTo>
                  <a:cubicBezTo>
                    <a:pt x="12" y="882"/>
                    <a:pt x="262" y="1132"/>
                    <a:pt x="560" y="1132"/>
                  </a:cubicBezTo>
                  <a:cubicBezTo>
                    <a:pt x="882"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
            <p:cNvSpPr/>
            <p:nvPr/>
          </p:nvSpPr>
          <p:spPr>
            <a:xfrm>
              <a:off x="3159404" y="377818"/>
              <a:ext cx="38894" cy="38894"/>
            </a:xfrm>
            <a:custGeom>
              <a:rect b="b" l="l" r="r" t="t"/>
              <a:pathLst>
                <a:path extrusionOk="0" h="1132" w="1132">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
            <p:cNvSpPr/>
            <p:nvPr/>
          </p:nvSpPr>
          <p:spPr>
            <a:xfrm>
              <a:off x="3287460" y="377818"/>
              <a:ext cx="38894" cy="38894"/>
            </a:xfrm>
            <a:custGeom>
              <a:rect b="b" l="l" r="r" t="t"/>
              <a:pathLst>
                <a:path extrusionOk="0" h="1132" w="1132">
                  <a:moveTo>
                    <a:pt x="560" y="0"/>
                  </a:moveTo>
                  <a:cubicBezTo>
                    <a:pt x="251" y="0"/>
                    <a:pt x="1" y="262"/>
                    <a:pt x="1" y="572"/>
                  </a:cubicBezTo>
                  <a:cubicBezTo>
                    <a:pt x="12" y="893"/>
                    <a:pt x="262" y="1131"/>
                    <a:pt x="560" y="1131"/>
                  </a:cubicBezTo>
                  <a:cubicBezTo>
                    <a:pt x="882"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
            <p:cNvSpPr/>
            <p:nvPr/>
          </p:nvSpPr>
          <p:spPr>
            <a:xfrm>
              <a:off x="3351677" y="313979"/>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75"/>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
            <p:cNvSpPr/>
            <p:nvPr/>
          </p:nvSpPr>
          <p:spPr>
            <a:xfrm>
              <a:off x="3223243" y="314391"/>
              <a:ext cx="38894" cy="38894"/>
            </a:xfrm>
            <a:custGeom>
              <a:rect b="b" l="l" r="r" t="t"/>
              <a:pathLst>
                <a:path extrusionOk="0" h="1132"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
            <p:cNvSpPr/>
            <p:nvPr/>
          </p:nvSpPr>
          <p:spPr>
            <a:xfrm>
              <a:off x="3351677" y="698525"/>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
            <p:cNvSpPr/>
            <p:nvPr/>
          </p:nvSpPr>
          <p:spPr>
            <a:xfrm>
              <a:off x="3223243" y="698525"/>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
            <p:cNvSpPr/>
            <p:nvPr/>
          </p:nvSpPr>
          <p:spPr>
            <a:xfrm>
              <a:off x="3159404" y="762330"/>
              <a:ext cx="38894" cy="38929"/>
            </a:xfrm>
            <a:custGeom>
              <a:rect b="b" l="l" r="r" t="t"/>
              <a:pathLst>
                <a:path extrusionOk="0" h="1133" w="1132">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
            <p:cNvSpPr/>
            <p:nvPr/>
          </p:nvSpPr>
          <p:spPr>
            <a:xfrm>
              <a:off x="3287460" y="762330"/>
              <a:ext cx="38894" cy="38929"/>
            </a:xfrm>
            <a:custGeom>
              <a:rect b="b" l="l" r="r" t="t"/>
              <a:pathLst>
                <a:path extrusionOk="0" h="1133" w="1132">
                  <a:moveTo>
                    <a:pt x="560" y="1"/>
                  </a:moveTo>
                  <a:cubicBezTo>
                    <a:pt x="251" y="1"/>
                    <a:pt x="1" y="263"/>
                    <a:pt x="1" y="572"/>
                  </a:cubicBezTo>
                  <a:cubicBezTo>
                    <a:pt x="12" y="882"/>
                    <a:pt x="262" y="1132"/>
                    <a:pt x="560" y="1132"/>
                  </a:cubicBezTo>
                  <a:cubicBezTo>
                    <a:pt x="882"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
            <p:cNvSpPr/>
            <p:nvPr/>
          </p:nvSpPr>
          <p:spPr>
            <a:xfrm>
              <a:off x="3159404" y="634308"/>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
            <p:cNvSpPr/>
            <p:nvPr/>
          </p:nvSpPr>
          <p:spPr>
            <a:xfrm>
              <a:off x="3287460" y="634308"/>
              <a:ext cx="38894" cy="38894"/>
            </a:xfrm>
            <a:custGeom>
              <a:rect b="b" l="l" r="r" t="t"/>
              <a:pathLst>
                <a:path extrusionOk="0" h="1132" w="1132">
                  <a:moveTo>
                    <a:pt x="560" y="0"/>
                  </a:moveTo>
                  <a:cubicBezTo>
                    <a:pt x="251" y="0"/>
                    <a:pt x="1" y="250"/>
                    <a:pt x="1" y="560"/>
                  </a:cubicBezTo>
                  <a:cubicBezTo>
                    <a:pt x="1" y="869"/>
                    <a:pt x="262" y="1131"/>
                    <a:pt x="560" y="1131"/>
                  </a:cubicBezTo>
                  <a:cubicBezTo>
                    <a:pt x="882"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
            <p:cNvSpPr/>
            <p:nvPr/>
          </p:nvSpPr>
          <p:spPr>
            <a:xfrm>
              <a:off x="3351677" y="570091"/>
              <a:ext cx="38894" cy="38894"/>
            </a:xfrm>
            <a:custGeom>
              <a:rect b="b" l="l" r="r" t="t"/>
              <a:pathLst>
                <a:path extrusionOk="0" h="1132" w="1132">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
            <p:cNvSpPr/>
            <p:nvPr/>
          </p:nvSpPr>
          <p:spPr>
            <a:xfrm>
              <a:off x="3223243" y="570881"/>
              <a:ext cx="38894" cy="38482"/>
            </a:xfrm>
            <a:custGeom>
              <a:rect b="b" l="l" r="r" t="t"/>
              <a:pathLst>
                <a:path extrusionOk="0" h="1120" w="1132">
                  <a:moveTo>
                    <a:pt x="572" y="1"/>
                  </a:moveTo>
                  <a:cubicBezTo>
                    <a:pt x="262" y="1"/>
                    <a:pt x="0" y="251"/>
                    <a:pt x="0" y="560"/>
                  </a:cubicBezTo>
                  <a:cubicBezTo>
                    <a:pt x="0" y="870"/>
                    <a:pt x="262" y="1120"/>
                    <a:pt x="572" y="1120"/>
                  </a:cubicBezTo>
                  <a:cubicBezTo>
                    <a:pt x="881" y="1120"/>
                    <a:pt x="1131" y="870"/>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
            <p:cNvSpPr/>
            <p:nvPr/>
          </p:nvSpPr>
          <p:spPr>
            <a:xfrm>
              <a:off x="3351677" y="954603"/>
              <a:ext cx="38894" cy="38894"/>
            </a:xfrm>
            <a:custGeom>
              <a:rect b="b" l="l" r="r" t="t"/>
              <a:pathLst>
                <a:path extrusionOk="0" h="1132" w="1132">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
            <p:cNvSpPr/>
            <p:nvPr/>
          </p:nvSpPr>
          <p:spPr>
            <a:xfrm>
              <a:off x="3223243" y="954603"/>
              <a:ext cx="38894" cy="38894"/>
            </a:xfrm>
            <a:custGeom>
              <a:rect b="b" l="l" r="r" t="t"/>
              <a:pathLst>
                <a:path extrusionOk="0" h="1132"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
            <p:cNvSpPr/>
            <p:nvPr/>
          </p:nvSpPr>
          <p:spPr>
            <a:xfrm>
              <a:off x="3159404" y="1018854"/>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
            <p:cNvSpPr/>
            <p:nvPr/>
          </p:nvSpPr>
          <p:spPr>
            <a:xfrm>
              <a:off x="3287460" y="1018854"/>
              <a:ext cx="38894" cy="38894"/>
            </a:xfrm>
            <a:custGeom>
              <a:rect b="b" l="l" r="r" t="t"/>
              <a:pathLst>
                <a:path extrusionOk="0" h="1132" w="1132">
                  <a:moveTo>
                    <a:pt x="560" y="0"/>
                  </a:moveTo>
                  <a:cubicBezTo>
                    <a:pt x="251" y="0"/>
                    <a:pt x="1" y="250"/>
                    <a:pt x="1" y="560"/>
                  </a:cubicBezTo>
                  <a:cubicBezTo>
                    <a:pt x="12" y="869"/>
                    <a:pt x="262" y="1131"/>
                    <a:pt x="560" y="1131"/>
                  </a:cubicBezTo>
                  <a:cubicBezTo>
                    <a:pt x="882"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
            <p:cNvSpPr/>
            <p:nvPr/>
          </p:nvSpPr>
          <p:spPr>
            <a:xfrm>
              <a:off x="3159404" y="890386"/>
              <a:ext cx="38894" cy="38894"/>
            </a:xfrm>
            <a:custGeom>
              <a:rect b="b" l="l" r="r" t="t"/>
              <a:pathLst>
                <a:path extrusionOk="0" h="1132" w="1132">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
            <p:cNvSpPr/>
            <p:nvPr/>
          </p:nvSpPr>
          <p:spPr>
            <a:xfrm>
              <a:off x="3287460" y="890386"/>
              <a:ext cx="38894" cy="38894"/>
            </a:xfrm>
            <a:custGeom>
              <a:rect b="b" l="l" r="r" t="t"/>
              <a:pathLst>
                <a:path extrusionOk="0" h="1132" w="1132">
                  <a:moveTo>
                    <a:pt x="560" y="1"/>
                  </a:moveTo>
                  <a:cubicBezTo>
                    <a:pt x="251" y="1"/>
                    <a:pt x="1" y="251"/>
                    <a:pt x="1" y="560"/>
                  </a:cubicBezTo>
                  <a:cubicBezTo>
                    <a:pt x="1" y="882"/>
                    <a:pt x="262" y="1132"/>
                    <a:pt x="560" y="1132"/>
                  </a:cubicBezTo>
                  <a:cubicBezTo>
                    <a:pt x="882"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
            <p:cNvSpPr/>
            <p:nvPr/>
          </p:nvSpPr>
          <p:spPr>
            <a:xfrm>
              <a:off x="3351677" y="826581"/>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
            <p:cNvSpPr/>
            <p:nvPr/>
          </p:nvSpPr>
          <p:spPr>
            <a:xfrm>
              <a:off x="3223243" y="826993"/>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
            <p:cNvSpPr/>
            <p:nvPr/>
          </p:nvSpPr>
          <p:spPr>
            <a:xfrm>
              <a:off x="3351677" y="1210302"/>
              <a:ext cx="38894" cy="38894"/>
            </a:xfrm>
            <a:custGeom>
              <a:rect b="b" l="l" r="r" t="t"/>
              <a:pathLst>
                <a:path extrusionOk="0" h="1132" w="1132">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
            <p:cNvSpPr/>
            <p:nvPr/>
          </p:nvSpPr>
          <p:spPr>
            <a:xfrm>
              <a:off x="3223243" y="1210714"/>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
            <p:cNvSpPr/>
            <p:nvPr/>
          </p:nvSpPr>
          <p:spPr>
            <a:xfrm>
              <a:off x="3159404" y="1274519"/>
              <a:ext cx="38894" cy="38894"/>
            </a:xfrm>
            <a:custGeom>
              <a:rect b="b" l="l" r="r" t="t"/>
              <a:pathLst>
                <a:path extrusionOk="0" h="1132" w="1132">
                  <a:moveTo>
                    <a:pt x="572" y="1"/>
                  </a:moveTo>
                  <a:cubicBezTo>
                    <a:pt x="263" y="1"/>
                    <a:pt x="1" y="251"/>
                    <a:pt x="1" y="560"/>
                  </a:cubicBezTo>
                  <a:cubicBezTo>
                    <a:pt x="1" y="894"/>
                    <a:pt x="263"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
            <p:cNvSpPr/>
            <p:nvPr/>
          </p:nvSpPr>
          <p:spPr>
            <a:xfrm>
              <a:off x="3287460" y="1274519"/>
              <a:ext cx="38894" cy="38894"/>
            </a:xfrm>
            <a:custGeom>
              <a:rect b="b" l="l" r="r" t="t"/>
              <a:pathLst>
                <a:path extrusionOk="0" h="1132" w="1132">
                  <a:moveTo>
                    <a:pt x="560" y="1"/>
                  </a:moveTo>
                  <a:cubicBezTo>
                    <a:pt x="251" y="1"/>
                    <a:pt x="1" y="251"/>
                    <a:pt x="1" y="560"/>
                  </a:cubicBezTo>
                  <a:cubicBezTo>
                    <a:pt x="12" y="894"/>
                    <a:pt x="262" y="1132"/>
                    <a:pt x="560" y="1132"/>
                  </a:cubicBezTo>
                  <a:cubicBezTo>
                    <a:pt x="882" y="1132"/>
                    <a:pt x="1132" y="870"/>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
            <p:cNvSpPr/>
            <p:nvPr/>
          </p:nvSpPr>
          <p:spPr>
            <a:xfrm>
              <a:off x="3159404" y="1146463"/>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
            <p:cNvSpPr/>
            <p:nvPr/>
          </p:nvSpPr>
          <p:spPr>
            <a:xfrm>
              <a:off x="3287460" y="1146463"/>
              <a:ext cx="38894" cy="38894"/>
            </a:xfrm>
            <a:custGeom>
              <a:rect b="b" l="l" r="r" t="t"/>
              <a:pathLst>
                <a:path extrusionOk="0" h="1132" w="1132">
                  <a:moveTo>
                    <a:pt x="560" y="1"/>
                  </a:moveTo>
                  <a:cubicBezTo>
                    <a:pt x="251" y="1"/>
                    <a:pt x="1" y="251"/>
                    <a:pt x="1" y="572"/>
                  </a:cubicBezTo>
                  <a:cubicBezTo>
                    <a:pt x="12" y="882"/>
                    <a:pt x="262" y="1132"/>
                    <a:pt x="560" y="1132"/>
                  </a:cubicBezTo>
                  <a:cubicBezTo>
                    <a:pt x="882"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
            <p:cNvSpPr/>
            <p:nvPr/>
          </p:nvSpPr>
          <p:spPr>
            <a:xfrm>
              <a:off x="3351677" y="1082659"/>
              <a:ext cx="38894" cy="38894"/>
            </a:xfrm>
            <a:custGeom>
              <a:rect b="b" l="l" r="r" t="t"/>
              <a:pathLst>
                <a:path extrusionOk="0" h="1132" w="1132">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
            <p:cNvSpPr/>
            <p:nvPr/>
          </p:nvSpPr>
          <p:spPr>
            <a:xfrm>
              <a:off x="3223243" y="1082659"/>
              <a:ext cx="38894" cy="38894"/>
            </a:xfrm>
            <a:custGeom>
              <a:rect b="b" l="l" r="r" t="t"/>
              <a:pathLst>
                <a:path extrusionOk="0" h="1132" w="1132">
                  <a:moveTo>
                    <a:pt x="572" y="1"/>
                  </a:moveTo>
                  <a:cubicBezTo>
                    <a:pt x="262" y="1"/>
                    <a:pt x="0" y="251"/>
                    <a:pt x="0" y="560"/>
                  </a:cubicBezTo>
                  <a:cubicBezTo>
                    <a:pt x="0" y="870"/>
                    <a:pt x="262" y="1132"/>
                    <a:pt x="572" y="1132"/>
                  </a:cubicBezTo>
                  <a:cubicBezTo>
                    <a:pt x="881" y="1132"/>
                    <a:pt x="1131" y="870"/>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
            <p:cNvSpPr/>
            <p:nvPr/>
          </p:nvSpPr>
          <p:spPr>
            <a:xfrm>
              <a:off x="3351677" y="1466792"/>
              <a:ext cx="38894" cy="38894"/>
            </a:xfrm>
            <a:custGeom>
              <a:rect b="b" l="l" r="r" t="t"/>
              <a:pathLst>
                <a:path extrusionOk="0" h="1132" w="1132">
                  <a:moveTo>
                    <a:pt x="572" y="0"/>
                  </a:moveTo>
                  <a:cubicBezTo>
                    <a:pt x="263" y="0"/>
                    <a:pt x="1" y="250"/>
                    <a:pt x="1" y="560"/>
                  </a:cubicBezTo>
                  <a:cubicBezTo>
                    <a:pt x="1" y="893"/>
                    <a:pt x="263" y="1132"/>
                    <a:pt x="572" y="1132"/>
                  </a:cubicBezTo>
                  <a:cubicBezTo>
                    <a:pt x="882" y="1132"/>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
            <p:cNvSpPr/>
            <p:nvPr/>
          </p:nvSpPr>
          <p:spPr>
            <a:xfrm>
              <a:off x="3223243" y="1467204"/>
              <a:ext cx="38894" cy="38894"/>
            </a:xfrm>
            <a:custGeom>
              <a:rect b="b" l="l" r="r" t="t"/>
              <a:pathLst>
                <a:path extrusionOk="0" h="1132" w="1132">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
            <p:cNvSpPr/>
            <p:nvPr/>
          </p:nvSpPr>
          <p:spPr>
            <a:xfrm>
              <a:off x="3159404" y="1531009"/>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
            <p:cNvSpPr/>
            <p:nvPr/>
          </p:nvSpPr>
          <p:spPr>
            <a:xfrm>
              <a:off x="3287460" y="1531009"/>
              <a:ext cx="38894" cy="38894"/>
            </a:xfrm>
            <a:custGeom>
              <a:rect b="b" l="l" r="r" t="t"/>
              <a:pathLst>
                <a:path extrusionOk="0" h="1132" w="1132">
                  <a:moveTo>
                    <a:pt x="560" y="1"/>
                  </a:moveTo>
                  <a:cubicBezTo>
                    <a:pt x="251" y="1"/>
                    <a:pt x="1" y="251"/>
                    <a:pt x="1" y="572"/>
                  </a:cubicBezTo>
                  <a:cubicBezTo>
                    <a:pt x="12" y="882"/>
                    <a:pt x="262" y="1132"/>
                    <a:pt x="560" y="1132"/>
                  </a:cubicBezTo>
                  <a:cubicBezTo>
                    <a:pt x="882"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
            <p:cNvSpPr/>
            <p:nvPr/>
          </p:nvSpPr>
          <p:spPr>
            <a:xfrm>
              <a:off x="3159404" y="1402575"/>
              <a:ext cx="38894" cy="38894"/>
            </a:xfrm>
            <a:custGeom>
              <a:rect b="b" l="l" r="r" t="t"/>
              <a:pathLst>
                <a:path extrusionOk="0" h="1132" w="1132">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
            <p:cNvSpPr/>
            <p:nvPr/>
          </p:nvSpPr>
          <p:spPr>
            <a:xfrm>
              <a:off x="3287460" y="1402575"/>
              <a:ext cx="38894" cy="38894"/>
            </a:xfrm>
            <a:custGeom>
              <a:rect b="b" l="l" r="r" t="t"/>
              <a:pathLst>
                <a:path extrusionOk="0" h="1132" w="1132">
                  <a:moveTo>
                    <a:pt x="560" y="0"/>
                  </a:moveTo>
                  <a:cubicBezTo>
                    <a:pt x="251" y="0"/>
                    <a:pt x="1" y="262"/>
                    <a:pt x="1" y="572"/>
                  </a:cubicBezTo>
                  <a:cubicBezTo>
                    <a:pt x="12" y="881"/>
                    <a:pt x="262" y="1131"/>
                    <a:pt x="560" y="1131"/>
                  </a:cubicBezTo>
                  <a:cubicBezTo>
                    <a:pt x="882"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
            <p:cNvSpPr/>
            <p:nvPr/>
          </p:nvSpPr>
          <p:spPr>
            <a:xfrm>
              <a:off x="3351677" y="1338736"/>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75"/>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
            <p:cNvSpPr/>
            <p:nvPr/>
          </p:nvSpPr>
          <p:spPr>
            <a:xfrm>
              <a:off x="3223243" y="1338736"/>
              <a:ext cx="38894" cy="38894"/>
            </a:xfrm>
            <a:custGeom>
              <a:rect b="b" l="l" r="r" t="t"/>
              <a:pathLst>
                <a:path extrusionOk="0" h="1132" w="1132">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
            <p:cNvSpPr/>
            <p:nvPr/>
          </p:nvSpPr>
          <p:spPr>
            <a:xfrm>
              <a:off x="3351677" y="1722870"/>
              <a:ext cx="38894" cy="38894"/>
            </a:xfrm>
            <a:custGeom>
              <a:rect b="b" l="l" r="r" t="t"/>
              <a:pathLst>
                <a:path extrusionOk="0" h="1132" w="1132">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
            <p:cNvSpPr/>
            <p:nvPr/>
          </p:nvSpPr>
          <p:spPr>
            <a:xfrm>
              <a:off x="3223243" y="1723282"/>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
            <p:cNvSpPr/>
            <p:nvPr/>
          </p:nvSpPr>
          <p:spPr>
            <a:xfrm>
              <a:off x="3159404" y="1787121"/>
              <a:ext cx="38894" cy="38894"/>
            </a:xfrm>
            <a:custGeom>
              <a:rect b="b" l="l" r="r" t="t"/>
              <a:pathLst>
                <a:path extrusionOk="0" h="1132" w="1132">
                  <a:moveTo>
                    <a:pt x="572" y="0"/>
                  </a:moveTo>
                  <a:cubicBezTo>
                    <a:pt x="263" y="0"/>
                    <a:pt x="1" y="262"/>
                    <a:pt x="1" y="572"/>
                  </a:cubicBezTo>
                  <a:cubicBezTo>
                    <a:pt x="1" y="869"/>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
            <p:cNvSpPr/>
            <p:nvPr/>
          </p:nvSpPr>
          <p:spPr>
            <a:xfrm>
              <a:off x="3287460" y="1787121"/>
              <a:ext cx="38894" cy="38894"/>
            </a:xfrm>
            <a:custGeom>
              <a:rect b="b" l="l" r="r" t="t"/>
              <a:pathLst>
                <a:path extrusionOk="0" h="1132" w="1132">
                  <a:moveTo>
                    <a:pt x="560" y="0"/>
                  </a:moveTo>
                  <a:cubicBezTo>
                    <a:pt x="251" y="0"/>
                    <a:pt x="1" y="262"/>
                    <a:pt x="1" y="572"/>
                  </a:cubicBezTo>
                  <a:cubicBezTo>
                    <a:pt x="1" y="881"/>
                    <a:pt x="262" y="1131"/>
                    <a:pt x="560" y="1131"/>
                  </a:cubicBezTo>
                  <a:cubicBezTo>
                    <a:pt x="882"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
            <p:cNvSpPr/>
            <p:nvPr/>
          </p:nvSpPr>
          <p:spPr>
            <a:xfrm>
              <a:off x="3159404" y="1659065"/>
              <a:ext cx="38894" cy="38894"/>
            </a:xfrm>
            <a:custGeom>
              <a:rect b="b" l="l" r="r" t="t"/>
              <a:pathLst>
                <a:path extrusionOk="0" h="1132" w="1132">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
            <p:cNvSpPr/>
            <p:nvPr/>
          </p:nvSpPr>
          <p:spPr>
            <a:xfrm>
              <a:off x="3287460" y="1659065"/>
              <a:ext cx="38894" cy="38894"/>
            </a:xfrm>
            <a:custGeom>
              <a:rect b="b" l="l" r="r" t="t"/>
              <a:pathLst>
                <a:path extrusionOk="0" h="1132" w="1132">
                  <a:moveTo>
                    <a:pt x="560" y="0"/>
                  </a:moveTo>
                  <a:cubicBezTo>
                    <a:pt x="251" y="0"/>
                    <a:pt x="1" y="250"/>
                    <a:pt x="1" y="560"/>
                  </a:cubicBezTo>
                  <a:cubicBezTo>
                    <a:pt x="12" y="870"/>
                    <a:pt x="262" y="1131"/>
                    <a:pt x="560" y="1131"/>
                  </a:cubicBezTo>
                  <a:cubicBezTo>
                    <a:pt x="882" y="1131"/>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
            <p:cNvSpPr/>
            <p:nvPr/>
          </p:nvSpPr>
          <p:spPr>
            <a:xfrm>
              <a:off x="3351677" y="1594848"/>
              <a:ext cx="38894" cy="38894"/>
            </a:xfrm>
            <a:custGeom>
              <a:rect b="b" l="l" r="r" t="t"/>
              <a:pathLst>
                <a:path extrusionOk="0" h="1132" w="1132">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
            <p:cNvSpPr/>
            <p:nvPr/>
          </p:nvSpPr>
          <p:spPr>
            <a:xfrm>
              <a:off x="3223243" y="1594848"/>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
            <p:cNvSpPr/>
            <p:nvPr/>
          </p:nvSpPr>
          <p:spPr>
            <a:xfrm>
              <a:off x="3351677" y="1978982"/>
              <a:ext cx="38894" cy="38894"/>
            </a:xfrm>
            <a:custGeom>
              <a:rect b="b" l="l" r="r" t="t"/>
              <a:pathLst>
                <a:path extrusionOk="0" h="1132" w="1132">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
            <p:cNvSpPr/>
            <p:nvPr/>
          </p:nvSpPr>
          <p:spPr>
            <a:xfrm>
              <a:off x="3223243" y="1979359"/>
              <a:ext cx="38894" cy="38929"/>
            </a:xfrm>
            <a:custGeom>
              <a:rect b="b" l="l" r="r" t="t"/>
              <a:pathLst>
                <a:path extrusionOk="0" h="1133"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
            <p:cNvSpPr/>
            <p:nvPr/>
          </p:nvSpPr>
          <p:spPr>
            <a:xfrm>
              <a:off x="3159404" y="2043611"/>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
            <p:cNvSpPr/>
            <p:nvPr/>
          </p:nvSpPr>
          <p:spPr>
            <a:xfrm>
              <a:off x="3287460" y="2043611"/>
              <a:ext cx="38894" cy="38894"/>
            </a:xfrm>
            <a:custGeom>
              <a:rect b="b" l="l" r="r" t="t"/>
              <a:pathLst>
                <a:path extrusionOk="0" h="1132" w="1132">
                  <a:moveTo>
                    <a:pt x="560" y="0"/>
                  </a:moveTo>
                  <a:cubicBezTo>
                    <a:pt x="251" y="0"/>
                    <a:pt x="1" y="250"/>
                    <a:pt x="1" y="560"/>
                  </a:cubicBezTo>
                  <a:cubicBezTo>
                    <a:pt x="12" y="869"/>
                    <a:pt x="262" y="1131"/>
                    <a:pt x="560" y="1131"/>
                  </a:cubicBezTo>
                  <a:cubicBezTo>
                    <a:pt x="882"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
            <p:cNvSpPr/>
            <p:nvPr/>
          </p:nvSpPr>
          <p:spPr>
            <a:xfrm>
              <a:off x="3159404" y="1915143"/>
              <a:ext cx="38894" cy="38894"/>
            </a:xfrm>
            <a:custGeom>
              <a:rect b="b" l="l" r="r" t="t"/>
              <a:pathLst>
                <a:path extrusionOk="0" h="1132" w="1132">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
            <p:cNvSpPr/>
            <p:nvPr/>
          </p:nvSpPr>
          <p:spPr>
            <a:xfrm>
              <a:off x="3287460" y="1915143"/>
              <a:ext cx="38894" cy="38894"/>
            </a:xfrm>
            <a:custGeom>
              <a:rect b="b" l="l" r="r" t="t"/>
              <a:pathLst>
                <a:path extrusionOk="0" h="1132" w="1132">
                  <a:moveTo>
                    <a:pt x="560" y="1"/>
                  </a:moveTo>
                  <a:cubicBezTo>
                    <a:pt x="251" y="1"/>
                    <a:pt x="1" y="251"/>
                    <a:pt x="1" y="560"/>
                  </a:cubicBezTo>
                  <a:cubicBezTo>
                    <a:pt x="12" y="882"/>
                    <a:pt x="262" y="1132"/>
                    <a:pt x="560" y="1132"/>
                  </a:cubicBezTo>
                  <a:cubicBezTo>
                    <a:pt x="882"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
            <p:cNvSpPr/>
            <p:nvPr/>
          </p:nvSpPr>
          <p:spPr>
            <a:xfrm>
              <a:off x="3351677" y="1851338"/>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
            <p:cNvSpPr/>
            <p:nvPr/>
          </p:nvSpPr>
          <p:spPr>
            <a:xfrm>
              <a:off x="3223243" y="1851338"/>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
            <p:cNvSpPr/>
            <p:nvPr/>
          </p:nvSpPr>
          <p:spPr>
            <a:xfrm>
              <a:off x="2903327" y="-5903"/>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
            <p:cNvSpPr/>
            <p:nvPr/>
          </p:nvSpPr>
          <p:spPr>
            <a:xfrm>
              <a:off x="3031795" y="-5903"/>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
            <p:cNvSpPr/>
            <p:nvPr/>
          </p:nvSpPr>
          <p:spPr>
            <a:xfrm>
              <a:off x="3095599" y="186335"/>
              <a:ext cx="38894" cy="38516"/>
            </a:xfrm>
            <a:custGeom>
              <a:rect b="b" l="l" r="r" t="t"/>
              <a:pathLst>
                <a:path extrusionOk="0" h="1121" w="1132">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
            <p:cNvSpPr/>
            <p:nvPr/>
          </p:nvSpPr>
          <p:spPr>
            <a:xfrm>
              <a:off x="2967544" y="186335"/>
              <a:ext cx="38894" cy="38929"/>
            </a:xfrm>
            <a:custGeom>
              <a:rect b="b" l="l" r="r" t="t"/>
              <a:pathLst>
                <a:path extrusionOk="0" h="1133" w="1132">
                  <a:moveTo>
                    <a:pt x="572" y="1"/>
                  </a:moveTo>
                  <a:cubicBezTo>
                    <a:pt x="263" y="1"/>
                    <a:pt x="1" y="251"/>
                    <a:pt x="1" y="561"/>
                  </a:cubicBezTo>
                  <a:cubicBezTo>
                    <a:pt x="1" y="870"/>
                    <a:pt x="263" y="1132"/>
                    <a:pt x="572" y="1132"/>
                  </a:cubicBezTo>
                  <a:cubicBezTo>
                    <a:pt x="882" y="1132"/>
                    <a:pt x="1132" y="870"/>
                    <a:pt x="1132" y="561"/>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
            <p:cNvSpPr/>
            <p:nvPr/>
          </p:nvSpPr>
          <p:spPr>
            <a:xfrm>
              <a:off x="2903327" y="250174"/>
              <a:ext cx="38894" cy="38894"/>
            </a:xfrm>
            <a:custGeom>
              <a:rect b="b" l="l" r="r" t="t"/>
              <a:pathLst>
                <a:path extrusionOk="0" h="1132" w="1132">
                  <a:moveTo>
                    <a:pt x="572" y="0"/>
                  </a:moveTo>
                  <a:cubicBezTo>
                    <a:pt x="251" y="0"/>
                    <a:pt x="1" y="250"/>
                    <a:pt x="1" y="560"/>
                  </a:cubicBezTo>
                  <a:cubicBezTo>
                    <a:pt x="12" y="881"/>
                    <a:pt x="251"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
            <p:cNvSpPr/>
            <p:nvPr/>
          </p:nvSpPr>
          <p:spPr>
            <a:xfrm>
              <a:off x="3031795" y="250174"/>
              <a:ext cx="38894" cy="38894"/>
            </a:xfrm>
            <a:custGeom>
              <a:rect b="b" l="l" r="r" t="t"/>
              <a:pathLst>
                <a:path extrusionOk="0" h="1132" w="1132">
                  <a:moveTo>
                    <a:pt x="560" y="0"/>
                  </a:moveTo>
                  <a:cubicBezTo>
                    <a:pt x="250" y="0"/>
                    <a:pt x="0" y="250"/>
                    <a:pt x="0" y="560"/>
                  </a:cubicBezTo>
                  <a:cubicBezTo>
                    <a:pt x="0" y="881"/>
                    <a:pt x="250" y="1131"/>
                    <a:pt x="560" y="1131"/>
                  </a:cubicBezTo>
                  <a:cubicBezTo>
                    <a:pt x="881" y="1131"/>
                    <a:pt x="1131" y="870"/>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
            <p:cNvSpPr/>
            <p:nvPr/>
          </p:nvSpPr>
          <p:spPr>
            <a:xfrm>
              <a:off x="2903327" y="121706"/>
              <a:ext cx="38894" cy="38894"/>
            </a:xfrm>
            <a:custGeom>
              <a:rect b="b" l="l" r="r" t="t"/>
              <a:pathLst>
                <a:path extrusionOk="0" h="1132" w="1132">
                  <a:moveTo>
                    <a:pt x="572" y="1"/>
                  </a:moveTo>
                  <a:cubicBezTo>
                    <a:pt x="251" y="1"/>
                    <a:pt x="1" y="251"/>
                    <a:pt x="1" y="572"/>
                  </a:cubicBezTo>
                  <a:cubicBezTo>
                    <a:pt x="12" y="894"/>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
            <p:cNvSpPr/>
            <p:nvPr/>
          </p:nvSpPr>
          <p:spPr>
            <a:xfrm>
              <a:off x="3031795" y="121706"/>
              <a:ext cx="38894" cy="38894"/>
            </a:xfrm>
            <a:custGeom>
              <a:rect b="b" l="l" r="r" t="t"/>
              <a:pathLst>
                <a:path extrusionOk="0" h="1132" w="1132">
                  <a:moveTo>
                    <a:pt x="560" y="1"/>
                  </a:moveTo>
                  <a:cubicBezTo>
                    <a:pt x="250" y="1"/>
                    <a:pt x="0" y="251"/>
                    <a:pt x="0" y="572"/>
                  </a:cubicBezTo>
                  <a:cubicBezTo>
                    <a:pt x="0" y="894"/>
                    <a:pt x="250" y="1132"/>
                    <a:pt x="560" y="1132"/>
                  </a:cubicBezTo>
                  <a:cubicBezTo>
                    <a:pt x="881"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
            <p:cNvSpPr/>
            <p:nvPr/>
          </p:nvSpPr>
          <p:spPr>
            <a:xfrm>
              <a:off x="3095599" y="58314"/>
              <a:ext cx="38894" cy="38894"/>
            </a:xfrm>
            <a:custGeom>
              <a:rect b="b" l="l" r="r" t="t"/>
              <a:pathLst>
                <a:path extrusionOk="0" h="1132" w="1132">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
            <p:cNvSpPr/>
            <p:nvPr/>
          </p:nvSpPr>
          <p:spPr>
            <a:xfrm>
              <a:off x="2967544" y="58314"/>
              <a:ext cx="38894" cy="38894"/>
            </a:xfrm>
            <a:custGeom>
              <a:rect b="b" l="l" r="r" t="t"/>
              <a:pathLst>
                <a:path extrusionOk="0" h="1132" w="1132">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
            <p:cNvSpPr/>
            <p:nvPr/>
          </p:nvSpPr>
          <p:spPr>
            <a:xfrm>
              <a:off x="3095599" y="442447"/>
              <a:ext cx="38894" cy="38894"/>
            </a:xfrm>
            <a:custGeom>
              <a:rect b="b" l="l" r="r" t="t"/>
              <a:pathLst>
                <a:path extrusionOk="0" h="1132" w="1132">
                  <a:moveTo>
                    <a:pt x="572" y="0"/>
                  </a:moveTo>
                  <a:cubicBezTo>
                    <a:pt x="251" y="0"/>
                    <a:pt x="1" y="250"/>
                    <a:pt x="1" y="560"/>
                  </a:cubicBezTo>
                  <a:cubicBezTo>
                    <a:pt x="1" y="881"/>
                    <a:pt x="251" y="1131"/>
                    <a:pt x="572" y="1131"/>
                  </a:cubicBezTo>
                  <a:cubicBezTo>
                    <a:pt x="882" y="1131"/>
                    <a:pt x="1132" y="881"/>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
            <p:cNvSpPr/>
            <p:nvPr/>
          </p:nvSpPr>
          <p:spPr>
            <a:xfrm>
              <a:off x="2967544" y="442447"/>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
            <p:cNvSpPr/>
            <p:nvPr/>
          </p:nvSpPr>
          <p:spPr>
            <a:xfrm>
              <a:off x="2903327" y="506252"/>
              <a:ext cx="38894" cy="38894"/>
            </a:xfrm>
            <a:custGeom>
              <a:rect b="b" l="l" r="r" t="t"/>
              <a:pathLst>
                <a:path extrusionOk="0" h="1132" w="1132">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
            <p:cNvSpPr/>
            <p:nvPr/>
          </p:nvSpPr>
          <p:spPr>
            <a:xfrm>
              <a:off x="3031795" y="506252"/>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
            <p:cNvSpPr/>
            <p:nvPr/>
          </p:nvSpPr>
          <p:spPr>
            <a:xfrm>
              <a:off x="2903327" y="377818"/>
              <a:ext cx="38894" cy="38894"/>
            </a:xfrm>
            <a:custGeom>
              <a:rect b="b" l="l" r="r" t="t"/>
              <a:pathLst>
                <a:path extrusionOk="0" h="1132" w="1132">
                  <a:moveTo>
                    <a:pt x="572" y="0"/>
                  </a:moveTo>
                  <a:cubicBezTo>
                    <a:pt x="251" y="0"/>
                    <a:pt x="1" y="262"/>
                    <a:pt x="1" y="572"/>
                  </a:cubicBezTo>
                  <a:cubicBezTo>
                    <a:pt x="12" y="893"/>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
            <p:cNvSpPr/>
            <p:nvPr/>
          </p:nvSpPr>
          <p:spPr>
            <a:xfrm>
              <a:off x="3031795" y="377818"/>
              <a:ext cx="38894" cy="38894"/>
            </a:xfrm>
            <a:custGeom>
              <a:rect b="b" l="l" r="r" t="t"/>
              <a:pathLst>
                <a:path extrusionOk="0" h="1132" w="1132">
                  <a:moveTo>
                    <a:pt x="560" y="0"/>
                  </a:moveTo>
                  <a:cubicBezTo>
                    <a:pt x="250" y="0"/>
                    <a:pt x="0" y="262"/>
                    <a:pt x="0" y="572"/>
                  </a:cubicBezTo>
                  <a:cubicBezTo>
                    <a:pt x="0" y="893"/>
                    <a:pt x="250" y="1131"/>
                    <a:pt x="560" y="1131"/>
                  </a:cubicBezTo>
                  <a:cubicBezTo>
                    <a:pt x="881"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
            <p:cNvSpPr/>
            <p:nvPr/>
          </p:nvSpPr>
          <p:spPr>
            <a:xfrm>
              <a:off x="3095599" y="313979"/>
              <a:ext cx="38894" cy="38894"/>
            </a:xfrm>
            <a:custGeom>
              <a:rect b="b" l="l" r="r" t="t"/>
              <a:pathLst>
                <a:path extrusionOk="0" h="1132" w="1132">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
            <p:cNvSpPr/>
            <p:nvPr/>
          </p:nvSpPr>
          <p:spPr>
            <a:xfrm>
              <a:off x="2967544" y="314391"/>
              <a:ext cx="38894" cy="38894"/>
            </a:xfrm>
            <a:custGeom>
              <a:rect b="b" l="l" r="r" t="t"/>
              <a:pathLst>
                <a:path extrusionOk="0" h="1132" w="1132">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
            <p:cNvSpPr/>
            <p:nvPr/>
          </p:nvSpPr>
          <p:spPr>
            <a:xfrm>
              <a:off x="3095599" y="698525"/>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
            <p:cNvSpPr/>
            <p:nvPr/>
          </p:nvSpPr>
          <p:spPr>
            <a:xfrm>
              <a:off x="2967544" y="698525"/>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
            <p:cNvSpPr/>
            <p:nvPr/>
          </p:nvSpPr>
          <p:spPr>
            <a:xfrm>
              <a:off x="2903327" y="762330"/>
              <a:ext cx="38894" cy="38929"/>
            </a:xfrm>
            <a:custGeom>
              <a:rect b="b" l="l" r="r" t="t"/>
              <a:pathLst>
                <a:path extrusionOk="0" h="1133" w="1132">
                  <a:moveTo>
                    <a:pt x="572" y="1"/>
                  </a:moveTo>
                  <a:cubicBezTo>
                    <a:pt x="251" y="1"/>
                    <a:pt x="1" y="263"/>
                    <a:pt x="1" y="572"/>
                  </a:cubicBezTo>
                  <a:cubicBezTo>
                    <a:pt x="12"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
            <p:cNvSpPr/>
            <p:nvPr/>
          </p:nvSpPr>
          <p:spPr>
            <a:xfrm>
              <a:off x="3031795" y="762330"/>
              <a:ext cx="38894" cy="38929"/>
            </a:xfrm>
            <a:custGeom>
              <a:rect b="b" l="l" r="r" t="t"/>
              <a:pathLst>
                <a:path extrusionOk="0" h="1133" w="1132">
                  <a:moveTo>
                    <a:pt x="560" y="1"/>
                  </a:moveTo>
                  <a:cubicBezTo>
                    <a:pt x="250" y="1"/>
                    <a:pt x="0" y="263"/>
                    <a:pt x="0" y="572"/>
                  </a:cubicBezTo>
                  <a:cubicBezTo>
                    <a:pt x="0" y="882"/>
                    <a:pt x="250" y="1132"/>
                    <a:pt x="560" y="1132"/>
                  </a:cubicBezTo>
                  <a:cubicBezTo>
                    <a:pt x="881" y="1132"/>
                    <a:pt x="1131" y="882"/>
                    <a:pt x="1131" y="572"/>
                  </a:cubicBezTo>
                  <a:cubicBezTo>
                    <a:pt x="1131"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
            <p:cNvSpPr/>
            <p:nvPr/>
          </p:nvSpPr>
          <p:spPr>
            <a:xfrm>
              <a:off x="2903327" y="634308"/>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
            <p:cNvSpPr/>
            <p:nvPr/>
          </p:nvSpPr>
          <p:spPr>
            <a:xfrm>
              <a:off x="3031795" y="634308"/>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
            <p:cNvSpPr/>
            <p:nvPr/>
          </p:nvSpPr>
          <p:spPr>
            <a:xfrm>
              <a:off x="3095599" y="570091"/>
              <a:ext cx="38894" cy="38894"/>
            </a:xfrm>
            <a:custGeom>
              <a:rect b="b" l="l" r="r" t="t"/>
              <a:pathLst>
                <a:path extrusionOk="0" h="1132" w="1132">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
            <p:cNvSpPr/>
            <p:nvPr/>
          </p:nvSpPr>
          <p:spPr>
            <a:xfrm>
              <a:off x="2967544" y="570881"/>
              <a:ext cx="38894" cy="38482"/>
            </a:xfrm>
            <a:custGeom>
              <a:rect b="b" l="l" r="r" t="t"/>
              <a:pathLst>
                <a:path extrusionOk="0" h="1120" w="1132">
                  <a:moveTo>
                    <a:pt x="572" y="1"/>
                  </a:moveTo>
                  <a:cubicBezTo>
                    <a:pt x="263" y="1"/>
                    <a:pt x="1" y="251"/>
                    <a:pt x="1" y="560"/>
                  </a:cubicBezTo>
                  <a:cubicBezTo>
                    <a:pt x="1" y="870"/>
                    <a:pt x="263" y="1120"/>
                    <a:pt x="572" y="1120"/>
                  </a:cubicBezTo>
                  <a:cubicBezTo>
                    <a:pt x="882" y="1120"/>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
            <p:cNvSpPr/>
            <p:nvPr/>
          </p:nvSpPr>
          <p:spPr>
            <a:xfrm>
              <a:off x="3095599" y="954603"/>
              <a:ext cx="38894" cy="38894"/>
            </a:xfrm>
            <a:custGeom>
              <a:rect b="b" l="l" r="r" t="t"/>
              <a:pathLst>
                <a:path extrusionOk="0" h="1132" w="1132">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
            <p:cNvSpPr/>
            <p:nvPr/>
          </p:nvSpPr>
          <p:spPr>
            <a:xfrm>
              <a:off x="2967544" y="954603"/>
              <a:ext cx="38894" cy="38894"/>
            </a:xfrm>
            <a:custGeom>
              <a:rect b="b" l="l" r="r" t="t"/>
              <a:pathLst>
                <a:path extrusionOk="0" h="1132" w="1132">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
            <p:cNvSpPr/>
            <p:nvPr/>
          </p:nvSpPr>
          <p:spPr>
            <a:xfrm>
              <a:off x="2903327" y="1018854"/>
              <a:ext cx="38894" cy="38894"/>
            </a:xfrm>
            <a:custGeom>
              <a:rect b="b" l="l" r="r" t="t"/>
              <a:pathLst>
                <a:path extrusionOk="0" h="1132" w="1132">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
            <p:cNvSpPr/>
            <p:nvPr/>
          </p:nvSpPr>
          <p:spPr>
            <a:xfrm>
              <a:off x="3031795" y="1018854"/>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
            <p:cNvSpPr/>
            <p:nvPr/>
          </p:nvSpPr>
          <p:spPr>
            <a:xfrm>
              <a:off x="2903327" y="890386"/>
              <a:ext cx="38894" cy="38894"/>
            </a:xfrm>
            <a:custGeom>
              <a:rect b="b" l="l" r="r" t="t"/>
              <a:pathLst>
                <a:path extrusionOk="0" h="1132" w="1132">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
            <p:cNvSpPr/>
            <p:nvPr/>
          </p:nvSpPr>
          <p:spPr>
            <a:xfrm>
              <a:off x="3031795" y="890386"/>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
            <p:cNvSpPr/>
            <p:nvPr/>
          </p:nvSpPr>
          <p:spPr>
            <a:xfrm>
              <a:off x="3095599" y="826581"/>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
            <p:cNvSpPr/>
            <p:nvPr/>
          </p:nvSpPr>
          <p:spPr>
            <a:xfrm>
              <a:off x="2967544" y="826993"/>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
            <p:cNvSpPr/>
            <p:nvPr/>
          </p:nvSpPr>
          <p:spPr>
            <a:xfrm>
              <a:off x="3095599" y="1210302"/>
              <a:ext cx="38894" cy="38894"/>
            </a:xfrm>
            <a:custGeom>
              <a:rect b="b" l="l" r="r" t="t"/>
              <a:pathLst>
                <a:path extrusionOk="0" h="1132" w="1132">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
            <p:cNvSpPr/>
            <p:nvPr/>
          </p:nvSpPr>
          <p:spPr>
            <a:xfrm>
              <a:off x="2967544" y="1210714"/>
              <a:ext cx="38894" cy="38894"/>
            </a:xfrm>
            <a:custGeom>
              <a:rect b="b" l="l" r="r" t="t"/>
              <a:pathLst>
                <a:path extrusionOk="0" h="1132" w="1132">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
            <p:cNvSpPr/>
            <p:nvPr/>
          </p:nvSpPr>
          <p:spPr>
            <a:xfrm>
              <a:off x="2903327" y="1274519"/>
              <a:ext cx="38894" cy="38894"/>
            </a:xfrm>
            <a:custGeom>
              <a:rect b="b" l="l" r="r" t="t"/>
              <a:pathLst>
                <a:path extrusionOk="0" h="1132" w="1132">
                  <a:moveTo>
                    <a:pt x="572" y="1"/>
                  </a:moveTo>
                  <a:cubicBezTo>
                    <a:pt x="251" y="1"/>
                    <a:pt x="1" y="251"/>
                    <a:pt x="1" y="560"/>
                  </a:cubicBezTo>
                  <a:cubicBezTo>
                    <a:pt x="12" y="894"/>
                    <a:pt x="251"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
            <p:cNvSpPr/>
            <p:nvPr/>
          </p:nvSpPr>
          <p:spPr>
            <a:xfrm>
              <a:off x="3031795" y="1274519"/>
              <a:ext cx="38894" cy="38894"/>
            </a:xfrm>
            <a:custGeom>
              <a:rect b="b" l="l" r="r" t="t"/>
              <a:pathLst>
                <a:path extrusionOk="0" h="1132" w="1132">
                  <a:moveTo>
                    <a:pt x="560" y="1"/>
                  </a:moveTo>
                  <a:cubicBezTo>
                    <a:pt x="250" y="1"/>
                    <a:pt x="0" y="251"/>
                    <a:pt x="0" y="560"/>
                  </a:cubicBezTo>
                  <a:cubicBezTo>
                    <a:pt x="0" y="894"/>
                    <a:pt x="250" y="1132"/>
                    <a:pt x="560" y="1132"/>
                  </a:cubicBezTo>
                  <a:cubicBezTo>
                    <a:pt x="881" y="1132"/>
                    <a:pt x="1131" y="870"/>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
            <p:cNvSpPr/>
            <p:nvPr/>
          </p:nvSpPr>
          <p:spPr>
            <a:xfrm>
              <a:off x="2903327" y="1146463"/>
              <a:ext cx="38894" cy="38894"/>
            </a:xfrm>
            <a:custGeom>
              <a:rect b="b" l="l" r="r" t="t"/>
              <a:pathLst>
                <a:path extrusionOk="0" h="1132" w="1132">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
            <p:cNvSpPr/>
            <p:nvPr/>
          </p:nvSpPr>
          <p:spPr>
            <a:xfrm>
              <a:off x="3031795" y="1146463"/>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
            <p:cNvSpPr/>
            <p:nvPr/>
          </p:nvSpPr>
          <p:spPr>
            <a:xfrm>
              <a:off x="3095599" y="1082659"/>
              <a:ext cx="38894" cy="38894"/>
            </a:xfrm>
            <a:custGeom>
              <a:rect b="b" l="l" r="r" t="t"/>
              <a:pathLst>
                <a:path extrusionOk="0" h="1132" w="1132">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
            <p:cNvSpPr/>
            <p:nvPr/>
          </p:nvSpPr>
          <p:spPr>
            <a:xfrm>
              <a:off x="2967544" y="1082659"/>
              <a:ext cx="38894" cy="38894"/>
            </a:xfrm>
            <a:custGeom>
              <a:rect b="b" l="l" r="r" t="t"/>
              <a:pathLst>
                <a:path extrusionOk="0" h="1132" w="1132">
                  <a:moveTo>
                    <a:pt x="572" y="1"/>
                  </a:moveTo>
                  <a:cubicBezTo>
                    <a:pt x="263" y="1"/>
                    <a:pt x="1" y="251"/>
                    <a:pt x="1" y="560"/>
                  </a:cubicBezTo>
                  <a:cubicBezTo>
                    <a:pt x="1" y="870"/>
                    <a:pt x="263"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
            <p:cNvSpPr/>
            <p:nvPr/>
          </p:nvSpPr>
          <p:spPr>
            <a:xfrm>
              <a:off x="3095599" y="1466792"/>
              <a:ext cx="38894" cy="38894"/>
            </a:xfrm>
            <a:custGeom>
              <a:rect b="b" l="l" r="r" t="t"/>
              <a:pathLst>
                <a:path extrusionOk="0" h="1132" w="1132">
                  <a:moveTo>
                    <a:pt x="572" y="0"/>
                  </a:moveTo>
                  <a:cubicBezTo>
                    <a:pt x="251" y="0"/>
                    <a:pt x="1" y="250"/>
                    <a:pt x="1" y="560"/>
                  </a:cubicBezTo>
                  <a:cubicBezTo>
                    <a:pt x="1" y="893"/>
                    <a:pt x="251" y="1132"/>
                    <a:pt x="572" y="1132"/>
                  </a:cubicBezTo>
                  <a:cubicBezTo>
                    <a:pt x="882" y="1132"/>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
            <p:cNvSpPr/>
            <p:nvPr/>
          </p:nvSpPr>
          <p:spPr>
            <a:xfrm>
              <a:off x="2967544" y="1467204"/>
              <a:ext cx="38894" cy="38894"/>
            </a:xfrm>
            <a:custGeom>
              <a:rect b="b" l="l" r="r" t="t"/>
              <a:pathLst>
                <a:path extrusionOk="0" h="1132" w="1132">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
            <p:cNvSpPr/>
            <p:nvPr/>
          </p:nvSpPr>
          <p:spPr>
            <a:xfrm>
              <a:off x="2903327" y="1531009"/>
              <a:ext cx="38894" cy="38894"/>
            </a:xfrm>
            <a:custGeom>
              <a:rect b="b" l="l" r="r" t="t"/>
              <a:pathLst>
                <a:path extrusionOk="0" h="1132" w="1132">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
            <p:cNvSpPr/>
            <p:nvPr/>
          </p:nvSpPr>
          <p:spPr>
            <a:xfrm>
              <a:off x="3031795" y="1531009"/>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
            <p:cNvSpPr/>
            <p:nvPr/>
          </p:nvSpPr>
          <p:spPr>
            <a:xfrm>
              <a:off x="2903327" y="1402575"/>
              <a:ext cx="38894" cy="38894"/>
            </a:xfrm>
            <a:custGeom>
              <a:rect b="b" l="l" r="r" t="t"/>
              <a:pathLst>
                <a:path extrusionOk="0" h="1132" w="1132">
                  <a:moveTo>
                    <a:pt x="572" y="0"/>
                  </a:moveTo>
                  <a:cubicBezTo>
                    <a:pt x="251" y="0"/>
                    <a:pt x="1" y="262"/>
                    <a:pt x="1" y="572"/>
                  </a:cubicBezTo>
                  <a:cubicBezTo>
                    <a:pt x="12"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
            <p:cNvSpPr/>
            <p:nvPr/>
          </p:nvSpPr>
          <p:spPr>
            <a:xfrm>
              <a:off x="3031795" y="1402575"/>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
            <p:cNvSpPr/>
            <p:nvPr/>
          </p:nvSpPr>
          <p:spPr>
            <a:xfrm>
              <a:off x="3095599" y="1338736"/>
              <a:ext cx="38894" cy="38894"/>
            </a:xfrm>
            <a:custGeom>
              <a:rect b="b" l="l" r="r" t="t"/>
              <a:pathLst>
                <a:path extrusionOk="0" h="1132" w="1132">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
            <p:cNvSpPr/>
            <p:nvPr/>
          </p:nvSpPr>
          <p:spPr>
            <a:xfrm>
              <a:off x="2967544" y="1338736"/>
              <a:ext cx="38894" cy="38894"/>
            </a:xfrm>
            <a:custGeom>
              <a:rect b="b" l="l" r="r" t="t"/>
              <a:pathLst>
                <a:path extrusionOk="0" h="1132" w="1132">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
            <p:cNvSpPr/>
            <p:nvPr/>
          </p:nvSpPr>
          <p:spPr>
            <a:xfrm>
              <a:off x="3095599" y="1722870"/>
              <a:ext cx="38894" cy="38894"/>
            </a:xfrm>
            <a:custGeom>
              <a:rect b="b" l="l" r="r" t="t"/>
              <a:pathLst>
                <a:path extrusionOk="0" h="1132" w="1132">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
            <p:cNvSpPr/>
            <p:nvPr/>
          </p:nvSpPr>
          <p:spPr>
            <a:xfrm>
              <a:off x="2967544" y="1723282"/>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
            <p:cNvSpPr/>
            <p:nvPr/>
          </p:nvSpPr>
          <p:spPr>
            <a:xfrm>
              <a:off x="2903327" y="1787121"/>
              <a:ext cx="38894" cy="38894"/>
            </a:xfrm>
            <a:custGeom>
              <a:rect b="b" l="l" r="r" t="t"/>
              <a:pathLst>
                <a:path extrusionOk="0" h="1132" w="1132">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
            <p:cNvSpPr/>
            <p:nvPr/>
          </p:nvSpPr>
          <p:spPr>
            <a:xfrm>
              <a:off x="3031795" y="1787121"/>
              <a:ext cx="38894" cy="38894"/>
            </a:xfrm>
            <a:custGeom>
              <a:rect b="b" l="l" r="r" t="t"/>
              <a:pathLst>
                <a:path extrusionOk="0" h="1132" w="1132">
                  <a:moveTo>
                    <a:pt x="560" y="0"/>
                  </a:moveTo>
                  <a:cubicBezTo>
                    <a:pt x="250" y="0"/>
                    <a:pt x="0" y="262"/>
                    <a:pt x="0" y="572"/>
                  </a:cubicBezTo>
                  <a:cubicBezTo>
                    <a:pt x="0" y="869"/>
                    <a:pt x="250" y="1131"/>
                    <a:pt x="560" y="1131"/>
                  </a:cubicBezTo>
                  <a:cubicBezTo>
                    <a:pt x="881"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
            <p:cNvSpPr/>
            <p:nvPr/>
          </p:nvSpPr>
          <p:spPr>
            <a:xfrm>
              <a:off x="2903327" y="1659065"/>
              <a:ext cx="38894" cy="38894"/>
            </a:xfrm>
            <a:custGeom>
              <a:rect b="b" l="l" r="r" t="t"/>
              <a:pathLst>
                <a:path extrusionOk="0" h="1132" w="1132">
                  <a:moveTo>
                    <a:pt x="572" y="0"/>
                  </a:moveTo>
                  <a:cubicBezTo>
                    <a:pt x="251" y="0"/>
                    <a:pt x="1" y="250"/>
                    <a:pt x="1" y="560"/>
                  </a:cubicBezTo>
                  <a:cubicBezTo>
                    <a:pt x="12" y="870"/>
                    <a:pt x="251"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
            <p:cNvSpPr/>
            <p:nvPr/>
          </p:nvSpPr>
          <p:spPr>
            <a:xfrm>
              <a:off x="3031795" y="1659065"/>
              <a:ext cx="38894" cy="38894"/>
            </a:xfrm>
            <a:custGeom>
              <a:rect b="b" l="l" r="r" t="t"/>
              <a:pathLst>
                <a:path extrusionOk="0" h="1132" w="1132">
                  <a:moveTo>
                    <a:pt x="560" y="0"/>
                  </a:moveTo>
                  <a:cubicBezTo>
                    <a:pt x="250" y="0"/>
                    <a:pt x="0" y="250"/>
                    <a:pt x="0" y="560"/>
                  </a:cubicBezTo>
                  <a:cubicBezTo>
                    <a:pt x="0" y="870"/>
                    <a:pt x="250" y="1131"/>
                    <a:pt x="560" y="1131"/>
                  </a:cubicBezTo>
                  <a:cubicBezTo>
                    <a:pt x="881" y="1131"/>
                    <a:pt x="1131" y="870"/>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
            <p:cNvSpPr/>
            <p:nvPr/>
          </p:nvSpPr>
          <p:spPr>
            <a:xfrm>
              <a:off x="3095599" y="1594848"/>
              <a:ext cx="38894" cy="38894"/>
            </a:xfrm>
            <a:custGeom>
              <a:rect b="b" l="l" r="r" t="t"/>
              <a:pathLst>
                <a:path extrusionOk="0" h="1132" w="1132">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
            <p:cNvSpPr/>
            <p:nvPr/>
          </p:nvSpPr>
          <p:spPr>
            <a:xfrm>
              <a:off x="2967544" y="1594848"/>
              <a:ext cx="38894" cy="38894"/>
            </a:xfrm>
            <a:custGeom>
              <a:rect b="b" l="l" r="r" t="t"/>
              <a:pathLst>
                <a:path extrusionOk="0" h="1132" w="1132">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
            <p:cNvSpPr/>
            <p:nvPr/>
          </p:nvSpPr>
          <p:spPr>
            <a:xfrm>
              <a:off x="3095599" y="1978982"/>
              <a:ext cx="38894" cy="38894"/>
            </a:xfrm>
            <a:custGeom>
              <a:rect b="b" l="l" r="r" t="t"/>
              <a:pathLst>
                <a:path extrusionOk="0" h="1132" w="1132">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
            <p:cNvSpPr/>
            <p:nvPr/>
          </p:nvSpPr>
          <p:spPr>
            <a:xfrm>
              <a:off x="2967544" y="1979359"/>
              <a:ext cx="38894" cy="38929"/>
            </a:xfrm>
            <a:custGeom>
              <a:rect b="b" l="l" r="r" t="t"/>
              <a:pathLst>
                <a:path extrusionOk="0" h="1133" w="1132">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
            <p:cNvSpPr/>
            <p:nvPr/>
          </p:nvSpPr>
          <p:spPr>
            <a:xfrm>
              <a:off x="2903327" y="2043611"/>
              <a:ext cx="38894" cy="38894"/>
            </a:xfrm>
            <a:custGeom>
              <a:rect b="b" l="l" r="r" t="t"/>
              <a:pathLst>
                <a:path extrusionOk="0" h="1132" w="1132">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
            <p:cNvSpPr/>
            <p:nvPr/>
          </p:nvSpPr>
          <p:spPr>
            <a:xfrm>
              <a:off x="3031795" y="2043611"/>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
            <p:cNvSpPr/>
            <p:nvPr/>
          </p:nvSpPr>
          <p:spPr>
            <a:xfrm>
              <a:off x="2903327" y="1915143"/>
              <a:ext cx="38894" cy="38894"/>
            </a:xfrm>
            <a:custGeom>
              <a:rect b="b" l="l" r="r" t="t"/>
              <a:pathLst>
                <a:path extrusionOk="0" h="1132" w="1132">
                  <a:moveTo>
                    <a:pt x="572" y="1"/>
                  </a:moveTo>
                  <a:cubicBezTo>
                    <a:pt x="251" y="1"/>
                    <a:pt x="1" y="251"/>
                    <a:pt x="1" y="560"/>
                  </a:cubicBezTo>
                  <a:cubicBezTo>
                    <a:pt x="12"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
            <p:cNvSpPr/>
            <p:nvPr/>
          </p:nvSpPr>
          <p:spPr>
            <a:xfrm>
              <a:off x="3031795" y="1915143"/>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
            <p:cNvSpPr/>
            <p:nvPr/>
          </p:nvSpPr>
          <p:spPr>
            <a:xfrm>
              <a:off x="3095599" y="1851338"/>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
            <p:cNvSpPr/>
            <p:nvPr/>
          </p:nvSpPr>
          <p:spPr>
            <a:xfrm>
              <a:off x="2967544" y="1851338"/>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
            <p:cNvSpPr/>
            <p:nvPr/>
          </p:nvSpPr>
          <p:spPr>
            <a:xfrm>
              <a:off x="2647249" y="-5903"/>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
            <p:cNvSpPr/>
            <p:nvPr/>
          </p:nvSpPr>
          <p:spPr>
            <a:xfrm>
              <a:off x="2775683" y="-5903"/>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
            <p:cNvSpPr/>
            <p:nvPr/>
          </p:nvSpPr>
          <p:spPr>
            <a:xfrm>
              <a:off x="2839522" y="186335"/>
              <a:ext cx="38894" cy="38516"/>
            </a:xfrm>
            <a:custGeom>
              <a:rect b="b" l="l" r="r" t="t"/>
              <a:pathLst>
                <a:path extrusionOk="0" h="1121" w="1132">
                  <a:moveTo>
                    <a:pt x="560" y="1"/>
                  </a:moveTo>
                  <a:cubicBezTo>
                    <a:pt x="250" y="1"/>
                    <a:pt x="0" y="251"/>
                    <a:pt x="0" y="561"/>
                  </a:cubicBezTo>
                  <a:cubicBezTo>
                    <a:pt x="0" y="870"/>
                    <a:pt x="250" y="1120"/>
                    <a:pt x="560" y="1120"/>
                  </a:cubicBezTo>
                  <a:cubicBezTo>
                    <a:pt x="881" y="1120"/>
                    <a:pt x="1131" y="870"/>
                    <a:pt x="1131" y="561"/>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
            <p:cNvSpPr/>
            <p:nvPr/>
          </p:nvSpPr>
          <p:spPr>
            <a:xfrm>
              <a:off x="2711466" y="186335"/>
              <a:ext cx="38894" cy="38929"/>
            </a:xfrm>
            <a:custGeom>
              <a:rect b="b" l="l" r="r" t="t"/>
              <a:pathLst>
                <a:path extrusionOk="0" h="1133" w="1132">
                  <a:moveTo>
                    <a:pt x="572" y="1"/>
                  </a:moveTo>
                  <a:cubicBezTo>
                    <a:pt x="262" y="1"/>
                    <a:pt x="1" y="251"/>
                    <a:pt x="1" y="561"/>
                  </a:cubicBezTo>
                  <a:cubicBezTo>
                    <a:pt x="1" y="870"/>
                    <a:pt x="262" y="1132"/>
                    <a:pt x="572" y="1132"/>
                  </a:cubicBezTo>
                  <a:cubicBezTo>
                    <a:pt x="882" y="1132"/>
                    <a:pt x="1132" y="870"/>
                    <a:pt x="1132" y="561"/>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
            <p:cNvSpPr/>
            <p:nvPr/>
          </p:nvSpPr>
          <p:spPr>
            <a:xfrm>
              <a:off x="2647249" y="250174"/>
              <a:ext cx="38894" cy="38894"/>
            </a:xfrm>
            <a:custGeom>
              <a:rect b="b" l="l" r="r" t="t"/>
              <a:pathLst>
                <a:path extrusionOk="0" h="1132" w="1132">
                  <a:moveTo>
                    <a:pt x="560" y="0"/>
                  </a:moveTo>
                  <a:cubicBezTo>
                    <a:pt x="250" y="0"/>
                    <a:pt x="0" y="250"/>
                    <a:pt x="0" y="560"/>
                  </a:cubicBezTo>
                  <a:cubicBezTo>
                    <a:pt x="12" y="881"/>
                    <a:pt x="250" y="1131"/>
                    <a:pt x="560" y="1131"/>
                  </a:cubicBezTo>
                  <a:cubicBezTo>
                    <a:pt x="881" y="1131"/>
                    <a:pt x="1131" y="870"/>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
            <p:cNvSpPr/>
            <p:nvPr/>
          </p:nvSpPr>
          <p:spPr>
            <a:xfrm>
              <a:off x="2775683" y="250174"/>
              <a:ext cx="38894" cy="38894"/>
            </a:xfrm>
            <a:custGeom>
              <a:rect b="b" l="l" r="r" t="t"/>
              <a:pathLst>
                <a:path extrusionOk="0" h="1132" w="1132">
                  <a:moveTo>
                    <a:pt x="560" y="0"/>
                  </a:moveTo>
                  <a:cubicBezTo>
                    <a:pt x="251" y="0"/>
                    <a:pt x="1" y="250"/>
                    <a:pt x="1" y="560"/>
                  </a:cubicBezTo>
                  <a:cubicBezTo>
                    <a:pt x="1" y="881"/>
                    <a:pt x="251" y="1131"/>
                    <a:pt x="560" y="1131"/>
                  </a:cubicBezTo>
                  <a:cubicBezTo>
                    <a:pt x="870" y="1131"/>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
            <p:cNvSpPr/>
            <p:nvPr/>
          </p:nvSpPr>
          <p:spPr>
            <a:xfrm>
              <a:off x="2647249" y="121706"/>
              <a:ext cx="38894" cy="38894"/>
            </a:xfrm>
            <a:custGeom>
              <a:rect b="b" l="l" r="r" t="t"/>
              <a:pathLst>
                <a:path extrusionOk="0" h="1132" w="1132">
                  <a:moveTo>
                    <a:pt x="560" y="1"/>
                  </a:moveTo>
                  <a:cubicBezTo>
                    <a:pt x="250" y="1"/>
                    <a:pt x="0" y="251"/>
                    <a:pt x="0" y="572"/>
                  </a:cubicBezTo>
                  <a:cubicBezTo>
                    <a:pt x="12" y="894"/>
                    <a:pt x="250" y="1132"/>
                    <a:pt x="560" y="1132"/>
                  </a:cubicBezTo>
                  <a:cubicBezTo>
                    <a:pt x="881"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
            <p:cNvSpPr/>
            <p:nvPr/>
          </p:nvSpPr>
          <p:spPr>
            <a:xfrm>
              <a:off x="2775683" y="121706"/>
              <a:ext cx="38894" cy="38894"/>
            </a:xfrm>
            <a:custGeom>
              <a:rect b="b" l="l" r="r" t="t"/>
              <a:pathLst>
                <a:path extrusionOk="0" h="1132" w="1132">
                  <a:moveTo>
                    <a:pt x="560" y="1"/>
                  </a:moveTo>
                  <a:cubicBezTo>
                    <a:pt x="251" y="1"/>
                    <a:pt x="1" y="251"/>
                    <a:pt x="1" y="572"/>
                  </a:cubicBezTo>
                  <a:cubicBezTo>
                    <a:pt x="1" y="894"/>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
            <p:cNvSpPr/>
            <p:nvPr/>
          </p:nvSpPr>
          <p:spPr>
            <a:xfrm>
              <a:off x="2839522" y="58314"/>
              <a:ext cx="38894" cy="38894"/>
            </a:xfrm>
            <a:custGeom>
              <a:rect b="b" l="l" r="r" t="t"/>
              <a:pathLst>
                <a:path extrusionOk="0" h="1132" w="1132">
                  <a:moveTo>
                    <a:pt x="560" y="0"/>
                  </a:moveTo>
                  <a:cubicBezTo>
                    <a:pt x="250" y="0"/>
                    <a:pt x="0" y="250"/>
                    <a:pt x="0" y="572"/>
                  </a:cubicBezTo>
                  <a:cubicBezTo>
                    <a:pt x="12" y="881"/>
                    <a:pt x="250" y="1131"/>
                    <a:pt x="560" y="1131"/>
                  </a:cubicBezTo>
                  <a:cubicBezTo>
                    <a:pt x="881" y="1131"/>
                    <a:pt x="1131" y="881"/>
                    <a:pt x="1131" y="572"/>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
            <p:cNvSpPr/>
            <p:nvPr/>
          </p:nvSpPr>
          <p:spPr>
            <a:xfrm>
              <a:off x="2711466" y="58314"/>
              <a:ext cx="38894" cy="38894"/>
            </a:xfrm>
            <a:custGeom>
              <a:rect b="b" l="l" r="r" t="t"/>
              <a:pathLst>
                <a:path extrusionOk="0" h="1132" w="1132">
                  <a:moveTo>
                    <a:pt x="572" y="0"/>
                  </a:moveTo>
                  <a:cubicBezTo>
                    <a:pt x="262" y="0"/>
                    <a:pt x="1" y="250"/>
                    <a:pt x="1" y="572"/>
                  </a:cubicBezTo>
                  <a:cubicBezTo>
                    <a:pt x="1" y="881"/>
                    <a:pt x="262"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
            <p:cNvSpPr/>
            <p:nvPr/>
          </p:nvSpPr>
          <p:spPr>
            <a:xfrm>
              <a:off x="2839522" y="442447"/>
              <a:ext cx="38894" cy="38894"/>
            </a:xfrm>
            <a:custGeom>
              <a:rect b="b" l="l" r="r" t="t"/>
              <a:pathLst>
                <a:path extrusionOk="0" h="1132" w="1132">
                  <a:moveTo>
                    <a:pt x="560" y="0"/>
                  </a:moveTo>
                  <a:cubicBezTo>
                    <a:pt x="250" y="0"/>
                    <a:pt x="0" y="250"/>
                    <a:pt x="0" y="560"/>
                  </a:cubicBezTo>
                  <a:cubicBezTo>
                    <a:pt x="12" y="881"/>
                    <a:pt x="250" y="1131"/>
                    <a:pt x="560" y="1131"/>
                  </a:cubicBezTo>
                  <a:cubicBezTo>
                    <a:pt x="881" y="1131"/>
                    <a:pt x="1131" y="881"/>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
            <p:cNvSpPr/>
            <p:nvPr/>
          </p:nvSpPr>
          <p:spPr>
            <a:xfrm>
              <a:off x="2711466" y="442447"/>
              <a:ext cx="38894" cy="38894"/>
            </a:xfrm>
            <a:custGeom>
              <a:rect b="b" l="l" r="r" t="t"/>
              <a:pathLst>
                <a:path extrusionOk="0" h="1132" w="1132">
                  <a:moveTo>
                    <a:pt x="572" y="0"/>
                  </a:moveTo>
                  <a:cubicBezTo>
                    <a:pt x="262" y="0"/>
                    <a:pt x="1" y="250"/>
                    <a:pt x="1" y="560"/>
                  </a:cubicBezTo>
                  <a:cubicBezTo>
                    <a:pt x="1" y="869"/>
                    <a:pt x="262"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
            <p:cNvSpPr/>
            <p:nvPr/>
          </p:nvSpPr>
          <p:spPr>
            <a:xfrm>
              <a:off x="2647249" y="506252"/>
              <a:ext cx="38894" cy="38894"/>
            </a:xfrm>
            <a:custGeom>
              <a:rect b="b" l="l" r="r" t="t"/>
              <a:pathLst>
                <a:path extrusionOk="0" h="1132" w="1132">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
            <p:cNvSpPr/>
            <p:nvPr/>
          </p:nvSpPr>
          <p:spPr>
            <a:xfrm>
              <a:off x="2775683" y="506252"/>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
            <p:cNvSpPr/>
            <p:nvPr/>
          </p:nvSpPr>
          <p:spPr>
            <a:xfrm>
              <a:off x="2647249" y="377818"/>
              <a:ext cx="38894" cy="38894"/>
            </a:xfrm>
            <a:custGeom>
              <a:rect b="b" l="l" r="r" t="t"/>
              <a:pathLst>
                <a:path extrusionOk="0" h="1132" w="1132">
                  <a:moveTo>
                    <a:pt x="560" y="0"/>
                  </a:moveTo>
                  <a:cubicBezTo>
                    <a:pt x="250" y="0"/>
                    <a:pt x="0" y="262"/>
                    <a:pt x="0" y="572"/>
                  </a:cubicBezTo>
                  <a:cubicBezTo>
                    <a:pt x="12" y="893"/>
                    <a:pt x="250" y="1131"/>
                    <a:pt x="560" y="1131"/>
                  </a:cubicBezTo>
                  <a:cubicBezTo>
                    <a:pt x="881"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
            <p:cNvSpPr/>
            <p:nvPr/>
          </p:nvSpPr>
          <p:spPr>
            <a:xfrm>
              <a:off x="2775683" y="377818"/>
              <a:ext cx="38894" cy="38894"/>
            </a:xfrm>
            <a:custGeom>
              <a:rect b="b" l="l" r="r" t="t"/>
              <a:pathLst>
                <a:path extrusionOk="0" h="1132" w="1132">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
            <p:cNvSpPr/>
            <p:nvPr/>
          </p:nvSpPr>
          <p:spPr>
            <a:xfrm>
              <a:off x="2839522" y="313979"/>
              <a:ext cx="38894" cy="38894"/>
            </a:xfrm>
            <a:custGeom>
              <a:rect b="b" l="l" r="r" t="t"/>
              <a:pathLst>
                <a:path extrusionOk="0" h="1132" w="1132">
                  <a:moveTo>
                    <a:pt x="560" y="1"/>
                  </a:moveTo>
                  <a:cubicBezTo>
                    <a:pt x="250" y="1"/>
                    <a:pt x="0" y="251"/>
                    <a:pt x="0" y="572"/>
                  </a:cubicBezTo>
                  <a:cubicBezTo>
                    <a:pt x="12" y="882"/>
                    <a:pt x="250" y="1132"/>
                    <a:pt x="560" y="1132"/>
                  </a:cubicBezTo>
                  <a:cubicBezTo>
                    <a:pt x="881" y="1132"/>
                    <a:pt x="1131" y="882"/>
                    <a:pt x="1131" y="572"/>
                  </a:cubicBezTo>
                  <a:cubicBezTo>
                    <a:pt x="1131" y="275"/>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
            <p:cNvSpPr/>
            <p:nvPr/>
          </p:nvSpPr>
          <p:spPr>
            <a:xfrm>
              <a:off x="2711466" y="314391"/>
              <a:ext cx="38894" cy="38894"/>
            </a:xfrm>
            <a:custGeom>
              <a:rect b="b" l="l" r="r" t="t"/>
              <a:pathLst>
                <a:path extrusionOk="0" h="1132" w="1132">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
            <p:cNvSpPr/>
            <p:nvPr/>
          </p:nvSpPr>
          <p:spPr>
            <a:xfrm>
              <a:off x="2839522" y="698525"/>
              <a:ext cx="38894" cy="38894"/>
            </a:xfrm>
            <a:custGeom>
              <a:rect b="b" l="l" r="r" t="t"/>
              <a:pathLst>
                <a:path extrusionOk="0" h="1132" w="1132">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
            <p:cNvSpPr/>
            <p:nvPr/>
          </p:nvSpPr>
          <p:spPr>
            <a:xfrm>
              <a:off x="2711466" y="698525"/>
              <a:ext cx="38894" cy="38894"/>
            </a:xfrm>
            <a:custGeom>
              <a:rect b="b" l="l" r="r" t="t"/>
              <a:pathLst>
                <a:path extrusionOk="0" h="1132" w="1132">
                  <a:moveTo>
                    <a:pt x="572" y="1"/>
                  </a:moveTo>
                  <a:cubicBezTo>
                    <a:pt x="262" y="1"/>
                    <a:pt x="1" y="251"/>
                    <a:pt x="1" y="572"/>
                  </a:cubicBezTo>
                  <a:cubicBezTo>
                    <a:pt x="1" y="882"/>
                    <a:pt x="262"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
            <p:cNvSpPr/>
            <p:nvPr/>
          </p:nvSpPr>
          <p:spPr>
            <a:xfrm>
              <a:off x="2647249" y="762330"/>
              <a:ext cx="38894" cy="38929"/>
            </a:xfrm>
            <a:custGeom>
              <a:rect b="b" l="l" r="r" t="t"/>
              <a:pathLst>
                <a:path extrusionOk="0" h="1133" w="1132">
                  <a:moveTo>
                    <a:pt x="560" y="1"/>
                  </a:moveTo>
                  <a:cubicBezTo>
                    <a:pt x="250" y="1"/>
                    <a:pt x="0" y="263"/>
                    <a:pt x="0" y="572"/>
                  </a:cubicBezTo>
                  <a:cubicBezTo>
                    <a:pt x="12" y="882"/>
                    <a:pt x="250" y="1132"/>
                    <a:pt x="560" y="1132"/>
                  </a:cubicBezTo>
                  <a:cubicBezTo>
                    <a:pt x="881" y="1132"/>
                    <a:pt x="1131" y="882"/>
                    <a:pt x="1131" y="572"/>
                  </a:cubicBezTo>
                  <a:cubicBezTo>
                    <a:pt x="1131"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
            <p:cNvSpPr/>
            <p:nvPr/>
          </p:nvSpPr>
          <p:spPr>
            <a:xfrm>
              <a:off x="2775683" y="762330"/>
              <a:ext cx="38894" cy="38929"/>
            </a:xfrm>
            <a:custGeom>
              <a:rect b="b" l="l" r="r" t="t"/>
              <a:pathLst>
                <a:path extrusionOk="0" h="1133" w="1132">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
            <p:cNvSpPr/>
            <p:nvPr/>
          </p:nvSpPr>
          <p:spPr>
            <a:xfrm>
              <a:off x="2647249" y="634308"/>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
            <p:cNvSpPr/>
            <p:nvPr/>
          </p:nvSpPr>
          <p:spPr>
            <a:xfrm>
              <a:off x="2775683" y="634308"/>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
            <p:cNvSpPr/>
            <p:nvPr/>
          </p:nvSpPr>
          <p:spPr>
            <a:xfrm>
              <a:off x="2839522" y="570091"/>
              <a:ext cx="38894" cy="38894"/>
            </a:xfrm>
            <a:custGeom>
              <a:rect b="b" l="l" r="r" t="t"/>
              <a:pathLst>
                <a:path extrusionOk="0" h="1132" w="1132">
                  <a:moveTo>
                    <a:pt x="560" y="0"/>
                  </a:moveTo>
                  <a:cubicBezTo>
                    <a:pt x="250" y="0"/>
                    <a:pt x="0" y="262"/>
                    <a:pt x="0" y="572"/>
                  </a:cubicBezTo>
                  <a:cubicBezTo>
                    <a:pt x="12" y="893"/>
                    <a:pt x="250" y="1131"/>
                    <a:pt x="560" y="1131"/>
                  </a:cubicBezTo>
                  <a:cubicBezTo>
                    <a:pt x="881"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
            <p:cNvSpPr/>
            <p:nvPr/>
          </p:nvSpPr>
          <p:spPr>
            <a:xfrm>
              <a:off x="2711466" y="570881"/>
              <a:ext cx="38894" cy="38482"/>
            </a:xfrm>
            <a:custGeom>
              <a:rect b="b" l="l" r="r" t="t"/>
              <a:pathLst>
                <a:path extrusionOk="0" h="1120" w="1132">
                  <a:moveTo>
                    <a:pt x="572" y="1"/>
                  </a:moveTo>
                  <a:cubicBezTo>
                    <a:pt x="262" y="1"/>
                    <a:pt x="1" y="251"/>
                    <a:pt x="1" y="560"/>
                  </a:cubicBezTo>
                  <a:cubicBezTo>
                    <a:pt x="1" y="870"/>
                    <a:pt x="262" y="1120"/>
                    <a:pt x="572" y="1120"/>
                  </a:cubicBezTo>
                  <a:cubicBezTo>
                    <a:pt x="882" y="1120"/>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
            <p:cNvSpPr/>
            <p:nvPr/>
          </p:nvSpPr>
          <p:spPr>
            <a:xfrm>
              <a:off x="2839522" y="954603"/>
              <a:ext cx="38894" cy="38894"/>
            </a:xfrm>
            <a:custGeom>
              <a:rect b="b" l="l" r="r" t="t"/>
              <a:pathLst>
                <a:path extrusionOk="0" h="1132" w="1132">
                  <a:moveTo>
                    <a:pt x="560" y="1"/>
                  </a:moveTo>
                  <a:cubicBezTo>
                    <a:pt x="250" y="1"/>
                    <a:pt x="0" y="263"/>
                    <a:pt x="0" y="572"/>
                  </a:cubicBezTo>
                  <a:cubicBezTo>
                    <a:pt x="12" y="882"/>
                    <a:pt x="250" y="1132"/>
                    <a:pt x="560" y="1132"/>
                  </a:cubicBezTo>
                  <a:cubicBezTo>
                    <a:pt x="881" y="1132"/>
                    <a:pt x="1131" y="882"/>
                    <a:pt x="1131" y="572"/>
                  </a:cubicBezTo>
                  <a:cubicBezTo>
                    <a:pt x="1131"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
            <p:cNvSpPr/>
            <p:nvPr/>
          </p:nvSpPr>
          <p:spPr>
            <a:xfrm>
              <a:off x="2711466" y="954603"/>
              <a:ext cx="38894" cy="38894"/>
            </a:xfrm>
            <a:custGeom>
              <a:rect b="b" l="l" r="r" t="t"/>
              <a:pathLst>
                <a:path extrusionOk="0" h="1132" w="1132">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
            <p:cNvSpPr/>
            <p:nvPr/>
          </p:nvSpPr>
          <p:spPr>
            <a:xfrm>
              <a:off x="2647249" y="1018854"/>
              <a:ext cx="38894" cy="38894"/>
            </a:xfrm>
            <a:custGeom>
              <a:rect b="b" l="l" r="r" t="t"/>
              <a:pathLst>
                <a:path extrusionOk="0" h="1132" w="1132">
                  <a:moveTo>
                    <a:pt x="560" y="0"/>
                  </a:moveTo>
                  <a:cubicBezTo>
                    <a:pt x="250" y="0"/>
                    <a:pt x="0" y="250"/>
                    <a:pt x="0" y="560"/>
                  </a:cubicBezTo>
                  <a:cubicBezTo>
                    <a:pt x="12" y="869"/>
                    <a:pt x="250" y="1131"/>
                    <a:pt x="560" y="1131"/>
                  </a:cubicBezTo>
                  <a:cubicBezTo>
                    <a:pt x="881"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
            <p:cNvSpPr/>
            <p:nvPr/>
          </p:nvSpPr>
          <p:spPr>
            <a:xfrm>
              <a:off x="2775683" y="1018854"/>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
            <p:cNvSpPr/>
            <p:nvPr/>
          </p:nvSpPr>
          <p:spPr>
            <a:xfrm>
              <a:off x="2647249" y="890386"/>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
            <p:cNvSpPr/>
            <p:nvPr/>
          </p:nvSpPr>
          <p:spPr>
            <a:xfrm>
              <a:off x="2775683" y="890386"/>
              <a:ext cx="38894" cy="38894"/>
            </a:xfrm>
            <a:custGeom>
              <a:rect b="b" l="l" r="r" t="t"/>
              <a:pathLst>
                <a:path extrusionOk="0" h="1132" w="1132">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
            <p:cNvSpPr/>
            <p:nvPr/>
          </p:nvSpPr>
          <p:spPr>
            <a:xfrm>
              <a:off x="2839522" y="826581"/>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
            <p:cNvSpPr/>
            <p:nvPr/>
          </p:nvSpPr>
          <p:spPr>
            <a:xfrm>
              <a:off x="2711466" y="826993"/>
              <a:ext cx="38894" cy="38894"/>
            </a:xfrm>
            <a:custGeom>
              <a:rect b="b" l="l" r="r" t="t"/>
              <a:pathLst>
                <a:path extrusionOk="0" h="1132" w="1132">
                  <a:moveTo>
                    <a:pt x="572" y="0"/>
                  </a:moveTo>
                  <a:cubicBezTo>
                    <a:pt x="262" y="0"/>
                    <a:pt x="1" y="250"/>
                    <a:pt x="1" y="560"/>
                  </a:cubicBezTo>
                  <a:cubicBezTo>
                    <a:pt x="1" y="869"/>
                    <a:pt x="262"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
            <p:cNvSpPr/>
            <p:nvPr/>
          </p:nvSpPr>
          <p:spPr>
            <a:xfrm>
              <a:off x="2839522" y="1210302"/>
              <a:ext cx="38894" cy="38894"/>
            </a:xfrm>
            <a:custGeom>
              <a:rect b="b" l="l" r="r" t="t"/>
              <a:pathLst>
                <a:path extrusionOk="0" h="1132" w="1132">
                  <a:moveTo>
                    <a:pt x="560" y="0"/>
                  </a:moveTo>
                  <a:cubicBezTo>
                    <a:pt x="250" y="0"/>
                    <a:pt x="0" y="262"/>
                    <a:pt x="0" y="572"/>
                  </a:cubicBezTo>
                  <a:cubicBezTo>
                    <a:pt x="12" y="893"/>
                    <a:pt x="250" y="1131"/>
                    <a:pt x="560" y="1131"/>
                  </a:cubicBezTo>
                  <a:cubicBezTo>
                    <a:pt x="881"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
            <p:cNvSpPr/>
            <p:nvPr/>
          </p:nvSpPr>
          <p:spPr>
            <a:xfrm>
              <a:off x="2711466" y="1210714"/>
              <a:ext cx="38894" cy="38894"/>
            </a:xfrm>
            <a:custGeom>
              <a:rect b="b" l="l" r="r" t="t"/>
              <a:pathLst>
                <a:path extrusionOk="0" h="1132" w="1132">
                  <a:moveTo>
                    <a:pt x="572" y="0"/>
                  </a:moveTo>
                  <a:cubicBezTo>
                    <a:pt x="262" y="0"/>
                    <a:pt x="1" y="262"/>
                    <a:pt x="1" y="572"/>
                  </a:cubicBezTo>
                  <a:cubicBezTo>
                    <a:pt x="1" y="881"/>
                    <a:pt x="262"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
            <p:cNvSpPr/>
            <p:nvPr/>
          </p:nvSpPr>
          <p:spPr>
            <a:xfrm>
              <a:off x="2647249" y="1274519"/>
              <a:ext cx="38894" cy="38894"/>
            </a:xfrm>
            <a:custGeom>
              <a:rect b="b" l="l" r="r" t="t"/>
              <a:pathLst>
                <a:path extrusionOk="0" h="1132" w="1132">
                  <a:moveTo>
                    <a:pt x="560" y="1"/>
                  </a:moveTo>
                  <a:cubicBezTo>
                    <a:pt x="250" y="1"/>
                    <a:pt x="0" y="251"/>
                    <a:pt x="0" y="560"/>
                  </a:cubicBezTo>
                  <a:cubicBezTo>
                    <a:pt x="12" y="894"/>
                    <a:pt x="250" y="1132"/>
                    <a:pt x="560" y="1132"/>
                  </a:cubicBezTo>
                  <a:cubicBezTo>
                    <a:pt x="881" y="1132"/>
                    <a:pt x="1131" y="870"/>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
            <p:cNvSpPr/>
            <p:nvPr/>
          </p:nvSpPr>
          <p:spPr>
            <a:xfrm>
              <a:off x="2775683" y="1274519"/>
              <a:ext cx="38894" cy="38894"/>
            </a:xfrm>
            <a:custGeom>
              <a:rect b="b" l="l" r="r" t="t"/>
              <a:pathLst>
                <a:path extrusionOk="0" h="1132" w="1132">
                  <a:moveTo>
                    <a:pt x="560" y="1"/>
                  </a:moveTo>
                  <a:cubicBezTo>
                    <a:pt x="251" y="1"/>
                    <a:pt x="1" y="251"/>
                    <a:pt x="1" y="560"/>
                  </a:cubicBezTo>
                  <a:cubicBezTo>
                    <a:pt x="1" y="894"/>
                    <a:pt x="251" y="1132"/>
                    <a:pt x="560" y="1132"/>
                  </a:cubicBezTo>
                  <a:cubicBezTo>
                    <a:pt x="870" y="1132"/>
                    <a:pt x="1132" y="870"/>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
            <p:cNvSpPr/>
            <p:nvPr/>
          </p:nvSpPr>
          <p:spPr>
            <a:xfrm>
              <a:off x="2647249" y="1146463"/>
              <a:ext cx="38894" cy="38894"/>
            </a:xfrm>
            <a:custGeom>
              <a:rect b="b" l="l" r="r" t="t"/>
              <a:pathLst>
                <a:path extrusionOk="0" h="1132" w="1132">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
            <p:cNvSpPr/>
            <p:nvPr/>
          </p:nvSpPr>
          <p:spPr>
            <a:xfrm>
              <a:off x="2775683" y="1146463"/>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
            <p:cNvSpPr/>
            <p:nvPr/>
          </p:nvSpPr>
          <p:spPr>
            <a:xfrm>
              <a:off x="2839522" y="1082659"/>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
            <p:cNvSpPr/>
            <p:nvPr/>
          </p:nvSpPr>
          <p:spPr>
            <a:xfrm>
              <a:off x="2711466" y="1082659"/>
              <a:ext cx="38894" cy="38894"/>
            </a:xfrm>
            <a:custGeom>
              <a:rect b="b" l="l" r="r" t="t"/>
              <a:pathLst>
                <a:path extrusionOk="0" h="1132" w="1132">
                  <a:moveTo>
                    <a:pt x="572" y="1"/>
                  </a:moveTo>
                  <a:cubicBezTo>
                    <a:pt x="262" y="1"/>
                    <a:pt x="1" y="251"/>
                    <a:pt x="1" y="560"/>
                  </a:cubicBezTo>
                  <a:cubicBezTo>
                    <a:pt x="1" y="870"/>
                    <a:pt x="262"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
            <p:cNvSpPr/>
            <p:nvPr/>
          </p:nvSpPr>
          <p:spPr>
            <a:xfrm>
              <a:off x="2839522" y="1466792"/>
              <a:ext cx="38894" cy="38894"/>
            </a:xfrm>
            <a:custGeom>
              <a:rect b="b" l="l" r="r" t="t"/>
              <a:pathLst>
                <a:path extrusionOk="0" h="1132" w="1132">
                  <a:moveTo>
                    <a:pt x="560" y="0"/>
                  </a:moveTo>
                  <a:cubicBezTo>
                    <a:pt x="250" y="0"/>
                    <a:pt x="0" y="250"/>
                    <a:pt x="0" y="560"/>
                  </a:cubicBezTo>
                  <a:cubicBezTo>
                    <a:pt x="12" y="893"/>
                    <a:pt x="250" y="1132"/>
                    <a:pt x="560" y="1132"/>
                  </a:cubicBezTo>
                  <a:cubicBezTo>
                    <a:pt x="881" y="1132"/>
                    <a:pt x="1131" y="870"/>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
            <p:cNvSpPr/>
            <p:nvPr/>
          </p:nvSpPr>
          <p:spPr>
            <a:xfrm>
              <a:off x="2711466" y="1467204"/>
              <a:ext cx="38894" cy="38894"/>
            </a:xfrm>
            <a:custGeom>
              <a:rect b="b" l="l" r="r" t="t"/>
              <a:pathLst>
                <a:path extrusionOk="0" h="1132" w="1132">
                  <a:moveTo>
                    <a:pt x="572" y="0"/>
                  </a:moveTo>
                  <a:cubicBezTo>
                    <a:pt x="262" y="0"/>
                    <a:pt x="1" y="250"/>
                    <a:pt x="1" y="560"/>
                  </a:cubicBezTo>
                  <a:cubicBezTo>
                    <a:pt x="1" y="870"/>
                    <a:pt x="262"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
            <p:cNvSpPr/>
            <p:nvPr/>
          </p:nvSpPr>
          <p:spPr>
            <a:xfrm>
              <a:off x="2647249" y="1531009"/>
              <a:ext cx="38894" cy="38894"/>
            </a:xfrm>
            <a:custGeom>
              <a:rect b="b" l="l" r="r" t="t"/>
              <a:pathLst>
                <a:path extrusionOk="0" h="1132" w="1132">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
            <p:cNvSpPr/>
            <p:nvPr/>
          </p:nvSpPr>
          <p:spPr>
            <a:xfrm>
              <a:off x="2775683" y="1531009"/>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
            <p:cNvSpPr/>
            <p:nvPr/>
          </p:nvSpPr>
          <p:spPr>
            <a:xfrm>
              <a:off x="2647249" y="1402575"/>
              <a:ext cx="38894" cy="38894"/>
            </a:xfrm>
            <a:custGeom>
              <a:rect b="b" l="l" r="r" t="t"/>
              <a:pathLst>
                <a:path extrusionOk="0" h="1132" w="1132">
                  <a:moveTo>
                    <a:pt x="560" y="0"/>
                  </a:moveTo>
                  <a:cubicBezTo>
                    <a:pt x="250" y="0"/>
                    <a:pt x="0" y="262"/>
                    <a:pt x="0" y="572"/>
                  </a:cubicBezTo>
                  <a:cubicBezTo>
                    <a:pt x="12" y="881"/>
                    <a:pt x="250" y="1131"/>
                    <a:pt x="560" y="1131"/>
                  </a:cubicBezTo>
                  <a:cubicBezTo>
                    <a:pt x="881"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
            <p:cNvSpPr/>
            <p:nvPr/>
          </p:nvSpPr>
          <p:spPr>
            <a:xfrm>
              <a:off x="2775683" y="1402575"/>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
            <p:cNvSpPr/>
            <p:nvPr/>
          </p:nvSpPr>
          <p:spPr>
            <a:xfrm>
              <a:off x="2839522" y="1338736"/>
              <a:ext cx="38894" cy="38894"/>
            </a:xfrm>
            <a:custGeom>
              <a:rect b="b" l="l" r="r" t="t"/>
              <a:pathLst>
                <a:path extrusionOk="0" h="1132" w="1132">
                  <a:moveTo>
                    <a:pt x="560" y="1"/>
                  </a:moveTo>
                  <a:cubicBezTo>
                    <a:pt x="250" y="1"/>
                    <a:pt x="0" y="251"/>
                    <a:pt x="0" y="572"/>
                  </a:cubicBezTo>
                  <a:cubicBezTo>
                    <a:pt x="12" y="882"/>
                    <a:pt x="250" y="1132"/>
                    <a:pt x="560" y="1132"/>
                  </a:cubicBezTo>
                  <a:cubicBezTo>
                    <a:pt x="881" y="1132"/>
                    <a:pt x="1131" y="882"/>
                    <a:pt x="1131" y="572"/>
                  </a:cubicBezTo>
                  <a:cubicBezTo>
                    <a:pt x="1131" y="275"/>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
            <p:cNvSpPr/>
            <p:nvPr/>
          </p:nvSpPr>
          <p:spPr>
            <a:xfrm>
              <a:off x="2711466" y="1338736"/>
              <a:ext cx="38894" cy="38894"/>
            </a:xfrm>
            <a:custGeom>
              <a:rect b="b" l="l" r="r" t="t"/>
              <a:pathLst>
                <a:path extrusionOk="0" h="1132" w="1132">
                  <a:moveTo>
                    <a:pt x="572" y="1"/>
                  </a:moveTo>
                  <a:cubicBezTo>
                    <a:pt x="262" y="1"/>
                    <a:pt x="1" y="251"/>
                    <a:pt x="1" y="560"/>
                  </a:cubicBezTo>
                  <a:cubicBezTo>
                    <a:pt x="1" y="882"/>
                    <a:pt x="262"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
            <p:cNvSpPr/>
            <p:nvPr/>
          </p:nvSpPr>
          <p:spPr>
            <a:xfrm>
              <a:off x="2839522" y="1722870"/>
              <a:ext cx="38894" cy="38894"/>
            </a:xfrm>
            <a:custGeom>
              <a:rect b="b" l="l" r="r" t="t"/>
              <a:pathLst>
                <a:path extrusionOk="0" h="1132" w="1132">
                  <a:moveTo>
                    <a:pt x="560" y="1"/>
                  </a:moveTo>
                  <a:cubicBezTo>
                    <a:pt x="250" y="1"/>
                    <a:pt x="0" y="251"/>
                    <a:pt x="0" y="560"/>
                  </a:cubicBezTo>
                  <a:cubicBezTo>
                    <a:pt x="12" y="882"/>
                    <a:pt x="250" y="1132"/>
                    <a:pt x="560" y="1132"/>
                  </a:cubicBezTo>
                  <a:cubicBezTo>
                    <a:pt x="881" y="1132"/>
                    <a:pt x="1131" y="882"/>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
            <p:cNvSpPr/>
            <p:nvPr/>
          </p:nvSpPr>
          <p:spPr>
            <a:xfrm>
              <a:off x="2711466" y="1723282"/>
              <a:ext cx="38894" cy="38894"/>
            </a:xfrm>
            <a:custGeom>
              <a:rect b="b" l="l" r="r" t="t"/>
              <a:pathLst>
                <a:path extrusionOk="0" h="1132" w="1132">
                  <a:moveTo>
                    <a:pt x="572" y="1"/>
                  </a:moveTo>
                  <a:cubicBezTo>
                    <a:pt x="262" y="1"/>
                    <a:pt x="1" y="251"/>
                    <a:pt x="1" y="572"/>
                  </a:cubicBezTo>
                  <a:cubicBezTo>
                    <a:pt x="1" y="882"/>
                    <a:pt x="262"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
            <p:cNvSpPr/>
            <p:nvPr/>
          </p:nvSpPr>
          <p:spPr>
            <a:xfrm>
              <a:off x="2647249" y="1787121"/>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
            <p:cNvSpPr/>
            <p:nvPr/>
          </p:nvSpPr>
          <p:spPr>
            <a:xfrm>
              <a:off x="2775683" y="1787121"/>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
            <p:cNvSpPr/>
            <p:nvPr/>
          </p:nvSpPr>
          <p:spPr>
            <a:xfrm>
              <a:off x="2647249" y="1659065"/>
              <a:ext cx="38894" cy="38894"/>
            </a:xfrm>
            <a:custGeom>
              <a:rect b="b" l="l" r="r" t="t"/>
              <a:pathLst>
                <a:path extrusionOk="0" h="1132" w="1132">
                  <a:moveTo>
                    <a:pt x="560" y="0"/>
                  </a:moveTo>
                  <a:cubicBezTo>
                    <a:pt x="250" y="0"/>
                    <a:pt x="0" y="250"/>
                    <a:pt x="0" y="560"/>
                  </a:cubicBezTo>
                  <a:cubicBezTo>
                    <a:pt x="12" y="870"/>
                    <a:pt x="250" y="1131"/>
                    <a:pt x="560" y="1131"/>
                  </a:cubicBezTo>
                  <a:cubicBezTo>
                    <a:pt x="881" y="1131"/>
                    <a:pt x="1131" y="870"/>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
            <p:cNvSpPr/>
            <p:nvPr/>
          </p:nvSpPr>
          <p:spPr>
            <a:xfrm>
              <a:off x="2775683" y="1659065"/>
              <a:ext cx="38894" cy="38894"/>
            </a:xfrm>
            <a:custGeom>
              <a:rect b="b" l="l" r="r" t="t"/>
              <a:pathLst>
                <a:path extrusionOk="0" h="1132" w="1132">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
            <p:cNvSpPr/>
            <p:nvPr/>
          </p:nvSpPr>
          <p:spPr>
            <a:xfrm>
              <a:off x="2839522" y="1594848"/>
              <a:ext cx="38894" cy="38894"/>
            </a:xfrm>
            <a:custGeom>
              <a:rect b="b" l="l" r="r" t="t"/>
              <a:pathLst>
                <a:path extrusionOk="0" h="1132" w="1132">
                  <a:moveTo>
                    <a:pt x="560" y="0"/>
                  </a:moveTo>
                  <a:cubicBezTo>
                    <a:pt x="250" y="0"/>
                    <a:pt x="0" y="262"/>
                    <a:pt x="0" y="572"/>
                  </a:cubicBezTo>
                  <a:cubicBezTo>
                    <a:pt x="12" y="881"/>
                    <a:pt x="250" y="1131"/>
                    <a:pt x="560" y="1131"/>
                  </a:cubicBezTo>
                  <a:cubicBezTo>
                    <a:pt x="881"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
            <p:cNvSpPr/>
            <p:nvPr/>
          </p:nvSpPr>
          <p:spPr>
            <a:xfrm>
              <a:off x="2711466" y="1594848"/>
              <a:ext cx="38894" cy="38894"/>
            </a:xfrm>
            <a:custGeom>
              <a:rect b="b" l="l" r="r" t="t"/>
              <a:pathLst>
                <a:path extrusionOk="0" h="1132" w="1132">
                  <a:moveTo>
                    <a:pt x="572" y="0"/>
                  </a:moveTo>
                  <a:cubicBezTo>
                    <a:pt x="262" y="0"/>
                    <a:pt x="1" y="262"/>
                    <a:pt x="1" y="572"/>
                  </a:cubicBezTo>
                  <a:cubicBezTo>
                    <a:pt x="1" y="881"/>
                    <a:pt x="262"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
            <p:cNvSpPr/>
            <p:nvPr/>
          </p:nvSpPr>
          <p:spPr>
            <a:xfrm>
              <a:off x="2839522" y="1978982"/>
              <a:ext cx="38894" cy="38894"/>
            </a:xfrm>
            <a:custGeom>
              <a:rect b="b" l="l" r="r" t="t"/>
              <a:pathLst>
                <a:path extrusionOk="0" h="1132" w="1132">
                  <a:moveTo>
                    <a:pt x="560" y="0"/>
                  </a:moveTo>
                  <a:cubicBezTo>
                    <a:pt x="250" y="0"/>
                    <a:pt x="0" y="250"/>
                    <a:pt x="0" y="572"/>
                  </a:cubicBezTo>
                  <a:cubicBezTo>
                    <a:pt x="0" y="881"/>
                    <a:pt x="250" y="1131"/>
                    <a:pt x="560" y="1131"/>
                  </a:cubicBezTo>
                  <a:cubicBezTo>
                    <a:pt x="881" y="1131"/>
                    <a:pt x="1131" y="881"/>
                    <a:pt x="1131" y="572"/>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
            <p:cNvSpPr/>
            <p:nvPr/>
          </p:nvSpPr>
          <p:spPr>
            <a:xfrm>
              <a:off x="2711466" y="1979359"/>
              <a:ext cx="38894" cy="38929"/>
            </a:xfrm>
            <a:custGeom>
              <a:rect b="b" l="l" r="r" t="t"/>
              <a:pathLst>
                <a:path extrusionOk="0" h="1133" w="1132">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
            <p:cNvSpPr/>
            <p:nvPr/>
          </p:nvSpPr>
          <p:spPr>
            <a:xfrm>
              <a:off x="2647249" y="2043611"/>
              <a:ext cx="38894" cy="38894"/>
            </a:xfrm>
            <a:custGeom>
              <a:rect b="b" l="l" r="r" t="t"/>
              <a:pathLst>
                <a:path extrusionOk="0" h="1132" w="1132">
                  <a:moveTo>
                    <a:pt x="560" y="0"/>
                  </a:moveTo>
                  <a:cubicBezTo>
                    <a:pt x="250" y="0"/>
                    <a:pt x="0" y="250"/>
                    <a:pt x="0" y="560"/>
                  </a:cubicBezTo>
                  <a:cubicBezTo>
                    <a:pt x="12" y="869"/>
                    <a:pt x="250" y="1131"/>
                    <a:pt x="560" y="1131"/>
                  </a:cubicBezTo>
                  <a:cubicBezTo>
                    <a:pt x="881"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
            <p:cNvSpPr/>
            <p:nvPr/>
          </p:nvSpPr>
          <p:spPr>
            <a:xfrm>
              <a:off x="2775683" y="2043611"/>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
            <p:cNvSpPr/>
            <p:nvPr/>
          </p:nvSpPr>
          <p:spPr>
            <a:xfrm>
              <a:off x="2647249" y="1915143"/>
              <a:ext cx="38894" cy="38894"/>
            </a:xfrm>
            <a:custGeom>
              <a:rect b="b" l="l" r="r" t="t"/>
              <a:pathLst>
                <a:path extrusionOk="0" h="1132" w="1132">
                  <a:moveTo>
                    <a:pt x="560" y="1"/>
                  </a:moveTo>
                  <a:cubicBezTo>
                    <a:pt x="250" y="1"/>
                    <a:pt x="0" y="251"/>
                    <a:pt x="0" y="560"/>
                  </a:cubicBezTo>
                  <a:cubicBezTo>
                    <a:pt x="12" y="882"/>
                    <a:pt x="250" y="1132"/>
                    <a:pt x="560" y="1132"/>
                  </a:cubicBezTo>
                  <a:cubicBezTo>
                    <a:pt x="881" y="1132"/>
                    <a:pt x="1131" y="882"/>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
            <p:cNvSpPr/>
            <p:nvPr/>
          </p:nvSpPr>
          <p:spPr>
            <a:xfrm>
              <a:off x="2775683" y="1915143"/>
              <a:ext cx="38894" cy="38894"/>
            </a:xfrm>
            <a:custGeom>
              <a:rect b="b" l="l" r="r" t="t"/>
              <a:pathLst>
                <a:path extrusionOk="0" h="1132" w="1132">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
            <p:cNvSpPr/>
            <p:nvPr/>
          </p:nvSpPr>
          <p:spPr>
            <a:xfrm>
              <a:off x="2839522" y="1851338"/>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
            <p:cNvSpPr/>
            <p:nvPr/>
          </p:nvSpPr>
          <p:spPr>
            <a:xfrm>
              <a:off x="2711466" y="1851338"/>
              <a:ext cx="38894" cy="38894"/>
            </a:xfrm>
            <a:custGeom>
              <a:rect b="b" l="l" r="r" t="t"/>
              <a:pathLst>
                <a:path extrusionOk="0" h="1132" w="1132">
                  <a:moveTo>
                    <a:pt x="572" y="0"/>
                  </a:moveTo>
                  <a:cubicBezTo>
                    <a:pt x="262" y="0"/>
                    <a:pt x="1" y="250"/>
                    <a:pt x="1" y="560"/>
                  </a:cubicBezTo>
                  <a:cubicBezTo>
                    <a:pt x="1" y="869"/>
                    <a:pt x="262"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
            <p:cNvSpPr/>
            <p:nvPr/>
          </p:nvSpPr>
          <p:spPr>
            <a:xfrm>
              <a:off x="2519193" y="-5903"/>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
            <p:cNvSpPr/>
            <p:nvPr/>
          </p:nvSpPr>
          <p:spPr>
            <a:xfrm>
              <a:off x="2583410" y="186335"/>
              <a:ext cx="38894" cy="38516"/>
            </a:xfrm>
            <a:custGeom>
              <a:rect b="b" l="l" r="r" t="t"/>
              <a:pathLst>
                <a:path extrusionOk="0" h="1121" w="1132">
                  <a:moveTo>
                    <a:pt x="560" y="1"/>
                  </a:moveTo>
                  <a:cubicBezTo>
                    <a:pt x="251" y="1"/>
                    <a:pt x="1" y="251"/>
                    <a:pt x="1" y="561"/>
                  </a:cubicBezTo>
                  <a:cubicBezTo>
                    <a:pt x="1" y="870"/>
                    <a:pt x="251" y="1120"/>
                    <a:pt x="560" y="1120"/>
                  </a:cubicBezTo>
                  <a:cubicBezTo>
                    <a:pt x="870" y="1120"/>
                    <a:pt x="1132" y="870"/>
                    <a:pt x="1132" y="561"/>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
            <p:cNvSpPr/>
            <p:nvPr/>
          </p:nvSpPr>
          <p:spPr>
            <a:xfrm>
              <a:off x="2519193" y="250174"/>
              <a:ext cx="38894" cy="38894"/>
            </a:xfrm>
            <a:custGeom>
              <a:rect b="b" l="l" r="r" t="t"/>
              <a:pathLst>
                <a:path extrusionOk="0" h="1132" w="1132">
                  <a:moveTo>
                    <a:pt x="572" y="0"/>
                  </a:moveTo>
                  <a:cubicBezTo>
                    <a:pt x="263" y="0"/>
                    <a:pt x="1" y="250"/>
                    <a:pt x="1" y="560"/>
                  </a:cubicBezTo>
                  <a:cubicBezTo>
                    <a:pt x="1" y="881"/>
                    <a:pt x="263"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
            <p:cNvSpPr/>
            <p:nvPr/>
          </p:nvSpPr>
          <p:spPr>
            <a:xfrm>
              <a:off x="2519193" y="121706"/>
              <a:ext cx="38894" cy="38894"/>
            </a:xfrm>
            <a:custGeom>
              <a:rect b="b" l="l" r="r" t="t"/>
              <a:pathLst>
                <a:path extrusionOk="0" h="1132" w="1132">
                  <a:moveTo>
                    <a:pt x="572" y="1"/>
                  </a:moveTo>
                  <a:cubicBezTo>
                    <a:pt x="263" y="1"/>
                    <a:pt x="1" y="251"/>
                    <a:pt x="1" y="572"/>
                  </a:cubicBezTo>
                  <a:cubicBezTo>
                    <a:pt x="1" y="894"/>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
            <p:cNvSpPr/>
            <p:nvPr/>
          </p:nvSpPr>
          <p:spPr>
            <a:xfrm>
              <a:off x="2583410" y="58314"/>
              <a:ext cx="38894" cy="38894"/>
            </a:xfrm>
            <a:custGeom>
              <a:rect b="b" l="l" r="r" t="t"/>
              <a:pathLst>
                <a:path extrusionOk="0" h="1132" w="1132">
                  <a:moveTo>
                    <a:pt x="560" y="0"/>
                  </a:moveTo>
                  <a:cubicBezTo>
                    <a:pt x="251" y="0"/>
                    <a:pt x="1" y="250"/>
                    <a:pt x="1" y="572"/>
                  </a:cubicBezTo>
                  <a:cubicBezTo>
                    <a:pt x="13" y="881"/>
                    <a:pt x="251" y="1131"/>
                    <a:pt x="560" y="1131"/>
                  </a:cubicBezTo>
                  <a:cubicBezTo>
                    <a:pt x="870" y="1131"/>
                    <a:pt x="1132" y="881"/>
                    <a:pt x="1132" y="572"/>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
            <p:cNvSpPr/>
            <p:nvPr/>
          </p:nvSpPr>
          <p:spPr>
            <a:xfrm>
              <a:off x="2583410" y="442447"/>
              <a:ext cx="38894" cy="38894"/>
            </a:xfrm>
            <a:custGeom>
              <a:rect b="b" l="l" r="r" t="t"/>
              <a:pathLst>
                <a:path extrusionOk="0" h="1132" w="1132">
                  <a:moveTo>
                    <a:pt x="560" y="0"/>
                  </a:moveTo>
                  <a:cubicBezTo>
                    <a:pt x="251" y="0"/>
                    <a:pt x="1" y="250"/>
                    <a:pt x="1" y="560"/>
                  </a:cubicBezTo>
                  <a:cubicBezTo>
                    <a:pt x="13" y="881"/>
                    <a:pt x="251" y="1131"/>
                    <a:pt x="560" y="1131"/>
                  </a:cubicBezTo>
                  <a:cubicBezTo>
                    <a:pt x="870" y="1131"/>
                    <a:pt x="1132" y="881"/>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
            <p:cNvSpPr/>
            <p:nvPr/>
          </p:nvSpPr>
          <p:spPr>
            <a:xfrm>
              <a:off x="2519193" y="506252"/>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
            <p:cNvSpPr/>
            <p:nvPr/>
          </p:nvSpPr>
          <p:spPr>
            <a:xfrm>
              <a:off x="2519193" y="377818"/>
              <a:ext cx="38894" cy="38894"/>
            </a:xfrm>
            <a:custGeom>
              <a:rect b="b" l="l" r="r" t="t"/>
              <a:pathLst>
                <a:path extrusionOk="0" h="1132" w="1132">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
            <p:cNvSpPr/>
            <p:nvPr/>
          </p:nvSpPr>
          <p:spPr>
            <a:xfrm>
              <a:off x="2583410" y="313979"/>
              <a:ext cx="38894" cy="38894"/>
            </a:xfrm>
            <a:custGeom>
              <a:rect b="b" l="l" r="r" t="t"/>
              <a:pathLst>
                <a:path extrusionOk="0" h="1132" w="1132">
                  <a:moveTo>
                    <a:pt x="560" y="1"/>
                  </a:moveTo>
                  <a:cubicBezTo>
                    <a:pt x="251" y="1"/>
                    <a:pt x="1" y="251"/>
                    <a:pt x="1" y="572"/>
                  </a:cubicBezTo>
                  <a:cubicBezTo>
                    <a:pt x="13" y="882"/>
                    <a:pt x="251" y="1132"/>
                    <a:pt x="560" y="1132"/>
                  </a:cubicBezTo>
                  <a:cubicBezTo>
                    <a:pt x="870" y="1132"/>
                    <a:pt x="1132" y="882"/>
                    <a:pt x="1132" y="572"/>
                  </a:cubicBezTo>
                  <a:cubicBezTo>
                    <a:pt x="1132" y="275"/>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
            <p:cNvSpPr/>
            <p:nvPr/>
          </p:nvSpPr>
          <p:spPr>
            <a:xfrm>
              <a:off x="2583410" y="698525"/>
              <a:ext cx="38894" cy="38894"/>
            </a:xfrm>
            <a:custGeom>
              <a:rect b="b" l="l" r="r" t="t"/>
              <a:pathLst>
                <a:path extrusionOk="0" h="1132" w="1132">
                  <a:moveTo>
                    <a:pt x="560" y="1"/>
                  </a:moveTo>
                  <a:cubicBezTo>
                    <a:pt x="251" y="1"/>
                    <a:pt x="1" y="251"/>
                    <a:pt x="1" y="572"/>
                  </a:cubicBezTo>
                  <a:cubicBezTo>
                    <a:pt x="13"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
            <p:cNvSpPr/>
            <p:nvPr/>
          </p:nvSpPr>
          <p:spPr>
            <a:xfrm>
              <a:off x="2519193" y="762330"/>
              <a:ext cx="38894" cy="38929"/>
            </a:xfrm>
            <a:custGeom>
              <a:rect b="b" l="l" r="r" t="t"/>
              <a:pathLst>
                <a:path extrusionOk="0" h="1133" w="1132">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
            <p:cNvSpPr/>
            <p:nvPr/>
          </p:nvSpPr>
          <p:spPr>
            <a:xfrm>
              <a:off x="2519193" y="634308"/>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
            <p:cNvSpPr/>
            <p:nvPr/>
          </p:nvSpPr>
          <p:spPr>
            <a:xfrm>
              <a:off x="2583410" y="570091"/>
              <a:ext cx="38894" cy="38894"/>
            </a:xfrm>
            <a:custGeom>
              <a:rect b="b" l="l" r="r" t="t"/>
              <a:pathLst>
                <a:path extrusionOk="0" h="1132" w="1132">
                  <a:moveTo>
                    <a:pt x="560" y="0"/>
                  </a:moveTo>
                  <a:cubicBezTo>
                    <a:pt x="251" y="0"/>
                    <a:pt x="1" y="262"/>
                    <a:pt x="1" y="572"/>
                  </a:cubicBezTo>
                  <a:cubicBezTo>
                    <a:pt x="13" y="893"/>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
            <p:cNvSpPr/>
            <p:nvPr/>
          </p:nvSpPr>
          <p:spPr>
            <a:xfrm>
              <a:off x="2583410" y="954603"/>
              <a:ext cx="38894" cy="38894"/>
            </a:xfrm>
            <a:custGeom>
              <a:rect b="b" l="l" r="r" t="t"/>
              <a:pathLst>
                <a:path extrusionOk="0" h="1132" w="1132">
                  <a:moveTo>
                    <a:pt x="560" y="1"/>
                  </a:moveTo>
                  <a:cubicBezTo>
                    <a:pt x="251" y="1"/>
                    <a:pt x="1" y="263"/>
                    <a:pt x="1" y="572"/>
                  </a:cubicBezTo>
                  <a:cubicBezTo>
                    <a:pt x="13"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
            <p:cNvSpPr/>
            <p:nvPr/>
          </p:nvSpPr>
          <p:spPr>
            <a:xfrm>
              <a:off x="2519193" y="1018854"/>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
            <p:cNvSpPr/>
            <p:nvPr/>
          </p:nvSpPr>
          <p:spPr>
            <a:xfrm>
              <a:off x="2519193" y="890386"/>
              <a:ext cx="38894" cy="38894"/>
            </a:xfrm>
            <a:custGeom>
              <a:rect b="b" l="l" r="r" t="t"/>
              <a:pathLst>
                <a:path extrusionOk="0" h="1132" w="1132">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
            <p:cNvSpPr/>
            <p:nvPr/>
          </p:nvSpPr>
          <p:spPr>
            <a:xfrm>
              <a:off x="2583410" y="826581"/>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
            <p:cNvSpPr/>
            <p:nvPr/>
          </p:nvSpPr>
          <p:spPr>
            <a:xfrm>
              <a:off x="2583410" y="1210302"/>
              <a:ext cx="38894" cy="38894"/>
            </a:xfrm>
            <a:custGeom>
              <a:rect b="b" l="l" r="r" t="t"/>
              <a:pathLst>
                <a:path extrusionOk="0" h="1132" w="1132">
                  <a:moveTo>
                    <a:pt x="560" y="0"/>
                  </a:moveTo>
                  <a:cubicBezTo>
                    <a:pt x="251" y="0"/>
                    <a:pt x="1" y="262"/>
                    <a:pt x="1" y="572"/>
                  </a:cubicBezTo>
                  <a:cubicBezTo>
                    <a:pt x="13" y="893"/>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
            <p:cNvSpPr/>
            <p:nvPr/>
          </p:nvSpPr>
          <p:spPr>
            <a:xfrm>
              <a:off x="2519193" y="1274519"/>
              <a:ext cx="38894" cy="38894"/>
            </a:xfrm>
            <a:custGeom>
              <a:rect b="b" l="l" r="r" t="t"/>
              <a:pathLst>
                <a:path extrusionOk="0" h="1132" w="1132">
                  <a:moveTo>
                    <a:pt x="572" y="1"/>
                  </a:moveTo>
                  <a:cubicBezTo>
                    <a:pt x="263" y="1"/>
                    <a:pt x="1" y="251"/>
                    <a:pt x="1" y="560"/>
                  </a:cubicBezTo>
                  <a:cubicBezTo>
                    <a:pt x="1" y="894"/>
                    <a:pt x="263"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
            <p:cNvSpPr/>
            <p:nvPr/>
          </p:nvSpPr>
          <p:spPr>
            <a:xfrm>
              <a:off x="2519193" y="1146463"/>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
            <p:cNvSpPr/>
            <p:nvPr/>
          </p:nvSpPr>
          <p:spPr>
            <a:xfrm>
              <a:off x="2583410" y="1082659"/>
              <a:ext cx="38894" cy="38894"/>
            </a:xfrm>
            <a:custGeom>
              <a:rect b="b" l="l" r="r" t="t"/>
              <a:pathLst>
                <a:path extrusionOk="0" h="1132" w="1132">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
            <p:cNvSpPr/>
            <p:nvPr/>
          </p:nvSpPr>
          <p:spPr>
            <a:xfrm>
              <a:off x="2583410" y="1466792"/>
              <a:ext cx="38894" cy="38894"/>
            </a:xfrm>
            <a:custGeom>
              <a:rect b="b" l="l" r="r" t="t"/>
              <a:pathLst>
                <a:path extrusionOk="0" h="1132" w="1132">
                  <a:moveTo>
                    <a:pt x="560" y="0"/>
                  </a:moveTo>
                  <a:cubicBezTo>
                    <a:pt x="251" y="0"/>
                    <a:pt x="1" y="250"/>
                    <a:pt x="1" y="560"/>
                  </a:cubicBezTo>
                  <a:cubicBezTo>
                    <a:pt x="13" y="893"/>
                    <a:pt x="251" y="1132"/>
                    <a:pt x="560" y="1132"/>
                  </a:cubicBezTo>
                  <a:cubicBezTo>
                    <a:pt x="870" y="1132"/>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
            <p:cNvSpPr/>
            <p:nvPr/>
          </p:nvSpPr>
          <p:spPr>
            <a:xfrm>
              <a:off x="2519193" y="1531009"/>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
            <p:cNvSpPr/>
            <p:nvPr/>
          </p:nvSpPr>
          <p:spPr>
            <a:xfrm>
              <a:off x="2519193" y="1402575"/>
              <a:ext cx="38894" cy="38894"/>
            </a:xfrm>
            <a:custGeom>
              <a:rect b="b" l="l" r="r" t="t"/>
              <a:pathLst>
                <a:path extrusionOk="0" h="1132" w="1132">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
            <p:cNvSpPr/>
            <p:nvPr/>
          </p:nvSpPr>
          <p:spPr>
            <a:xfrm>
              <a:off x="2583410" y="1338736"/>
              <a:ext cx="38894" cy="38894"/>
            </a:xfrm>
            <a:custGeom>
              <a:rect b="b" l="l" r="r" t="t"/>
              <a:pathLst>
                <a:path extrusionOk="0" h="1132" w="1132">
                  <a:moveTo>
                    <a:pt x="560" y="1"/>
                  </a:moveTo>
                  <a:cubicBezTo>
                    <a:pt x="251" y="1"/>
                    <a:pt x="1" y="251"/>
                    <a:pt x="1" y="572"/>
                  </a:cubicBezTo>
                  <a:cubicBezTo>
                    <a:pt x="13" y="882"/>
                    <a:pt x="251" y="1132"/>
                    <a:pt x="560" y="1132"/>
                  </a:cubicBezTo>
                  <a:cubicBezTo>
                    <a:pt x="870" y="1132"/>
                    <a:pt x="1132" y="882"/>
                    <a:pt x="1132" y="572"/>
                  </a:cubicBezTo>
                  <a:cubicBezTo>
                    <a:pt x="1132" y="275"/>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
            <p:cNvSpPr/>
            <p:nvPr/>
          </p:nvSpPr>
          <p:spPr>
            <a:xfrm>
              <a:off x="2583410" y="1722870"/>
              <a:ext cx="38894" cy="38894"/>
            </a:xfrm>
            <a:custGeom>
              <a:rect b="b" l="l" r="r" t="t"/>
              <a:pathLst>
                <a:path extrusionOk="0" h="1132" w="1132">
                  <a:moveTo>
                    <a:pt x="560" y="1"/>
                  </a:moveTo>
                  <a:cubicBezTo>
                    <a:pt x="251" y="1"/>
                    <a:pt x="1" y="251"/>
                    <a:pt x="1" y="560"/>
                  </a:cubicBezTo>
                  <a:cubicBezTo>
                    <a:pt x="13" y="882"/>
                    <a:pt x="251" y="1132"/>
                    <a:pt x="560" y="1132"/>
                  </a:cubicBezTo>
                  <a:cubicBezTo>
                    <a:pt x="870"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
            <p:cNvSpPr/>
            <p:nvPr/>
          </p:nvSpPr>
          <p:spPr>
            <a:xfrm>
              <a:off x="2519193" y="1787121"/>
              <a:ext cx="38894" cy="38894"/>
            </a:xfrm>
            <a:custGeom>
              <a:rect b="b" l="l" r="r" t="t"/>
              <a:pathLst>
                <a:path extrusionOk="0" h="1132" w="1132">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
            <p:cNvSpPr/>
            <p:nvPr/>
          </p:nvSpPr>
          <p:spPr>
            <a:xfrm>
              <a:off x="2519193" y="1659065"/>
              <a:ext cx="38894" cy="38894"/>
            </a:xfrm>
            <a:custGeom>
              <a:rect b="b" l="l" r="r" t="t"/>
              <a:pathLst>
                <a:path extrusionOk="0" h="1132" w="1132">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
            <p:cNvSpPr/>
            <p:nvPr/>
          </p:nvSpPr>
          <p:spPr>
            <a:xfrm>
              <a:off x="2583410" y="1594848"/>
              <a:ext cx="38894" cy="38894"/>
            </a:xfrm>
            <a:custGeom>
              <a:rect b="b" l="l" r="r" t="t"/>
              <a:pathLst>
                <a:path extrusionOk="0" h="1132" w="1132">
                  <a:moveTo>
                    <a:pt x="560" y="0"/>
                  </a:moveTo>
                  <a:cubicBezTo>
                    <a:pt x="251" y="0"/>
                    <a:pt x="1" y="262"/>
                    <a:pt x="1" y="572"/>
                  </a:cubicBezTo>
                  <a:cubicBezTo>
                    <a:pt x="13"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
            <p:cNvSpPr/>
            <p:nvPr/>
          </p:nvSpPr>
          <p:spPr>
            <a:xfrm>
              <a:off x="2583410" y="1978982"/>
              <a:ext cx="38894" cy="38894"/>
            </a:xfrm>
            <a:custGeom>
              <a:rect b="b" l="l" r="r" t="t"/>
              <a:pathLst>
                <a:path extrusionOk="0" h="1132" w="1132">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
            <p:cNvSpPr/>
            <p:nvPr/>
          </p:nvSpPr>
          <p:spPr>
            <a:xfrm>
              <a:off x="2519193" y="2043611"/>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
            <p:cNvSpPr/>
            <p:nvPr/>
          </p:nvSpPr>
          <p:spPr>
            <a:xfrm>
              <a:off x="2519193" y="1915143"/>
              <a:ext cx="38894" cy="38894"/>
            </a:xfrm>
            <a:custGeom>
              <a:rect b="b" l="l" r="r" t="t"/>
              <a:pathLst>
                <a:path extrusionOk="0" h="1132" w="1132">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
            <p:cNvSpPr/>
            <p:nvPr/>
          </p:nvSpPr>
          <p:spPr>
            <a:xfrm>
              <a:off x="2583410" y="1851338"/>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
            <p:cNvSpPr/>
            <p:nvPr/>
          </p:nvSpPr>
          <p:spPr>
            <a:xfrm>
              <a:off x="5273169" y="2101300"/>
              <a:ext cx="33981" cy="38482"/>
            </a:xfrm>
            <a:custGeom>
              <a:rect b="b" l="l" r="r" t="t"/>
              <a:pathLst>
                <a:path extrusionOk="0" h="1120" w="989">
                  <a:moveTo>
                    <a:pt x="560" y="0"/>
                  </a:moveTo>
                  <a:cubicBezTo>
                    <a:pt x="251" y="0"/>
                    <a:pt x="0" y="238"/>
                    <a:pt x="0" y="548"/>
                  </a:cubicBezTo>
                  <a:cubicBezTo>
                    <a:pt x="0" y="857"/>
                    <a:pt x="251" y="1119"/>
                    <a:pt x="560" y="1119"/>
                  </a:cubicBezTo>
                  <a:cubicBezTo>
                    <a:pt x="739" y="1119"/>
                    <a:pt x="893" y="1036"/>
                    <a:pt x="989" y="905"/>
                  </a:cubicBezTo>
                  <a:lnTo>
                    <a:pt x="572"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
            <p:cNvSpPr/>
            <p:nvPr/>
          </p:nvSpPr>
          <p:spPr>
            <a:xfrm>
              <a:off x="5208952" y="2164692"/>
              <a:ext cx="38894" cy="38894"/>
            </a:xfrm>
            <a:custGeom>
              <a:rect b="b" l="l" r="r" t="t"/>
              <a:pathLst>
                <a:path extrusionOk="0" h="1132" w="1132">
                  <a:moveTo>
                    <a:pt x="572" y="0"/>
                  </a:moveTo>
                  <a:cubicBezTo>
                    <a:pt x="262" y="0"/>
                    <a:pt x="0" y="251"/>
                    <a:pt x="0" y="560"/>
                  </a:cubicBezTo>
                  <a:cubicBezTo>
                    <a:pt x="0" y="882"/>
                    <a:pt x="262" y="1132"/>
                    <a:pt x="572" y="1132"/>
                  </a:cubicBezTo>
                  <a:cubicBezTo>
                    <a:pt x="881" y="1132"/>
                    <a:pt x="1131" y="882"/>
                    <a:pt x="1131" y="560"/>
                  </a:cubicBezTo>
                  <a:cubicBezTo>
                    <a:pt x="1131" y="251"/>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
            <p:cNvSpPr/>
            <p:nvPr/>
          </p:nvSpPr>
          <p:spPr>
            <a:xfrm>
              <a:off x="5400813" y="2359404"/>
              <a:ext cx="27041" cy="36455"/>
            </a:xfrm>
            <a:custGeom>
              <a:rect b="b" l="l" r="r" t="t"/>
              <a:pathLst>
                <a:path extrusionOk="0" h="1061" w="787">
                  <a:moveTo>
                    <a:pt x="334" y="1"/>
                  </a:moveTo>
                  <a:cubicBezTo>
                    <a:pt x="131" y="96"/>
                    <a:pt x="0" y="287"/>
                    <a:pt x="0" y="489"/>
                  </a:cubicBezTo>
                  <a:cubicBezTo>
                    <a:pt x="0" y="787"/>
                    <a:pt x="250" y="1061"/>
                    <a:pt x="560" y="1061"/>
                  </a:cubicBezTo>
                  <a:cubicBezTo>
                    <a:pt x="643" y="1061"/>
                    <a:pt x="715" y="1049"/>
                    <a:pt x="786" y="1013"/>
                  </a:cubicBezTo>
                  <a:lnTo>
                    <a:pt x="334"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
            <p:cNvSpPr/>
            <p:nvPr/>
          </p:nvSpPr>
          <p:spPr>
            <a:xfrm>
              <a:off x="5272757" y="2356965"/>
              <a:ext cx="38894" cy="38894"/>
            </a:xfrm>
            <a:custGeom>
              <a:rect b="b" l="l" r="r" t="t"/>
              <a:pathLst>
                <a:path extrusionOk="0" h="1132" w="1132">
                  <a:moveTo>
                    <a:pt x="572" y="0"/>
                  </a:moveTo>
                  <a:cubicBezTo>
                    <a:pt x="263" y="0"/>
                    <a:pt x="1" y="250"/>
                    <a:pt x="1" y="560"/>
                  </a:cubicBezTo>
                  <a:cubicBezTo>
                    <a:pt x="1" y="870"/>
                    <a:pt x="263" y="1132"/>
                    <a:pt x="572" y="1132"/>
                  </a:cubicBezTo>
                  <a:cubicBezTo>
                    <a:pt x="882" y="1132"/>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
            <p:cNvSpPr/>
            <p:nvPr/>
          </p:nvSpPr>
          <p:spPr>
            <a:xfrm>
              <a:off x="5208952" y="2420769"/>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
            <p:cNvSpPr/>
            <p:nvPr/>
          </p:nvSpPr>
          <p:spPr>
            <a:xfrm>
              <a:off x="5336974" y="2420769"/>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
            <p:cNvSpPr/>
            <p:nvPr/>
          </p:nvSpPr>
          <p:spPr>
            <a:xfrm>
              <a:off x="5208952" y="2292336"/>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
            <p:cNvSpPr/>
            <p:nvPr/>
          </p:nvSpPr>
          <p:spPr>
            <a:xfrm>
              <a:off x="5336974" y="2292336"/>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
            <p:cNvSpPr/>
            <p:nvPr/>
          </p:nvSpPr>
          <p:spPr>
            <a:xfrm>
              <a:off x="5272757" y="2228909"/>
              <a:ext cx="38894" cy="38894"/>
            </a:xfrm>
            <a:custGeom>
              <a:rect b="b" l="l" r="r" t="t"/>
              <a:pathLst>
                <a:path extrusionOk="0" h="1132" w="1132">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
            <p:cNvSpPr/>
            <p:nvPr/>
          </p:nvSpPr>
          <p:spPr>
            <a:xfrm>
              <a:off x="5144701" y="2100887"/>
              <a:ext cx="38894" cy="38894"/>
            </a:xfrm>
            <a:custGeom>
              <a:rect b="b" l="l" r="r" t="t"/>
              <a:pathLst>
                <a:path extrusionOk="0" h="1132" w="1132">
                  <a:moveTo>
                    <a:pt x="561" y="0"/>
                  </a:moveTo>
                  <a:cubicBezTo>
                    <a:pt x="251" y="0"/>
                    <a:pt x="1" y="250"/>
                    <a:pt x="1" y="560"/>
                  </a:cubicBezTo>
                  <a:cubicBezTo>
                    <a:pt x="13" y="869"/>
                    <a:pt x="251" y="1131"/>
                    <a:pt x="561" y="1131"/>
                  </a:cubicBezTo>
                  <a:cubicBezTo>
                    <a:pt x="870" y="1131"/>
                    <a:pt x="1132" y="869"/>
                    <a:pt x="1132" y="560"/>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
            <p:cNvSpPr/>
            <p:nvPr/>
          </p:nvSpPr>
          <p:spPr>
            <a:xfrm>
              <a:off x="5016679" y="2100475"/>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
            <p:cNvSpPr/>
            <p:nvPr/>
          </p:nvSpPr>
          <p:spPr>
            <a:xfrm>
              <a:off x="4952840" y="2164692"/>
              <a:ext cx="38894" cy="38894"/>
            </a:xfrm>
            <a:custGeom>
              <a:rect b="b" l="l" r="r" t="t"/>
              <a:pathLst>
                <a:path extrusionOk="0" h="1132" w="1132">
                  <a:moveTo>
                    <a:pt x="572" y="0"/>
                  </a:moveTo>
                  <a:cubicBezTo>
                    <a:pt x="251" y="0"/>
                    <a:pt x="1" y="251"/>
                    <a:pt x="1" y="560"/>
                  </a:cubicBezTo>
                  <a:cubicBezTo>
                    <a:pt x="1" y="882"/>
                    <a:pt x="251" y="1132"/>
                    <a:pt x="572" y="1132"/>
                  </a:cubicBezTo>
                  <a:cubicBezTo>
                    <a:pt x="882" y="1132"/>
                    <a:pt x="1132" y="882"/>
                    <a:pt x="1132" y="560"/>
                  </a:cubicBezTo>
                  <a:cubicBezTo>
                    <a:pt x="1132" y="251"/>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
            <p:cNvSpPr/>
            <p:nvPr/>
          </p:nvSpPr>
          <p:spPr>
            <a:xfrm>
              <a:off x="5080896" y="2164692"/>
              <a:ext cx="38894" cy="38894"/>
            </a:xfrm>
            <a:custGeom>
              <a:rect b="b" l="l" r="r" t="t"/>
              <a:pathLst>
                <a:path extrusionOk="0" h="1132" w="1132">
                  <a:moveTo>
                    <a:pt x="560" y="0"/>
                  </a:moveTo>
                  <a:cubicBezTo>
                    <a:pt x="251" y="0"/>
                    <a:pt x="1" y="251"/>
                    <a:pt x="1" y="560"/>
                  </a:cubicBezTo>
                  <a:cubicBezTo>
                    <a:pt x="12" y="882"/>
                    <a:pt x="251" y="1132"/>
                    <a:pt x="560" y="1132"/>
                  </a:cubicBezTo>
                  <a:cubicBezTo>
                    <a:pt x="870" y="1132"/>
                    <a:pt x="1132" y="882"/>
                    <a:pt x="1132" y="560"/>
                  </a:cubicBezTo>
                  <a:cubicBezTo>
                    <a:pt x="1132" y="251"/>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
            <p:cNvSpPr/>
            <p:nvPr/>
          </p:nvSpPr>
          <p:spPr>
            <a:xfrm>
              <a:off x="5144701" y="2356965"/>
              <a:ext cx="38894" cy="38894"/>
            </a:xfrm>
            <a:custGeom>
              <a:rect b="b" l="l" r="r" t="t"/>
              <a:pathLst>
                <a:path extrusionOk="0" h="1132" w="1132">
                  <a:moveTo>
                    <a:pt x="561" y="0"/>
                  </a:moveTo>
                  <a:cubicBezTo>
                    <a:pt x="251" y="0"/>
                    <a:pt x="1" y="250"/>
                    <a:pt x="1" y="560"/>
                  </a:cubicBezTo>
                  <a:cubicBezTo>
                    <a:pt x="13" y="881"/>
                    <a:pt x="251" y="1132"/>
                    <a:pt x="561" y="1132"/>
                  </a:cubicBezTo>
                  <a:cubicBezTo>
                    <a:pt x="870" y="1132"/>
                    <a:pt x="1132" y="881"/>
                    <a:pt x="1132" y="560"/>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
            <p:cNvSpPr/>
            <p:nvPr/>
          </p:nvSpPr>
          <p:spPr>
            <a:xfrm>
              <a:off x="5016679" y="2356965"/>
              <a:ext cx="38894" cy="38894"/>
            </a:xfrm>
            <a:custGeom>
              <a:rect b="b" l="l" r="r" t="t"/>
              <a:pathLst>
                <a:path extrusionOk="0" h="1132" w="1132">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
            <p:cNvSpPr/>
            <p:nvPr/>
          </p:nvSpPr>
          <p:spPr>
            <a:xfrm>
              <a:off x="4952840" y="2420769"/>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
            <p:cNvSpPr/>
            <p:nvPr/>
          </p:nvSpPr>
          <p:spPr>
            <a:xfrm>
              <a:off x="5080896" y="2420769"/>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
            <p:cNvSpPr/>
            <p:nvPr/>
          </p:nvSpPr>
          <p:spPr>
            <a:xfrm>
              <a:off x="4952840" y="2292336"/>
              <a:ext cx="38894" cy="38894"/>
            </a:xfrm>
            <a:custGeom>
              <a:rect b="b" l="l" r="r" t="t"/>
              <a:pathLst>
                <a:path extrusionOk="0" h="1132" w="1132">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
            <p:cNvSpPr/>
            <p:nvPr/>
          </p:nvSpPr>
          <p:spPr>
            <a:xfrm>
              <a:off x="5080896" y="2292336"/>
              <a:ext cx="38894" cy="38894"/>
            </a:xfrm>
            <a:custGeom>
              <a:rect b="b" l="l" r="r" t="t"/>
              <a:pathLst>
                <a:path extrusionOk="0" h="1132" w="1132">
                  <a:moveTo>
                    <a:pt x="560" y="0"/>
                  </a:moveTo>
                  <a:cubicBezTo>
                    <a:pt x="251" y="0"/>
                    <a:pt x="1" y="262"/>
                    <a:pt x="1" y="572"/>
                  </a:cubicBezTo>
                  <a:cubicBezTo>
                    <a:pt x="12"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
            <p:cNvSpPr/>
            <p:nvPr/>
          </p:nvSpPr>
          <p:spPr>
            <a:xfrm>
              <a:off x="5144701" y="2228497"/>
              <a:ext cx="38894" cy="38894"/>
            </a:xfrm>
            <a:custGeom>
              <a:rect b="b" l="l" r="r" t="t"/>
              <a:pathLst>
                <a:path extrusionOk="0" h="1132" w="1132">
                  <a:moveTo>
                    <a:pt x="561" y="1"/>
                  </a:moveTo>
                  <a:cubicBezTo>
                    <a:pt x="251" y="1"/>
                    <a:pt x="1" y="251"/>
                    <a:pt x="1" y="572"/>
                  </a:cubicBezTo>
                  <a:cubicBezTo>
                    <a:pt x="1" y="882"/>
                    <a:pt x="251" y="1132"/>
                    <a:pt x="561" y="1132"/>
                  </a:cubicBezTo>
                  <a:cubicBezTo>
                    <a:pt x="870" y="1132"/>
                    <a:pt x="1132" y="882"/>
                    <a:pt x="1132" y="572"/>
                  </a:cubicBezTo>
                  <a:cubicBezTo>
                    <a:pt x="1132" y="251"/>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
            <p:cNvSpPr/>
            <p:nvPr/>
          </p:nvSpPr>
          <p:spPr>
            <a:xfrm>
              <a:off x="5016679" y="2228909"/>
              <a:ext cx="38894" cy="38894"/>
            </a:xfrm>
            <a:custGeom>
              <a:rect b="b" l="l" r="r" t="t"/>
              <a:pathLst>
                <a:path extrusionOk="0" h="1132"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
            <p:cNvSpPr/>
            <p:nvPr/>
          </p:nvSpPr>
          <p:spPr>
            <a:xfrm>
              <a:off x="4888624" y="2100887"/>
              <a:ext cx="38894" cy="38894"/>
            </a:xfrm>
            <a:custGeom>
              <a:rect b="b" l="l" r="r" t="t"/>
              <a:pathLst>
                <a:path extrusionOk="0" h="1132" w="1132">
                  <a:moveTo>
                    <a:pt x="560" y="0"/>
                  </a:moveTo>
                  <a:cubicBezTo>
                    <a:pt x="251" y="0"/>
                    <a:pt x="1" y="250"/>
                    <a:pt x="1" y="560"/>
                  </a:cubicBezTo>
                  <a:cubicBezTo>
                    <a:pt x="13"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
            <p:cNvSpPr/>
            <p:nvPr/>
          </p:nvSpPr>
          <p:spPr>
            <a:xfrm>
              <a:off x="4760568" y="2100475"/>
              <a:ext cx="38929" cy="38894"/>
            </a:xfrm>
            <a:custGeom>
              <a:rect b="b" l="l" r="r" t="t"/>
              <a:pathLst>
                <a:path extrusionOk="0" h="1132" w="1133">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
            <p:cNvSpPr/>
            <p:nvPr/>
          </p:nvSpPr>
          <p:spPr>
            <a:xfrm>
              <a:off x="4696763" y="2164692"/>
              <a:ext cx="38894" cy="38894"/>
            </a:xfrm>
            <a:custGeom>
              <a:rect b="b" l="l" r="r" t="t"/>
              <a:pathLst>
                <a:path extrusionOk="0" h="1132" w="1132">
                  <a:moveTo>
                    <a:pt x="560" y="0"/>
                  </a:moveTo>
                  <a:cubicBezTo>
                    <a:pt x="251" y="0"/>
                    <a:pt x="1" y="251"/>
                    <a:pt x="1" y="560"/>
                  </a:cubicBezTo>
                  <a:cubicBezTo>
                    <a:pt x="1" y="882"/>
                    <a:pt x="251" y="1132"/>
                    <a:pt x="560" y="1132"/>
                  </a:cubicBezTo>
                  <a:cubicBezTo>
                    <a:pt x="882" y="1132"/>
                    <a:pt x="1132" y="882"/>
                    <a:pt x="1132" y="560"/>
                  </a:cubicBezTo>
                  <a:cubicBezTo>
                    <a:pt x="1132" y="251"/>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
            <p:cNvSpPr/>
            <p:nvPr/>
          </p:nvSpPr>
          <p:spPr>
            <a:xfrm>
              <a:off x="4824407" y="2164692"/>
              <a:ext cx="38894" cy="38894"/>
            </a:xfrm>
            <a:custGeom>
              <a:rect b="b" l="l" r="r" t="t"/>
              <a:pathLst>
                <a:path extrusionOk="0" h="1132" w="1132">
                  <a:moveTo>
                    <a:pt x="572" y="0"/>
                  </a:moveTo>
                  <a:cubicBezTo>
                    <a:pt x="262" y="0"/>
                    <a:pt x="0" y="251"/>
                    <a:pt x="0" y="560"/>
                  </a:cubicBezTo>
                  <a:cubicBezTo>
                    <a:pt x="24" y="882"/>
                    <a:pt x="262" y="1132"/>
                    <a:pt x="572" y="1132"/>
                  </a:cubicBezTo>
                  <a:cubicBezTo>
                    <a:pt x="881" y="1132"/>
                    <a:pt x="1131" y="882"/>
                    <a:pt x="1131" y="560"/>
                  </a:cubicBezTo>
                  <a:cubicBezTo>
                    <a:pt x="1131" y="251"/>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
            <p:cNvSpPr/>
            <p:nvPr/>
          </p:nvSpPr>
          <p:spPr>
            <a:xfrm>
              <a:off x="4888624" y="2356965"/>
              <a:ext cx="38894" cy="38894"/>
            </a:xfrm>
            <a:custGeom>
              <a:rect b="b" l="l" r="r" t="t"/>
              <a:pathLst>
                <a:path extrusionOk="0" h="1132" w="1132">
                  <a:moveTo>
                    <a:pt x="560" y="0"/>
                  </a:moveTo>
                  <a:cubicBezTo>
                    <a:pt x="251" y="0"/>
                    <a:pt x="1" y="250"/>
                    <a:pt x="1" y="560"/>
                  </a:cubicBezTo>
                  <a:cubicBezTo>
                    <a:pt x="13" y="881"/>
                    <a:pt x="251" y="1132"/>
                    <a:pt x="560" y="1132"/>
                  </a:cubicBezTo>
                  <a:cubicBezTo>
                    <a:pt x="870" y="1132"/>
                    <a:pt x="1132" y="881"/>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
            <p:cNvSpPr/>
            <p:nvPr/>
          </p:nvSpPr>
          <p:spPr>
            <a:xfrm>
              <a:off x="4760568" y="2356965"/>
              <a:ext cx="38929" cy="38894"/>
            </a:xfrm>
            <a:custGeom>
              <a:rect b="b" l="l" r="r" t="t"/>
              <a:pathLst>
                <a:path extrusionOk="0" h="1132" w="1133">
                  <a:moveTo>
                    <a:pt x="572" y="0"/>
                  </a:moveTo>
                  <a:cubicBezTo>
                    <a:pt x="251" y="0"/>
                    <a:pt x="1" y="250"/>
                    <a:pt x="1" y="560"/>
                  </a:cubicBezTo>
                  <a:cubicBezTo>
                    <a:pt x="1" y="870"/>
                    <a:pt x="251" y="1132"/>
                    <a:pt x="572" y="1132"/>
                  </a:cubicBezTo>
                  <a:cubicBezTo>
                    <a:pt x="882" y="1132"/>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
            <p:cNvSpPr/>
            <p:nvPr/>
          </p:nvSpPr>
          <p:spPr>
            <a:xfrm>
              <a:off x="4696763" y="2420769"/>
              <a:ext cx="38894" cy="38894"/>
            </a:xfrm>
            <a:custGeom>
              <a:rect b="b" l="l" r="r" t="t"/>
              <a:pathLst>
                <a:path extrusionOk="0" h="1132" w="1132">
                  <a:moveTo>
                    <a:pt x="560" y="1"/>
                  </a:moveTo>
                  <a:cubicBezTo>
                    <a:pt x="251" y="1"/>
                    <a:pt x="1" y="251"/>
                    <a:pt x="1" y="572"/>
                  </a:cubicBezTo>
                  <a:cubicBezTo>
                    <a:pt x="1" y="882"/>
                    <a:pt x="251" y="1132"/>
                    <a:pt x="560" y="1132"/>
                  </a:cubicBezTo>
                  <a:cubicBezTo>
                    <a:pt x="882"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
            <p:cNvSpPr/>
            <p:nvPr/>
          </p:nvSpPr>
          <p:spPr>
            <a:xfrm>
              <a:off x="4824407" y="2420769"/>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
            <p:cNvSpPr/>
            <p:nvPr/>
          </p:nvSpPr>
          <p:spPr>
            <a:xfrm>
              <a:off x="4696763" y="2292336"/>
              <a:ext cx="38894" cy="38894"/>
            </a:xfrm>
            <a:custGeom>
              <a:rect b="b" l="l" r="r" t="t"/>
              <a:pathLst>
                <a:path extrusionOk="0" h="1132" w="1132">
                  <a:moveTo>
                    <a:pt x="560" y="0"/>
                  </a:moveTo>
                  <a:cubicBezTo>
                    <a:pt x="251" y="0"/>
                    <a:pt x="1" y="262"/>
                    <a:pt x="1" y="572"/>
                  </a:cubicBezTo>
                  <a:cubicBezTo>
                    <a:pt x="1" y="881"/>
                    <a:pt x="251" y="1131"/>
                    <a:pt x="560" y="1131"/>
                  </a:cubicBezTo>
                  <a:cubicBezTo>
                    <a:pt x="882"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
            <p:cNvSpPr/>
            <p:nvPr/>
          </p:nvSpPr>
          <p:spPr>
            <a:xfrm>
              <a:off x="4824407" y="2292336"/>
              <a:ext cx="38894" cy="38894"/>
            </a:xfrm>
            <a:custGeom>
              <a:rect b="b" l="l" r="r" t="t"/>
              <a:pathLst>
                <a:path extrusionOk="0" h="1132" w="1132">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
            <p:cNvSpPr/>
            <p:nvPr/>
          </p:nvSpPr>
          <p:spPr>
            <a:xfrm>
              <a:off x="4888624" y="2228497"/>
              <a:ext cx="38894" cy="38894"/>
            </a:xfrm>
            <a:custGeom>
              <a:rect b="b" l="l" r="r" t="t"/>
              <a:pathLst>
                <a:path extrusionOk="0" h="1132" w="1132">
                  <a:moveTo>
                    <a:pt x="560" y="1"/>
                  </a:moveTo>
                  <a:cubicBezTo>
                    <a:pt x="251" y="1"/>
                    <a:pt x="1" y="251"/>
                    <a:pt x="1" y="572"/>
                  </a:cubicBezTo>
                  <a:cubicBezTo>
                    <a:pt x="13"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
            <p:cNvSpPr/>
            <p:nvPr/>
          </p:nvSpPr>
          <p:spPr>
            <a:xfrm>
              <a:off x="4760568" y="2228909"/>
              <a:ext cx="38929" cy="38894"/>
            </a:xfrm>
            <a:custGeom>
              <a:rect b="b" l="l" r="r" t="t"/>
              <a:pathLst>
                <a:path extrusionOk="0" h="1132" w="1133">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
            <p:cNvSpPr/>
            <p:nvPr/>
          </p:nvSpPr>
          <p:spPr>
            <a:xfrm>
              <a:off x="4632134" y="2100887"/>
              <a:ext cx="38894" cy="38894"/>
            </a:xfrm>
            <a:custGeom>
              <a:rect b="b" l="l" r="r" t="t"/>
              <a:pathLst>
                <a:path extrusionOk="0" h="1132" w="1132">
                  <a:moveTo>
                    <a:pt x="572" y="0"/>
                  </a:moveTo>
                  <a:cubicBezTo>
                    <a:pt x="262" y="0"/>
                    <a:pt x="0" y="250"/>
                    <a:pt x="0" y="560"/>
                  </a:cubicBezTo>
                  <a:cubicBezTo>
                    <a:pt x="24" y="869"/>
                    <a:pt x="274"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
            <p:cNvSpPr/>
            <p:nvPr/>
          </p:nvSpPr>
          <p:spPr>
            <a:xfrm>
              <a:off x="4504490" y="2100475"/>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
            <p:cNvSpPr/>
            <p:nvPr/>
          </p:nvSpPr>
          <p:spPr>
            <a:xfrm>
              <a:off x="4440685" y="2164692"/>
              <a:ext cx="38482" cy="38894"/>
            </a:xfrm>
            <a:custGeom>
              <a:rect b="b" l="l" r="r" t="t"/>
              <a:pathLst>
                <a:path extrusionOk="0" h="1132" w="1120">
                  <a:moveTo>
                    <a:pt x="560" y="0"/>
                  </a:moveTo>
                  <a:cubicBezTo>
                    <a:pt x="250" y="0"/>
                    <a:pt x="0" y="251"/>
                    <a:pt x="0" y="560"/>
                  </a:cubicBezTo>
                  <a:cubicBezTo>
                    <a:pt x="0" y="882"/>
                    <a:pt x="250" y="1132"/>
                    <a:pt x="560" y="1132"/>
                  </a:cubicBezTo>
                  <a:cubicBezTo>
                    <a:pt x="869" y="1132"/>
                    <a:pt x="1119" y="882"/>
                    <a:pt x="1119" y="560"/>
                  </a:cubicBezTo>
                  <a:cubicBezTo>
                    <a:pt x="1119" y="251"/>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
            <p:cNvSpPr/>
            <p:nvPr/>
          </p:nvSpPr>
          <p:spPr>
            <a:xfrm>
              <a:off x="4568329" y="2164692"/>
              <a:ext cx="38894" cy="38894"/>
            </a:xfrm>
            <a:custGeom>
              <a:rect b="b" l="l" r="r" t="t"/>
              <a:pathLst>
                <a:path extrusionOk="0" h="1132" w="1132">
                  <a:moveTo>
                    <a:pt x="572" y="0"/>
                  </a:moveTo>
                  <a:cubicBezTo>
                    <a:pt x="250" y="0"/>
                    <a:pt x="0" y="251"/>
                    <a:pt x="0" y="560"/>
                  </a:cubicBezTo>
                  <a:cubicBezTo>
                    <a:pt x="12" y="882"/>
                    <a:pt x="274" y="1132"/>
                    <a:pt x="572" y="1132"/>
                  </a:cubicBezTo>
                  <a:cubicBezTo>
                    <a:pt x="881" y="1132"/>
                    <a:pt x="1131" y="882"/>
                    <a:pt x="1131" y="560"/>
                  </a:cubicBezTo>
                  <a:cubicBezTo>
                    <a:pt x="1131" y="251"/>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
            <p:cNvSpPr/>
            <p:nvPr/>
          </p:nvSpPr>
          <p:spPr>
            <a:xfrm>
              <a:off x="4632134" y="2356965"/>
              <a:ext cx="38894" cy="38894"/>
            </a:xfrm>
            <a:custGeom>
              <a:rect b="b" l="l" r="r" t="t"/>
              <a:pathLst>
                <a:path extrusionOk="0" h="1132" w="1132">
                  <a:moveTo>
                    <a:pt x="572" y="0"/>
                  </a:moveTo>
                  <a:cubicBezTo>
                    <a:pt x="262" y="0"/>
                    <a:pt x="0" y="250"/>
                    <a:pt x="0" y="560"/>
                  </a:cubicBezTo>
                  <a:cubicBezTo>
                    <a:pt x="24" y="881"/>
                    <a:pt x="274" y="1132"/>
                    <a:pt x="572" y="1132"/>
                  </a:cubicBezTo>
                  <a:cubicBezTo>
                    <a:pt x="881" y="1132"/>
                    <a:pt x="1131" y="881"/>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
            <p:cNvSpPr/>
            <p:nvPr/>
          </p:nvSpPr>
          <p:spPr>
            <a:xfrm>
              <a:off x="4504490" y="2356965"/>
              <a:ext cx="38894" cy="38894"/>
            </a:xfrm>
            <a:custGeom>
              <a:rect b="b" l="l" r="r" t="t"/>
              <a:pathLst>
                <a:path extrusionOk="0" h="1132" w="1132">
                  <a:moveTo>
                    <a:pt x="560" y="0"/>
                  </a:moveTo>
                  <a:cubicBezTo>
                    <a:pt x="251" y="0"/>
                    <a:pt x="1" y="250"/>
                    <a:pt x="1" y="560"/>
                  </a:cubicBezTo>
                  <a:cubicBezTo>
                    <a:pt x="1" y="870"/>
                    <a:pt x="251" y="1132"/>
                    <a:pt x="560" y="1132"/>
                  </a:cubicBezTo>
                  <a:cubicBezTo>
                    <a:pt x="870" y="1132"/>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
            <p:cNvSpPr/>
            <p:nvPr/>
          </p:nvSpPr>
          <p:spPr>
            <a:xfrm>
              <a:off x="4440685" y="2420769"/>
              <a:ext cx="38482" cy="38894"/>
            </a:xfrm>
            <a:custGeom>
              <a:rect b="b" l="l" r="r" t="t"/>
              <a:pathLst>
                <a:path extrusionOk="0" h="1132" w="112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
            <p:cNvSpPr/>
            <p:nvPr/>
          </p:nvSpPr>
          <p:spPr>
            <a:xfrm>
              <a:off x="4568329" y="2420769"/>
              <a:ext cx="38894" cy="38894"/>
            </a:xfrm>
            <a:custGeom>
              <a:rect b="b" l="l" r="r" t="t"/>
              <a:pathLst>
                <a:path extrusionOk="0" h="1132" w="1132">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
            <p:cNvSpPr/>
            <p:nvPr/>
          </p:nvSpPr>
          <p:spPr>
            <a:xfrm>
              <a:off x="4440685" y="2292336"/>
              <a:ext cx="38482" cy="38894"/>
            </a:xfrm>
            <a:custGeom>
              <a:rect b="b" l="l" r="r" t="t"/>
              <a:pathLst>
                <a:path extrusionOk="0" h="1132" w="112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
            <p:cNvSpPr/>
            <p:nvPr/>
          </p:nvSpPr>
          <p:spPr>
            <a:xfrm>
              <a:off x="4568329" y="2292336"/>
              <a:ext cx="38894" cy="38894"/>
            </a:xfrm>
            <a:custGeom>
              <a:rect b="b" l="l" r="r" t="t"/>
              <a:pathLst>
                <a:path extrusionOk="0" h="1132" w="1132">
                  <a:moveTo>
                    <a:pt x="572" y="0"/>
                  </a:moveTo>
                  <a:cubicBezTo>
                    <a:pt x="250" y="0"/>
                    <a:pt x="0" y="262"/>
                    <a:pt x="0" y="572"/>
                  </a:cubicBezTo>
                  <a:cubicBezTo>
                    <a:pt x="12" y="881"/>
                    <a:pt x="274"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
            <p:cNvSpPr/>
            <p:nvPr/>
          </p:nvSpPr>
          <p:spPr>
            <a:xfrm>
              <a:off x="4632134" y="2228497"/>
              <a:ext cx="38894" cy="38894"/>
            </a:xfrm>
            <a:custGeom>
              <a:rect b="b" l="l" r="r" t="t"/>
              <a:pathLst>
                <a:path extrusionOk="0" h="1132" w="1132">
                  <a:moveTo>
                    <a:pt x="572" y="1"/>
                  </a:moveTo>
                  <a:cubicBezTo>
                    <a:pt x="262" y="1"/>
                    <a:pt x="0" y="251"/>
                    <a:pt x="0" y="572"/>
                  </a:cubicBezTo>
                  <a:cubicBezTo>
                    <a:pt x="0" y="882"/>
                    <a:pt x="274"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
            <p:cNvSpPr/>
            <p:nvPr/>
          </p:nvSpPr>
          <p:spPr>
            <a:xfrm>
              <a:off x="4504490" y="2228909"/>
              <a:ext cx="38894" cy="38894"/>
            </a:xfrm>
            <a:custGeom>
              <a:rect b="b" l="l" r="r" t="t"/>
              <a:pathLst>
                <a:path extrusionOk="0" h="1132" w="1132">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
            <p:cNvSpPr/>
            <p:nvPr/>
          </p:nvSpPr>
          <p:spPr>
            <a:xfrm>
              <a:off x="4376056" y="2100887"/>
              <a:ext cx="38894" cy="38894"/>
            </a:xfrm>
            <a:custGeom>
              <a:rect b="b" l="l" r="r" t="t"/>
              <a:pathLst>
                <a:path extrusionOk="0" h="1132" w="1132">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
            <p:cNvSpPr/>
            <p:nvPr/>
          </p:nvSpPr>
          <p:spPr>
            <a:xfrm>
              <a:off x="4248412" y="2100475"/>
              <a:ext cx="38894" cy="38894"/>
            </a:xfrm>
            <a:custGeom>
              <a:rect b="b" l="l" r="r" t="t"/>
              <a:pathLst>
                <a:path extrusionOk="0" h="1132" w="1132">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
            <p:cNvSpPr/>
            <p:nvPr/>
          </p:nvSpPr>
          <p:spPr>
            <a:xfrm>
              <a:off x="4184195" y="2164692"/>
              <a:ext cx="38894" cy="38894"/>
            </a:xfrm>
            <a:custGeom>
              <a:rect b="b" l="l" r="r" t="t"/>
              <a:pathLst>
                <a:path extrusionOk="0" h="1132" w="1132">
                  <a:moveTo>
                    <a:pt x="572" y="0"/>
                  </a:moveTo>
                  <a:cubicBezTo>
                    <a:pt x="262" y="0"/>
                    <a:pt x="0" y="251"/>
                    <a:pt x="0" y="560"/>
                  </a:cubicBezTo>
                  <a:cubicBezTo>
                    <a:pt x="0" y="882"/>
                    <a:pt x="262" y="1132"/>
                    <a:pt x="572" y="1132"/>
                  </a:cubicBezTo>
                  <a:cubicBezTo>
                    <a:pt x="881" y="1132"/>
                    <a:pt x="1131" y="882"/>
                    <a:pt x="1131" y="560"/>
                  </a:cubicBezTo>
                  <a:cubicBezTo>
                    <a:pt x="1131" y="251"/>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
            <p:cNvSpPr/>
            <p:nvPr/>
          </p:nvSpPr>
          <p:spPr>
            <a:xfrm>
              <a:off x="4312217" y="2164692"/>
              <a:ext cx="38894" cy="38894"/>
            </a:xfrm>
            <a:custGeom>
              <a:rect b="b" l="l" r="r" t="t"/>
              <a:pathLst>
                <a:path extrusionOk="0" h="1132" w="1132">
                  <a:moveTo>
                    <a:pt x="560" y="0"/>
                  </a:moveTo>
                  <a:cubicBezTo>
                    <a:pt x="251" y="0"/>
                    <a:pt x="1" y="251"/>
                    <a:pt x="1" y="560"/>
                  </a:cubicBezTo>
                  <a:cubicBezTo>
                    <a:pt x="1" y="882"/>
                    <a:pt x="263" y="1132"/>
                    <a:pt x="560" y="1132"/>
                  </a:cubicBezTo>
                  <a:cubicBezTo>
                    <a:pt x="882" y="1132"/>
                    <a:pt x="1132" y="882"/>
                    <a:pt x="1132" y="560"/>
                  </a:cubicBezTo>
                  <a:cubicBezTo>
                    <a:pt x="1132" y="251"/>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
            <p:cNvSpPr/>
            <p:nvPr/>
          </p:nvSpPr>
          <p:spPr>
            <a:xfrm>
              <a:off x="4376056" y="2356965"/>
              <a:ext cx="38894" cy="38894"/>
            </a:xfrm>
            <a:custGeom>
              <a:rect b="b" l="l" r="r" t="t"/>
              <a:pathLst>
                <a:path extrusionOk="0" h="1132" w="1132">
                  <a:moveTo>
                    <a:pt x="572" y="0"/>
                  </a:moveTo>
                  <a:cubicBezTo>
                    <a:pt x="250" y="0"/>
                    <a:pt x="0" y="250"/>
                    <a:pt x="0" y="560"/>
                  </a:cubicBezTo>
                  <a:cubicBezTo>
                    <a:pt x="12" y="881"/>
                    <a:pt x="274" y="1132"/>
                    <a:pt x="572" y="1132"/>
                  </a:cubicBezTo>
                  <a:cubicBezTo>
                    <a:pt x="881" y="1132"/>
                    <a:pt x="1131" y="881"/>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
            <p:cNvSpPr/>
            <p:nvPr/>
          </p:nvSpPr>
          <p:spPr>
            <a:xfrm>
              <a:off x="4248412" y="2356965"/>
              <a:ext cx="38894" cy="38894"/>
            </a:xfrm>
            <a:custGeom>
              <a:rect b="b" l="l" r="r" t="t"/>
              <a:pathLst>
                <a:path extrusionOk="0" h="1132" w="1132">
                  <a:moveTo>
                    <a:pt x="560" y="0"/>
                  </a:moveTo>
                  <a:cubicBezTo>
                    <a:pt x="250" y="0"/>
                    <a:pt x="0" y="250"/>
                    <a:pt x="0" y="560"/>
                  </a:cubicBezTo>
                  <a:cubicBezTo>
                    <a:pt x="0" y="870"/>
                    <a:pt x="250" y="1132"/>
                    <a:pt x="560" y="1132"/>
                  </a:cubicBezTo>
                  <a:cubicBezTo>
                    <a:pt x="869" y="1132"/>
                    <a:pt x="1131" y="870"/>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
            <p:cNvSpPr/>
            <p:nvPr/>
          </p:nvSpPr>
          <p:spPr>
            <a:xfrm>
              <a:off x="4184195" y="2420769"/>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
            <p:cNvSpPr/>
            <p:nvPr/>
          </p:nvSpPr>
          <p:spPr>
            <a:xfrm>
              <a:off x="4312217" y="2420769"/>
              <a:ext cx="38894" cy="38894"/>
            </a:xfrm>
            <a:custGeom>
              <a:rect b="b" l="l" r="r" t="t"/>
              <a:pathLst>
                <a:path extrusionOk="0" h="1132" w="1132">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
            <p:cNvSpPr/>
            <p:nvPr/>
          </p:nvSpPr>
          <p:spPr>
            <a:xfrm>
              <a:off x="4184195" y="2292336"/>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
            <p:cNvSpPr/>
            <p:nvPr/>
          </p:nvSpPr>
          <p:spPr>
            <a:xfrm>
              <a:off x="4312217" y="2292336"/>
              <a:ext cx="38894" cy="38894"/>
            </a:xfrm>
            <a:custGeom>
              <a:rect b="b" l="l" r="r" t="t"/>
              <a:pathLst>
                <a:path extrusionOk="0" h="1132" w="1132">
                  <a:moveTo>
                    <a:pt x="560" y="0"/>
                  </a:moveTo>
                  <a:cubicBezTo>
                    <a:pt x="251" y="0"/>
                    <a:pt x="1" y="262"/>
                    <a:pt x="1" y="572"/>
                  </a:cubicBezTo>
                  <a:cubicBezTo>
                    <a:pt x="1" y="881"/>
                    <a:pt x="263" y="1131"/>
                    <a:pt x="560" y="1131"/>
                  </a:cubicBezTo>
                  <a:cubicBezTo>
                    <a:pt x="882" y="1131"/>
                    <a:pt x="1132" y="881"/>
                    <a:pt x="1132" y="572"/>
                  </a:cubicBezTo>
                  <a:cubicBezTo>
                    <a:pt x="1132" y="262"/>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
            <p:cNvSpPr/>
            <p:nvPr/>
          </p:nvSpPr>
          <p:spPr>
            <a:xfrm>
              <a:off x="4376056" y="2228497"/>
              <a:ext cx="38894" cy="38894"/>
            </a:xfrm>
            <a:custGeom>
              <a:rect b="b" l="l" r="r" t="t"/>
              <a:pathLst>
                <a:path extrusionOk="0" h="1132" w="1132">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
            <p:cNvSpPr/>
            <p:nvPr/>
          </p:nvSpPr>
          <p:spPr>
            <a:xfrm>
              <a:off x="4248412" y="2228909"/>
              <a:ext cx="38894" cy="38894"/>
            </a:xfrm>
            <a:custGeom>
              <a:rect b="b" l="l" r="r" t="t"/>
              <a:pathLst>
                <a:path extrusionOk="0" h="1132" w="1132">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
            <p:cNvSpPr/>
            <p:nvPr/>
          </p:nvSpPr>
          <p:spPr>
            <a:xfrm>
              <a:off x="4120356" y="2100887"/>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
            <p:cNvSpPr/>
            <p:nvPr/>
          </p:nvSpPr>
          <p:spPr>
            <a:xfrm>
              <a:off x="3991923" y="2100475"/>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
            <p:cNvSpPr/>
            <p:nvPr/>
          </p:nvSpPr>
          <p:spPr>
            <a:xfrm>
              <a:off x="3928084" y="2164692"/>
              <a:ext cx="38894" cy="38894"/>
            </a:xfrm>
            <a:custGeom>
              <a:rect b="b" l="l" r="r" t="t"/>
              <a:pathLst>
                <a:path extrusionOk="0" h="1132" w="1132">
                  <a:moveTo>
                    <a:pt x="572" y="0"/>
                  </a:moveTo>
                  <a:cubicBezTo>
                    <a:pt x="251" y="0"/>
                    <a:pt x="1" y="251"/>
                    <a:pt x="1" y="560"/>
                  </a:cubicBezTo>
                  <a:cubicBezTo>
                    <a:pt x="1" y="882"/>
                    <a:pt x="251" y="1132"/>
                    <a:pt x="572" y="1132"/>
                  </a:cubicBezTo>
                  <a:cubicBezTo>
                    <a:pt x="882" y="1132"/>
                    <a:pt x="1132" y="882"/>
                    <a:pt x="1132" y="560"/>
                  </a:cubicBezTo>
                  <a:cubicBezTo>
                    <a:pt x="1132" y="251"/>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
            <p:cNvSpPr/>
            <p:nvPr/>
          </p:nvSpPr>
          <p:spPr>
            <a:xfrm>
              <a:off x="4056139" y="2164692"/>
              <a:ext cx="38894" cy="38894"/>
            </a:xfrm>
            <a:custGeom>
              <a:rect b="b" l="l" r="r" t="t"/>
              <a:pathLst>
                <a:path extrusionOk="0" h="1132" w="1132">
                  <a:moveTo>
                    <a:pt x="560" y="0"/>
                  </a:moveTo>
                  <a:cubicBezTo>
                    <a:pt x="250" y="0"/>
                    <a:pt x="0" y="251"/>
                    <a:pt x="0" y="560"/>
                  </a:cubicBezTo>
                  <a:cubicBezTo>
                    <a:pt x="12" y="882"/>
                    <a:pt x="262" y="1132"/>
                    <a:pt x="560" y="1132"/>
                  </a:cubicBezTo>
                  <a:cubicBezTo>
                    <a:pt x="870" y="1132"/>
                    <a:pt x="1131" y="882"/>
                    <a:pt x="1131" y="560"/>
                  </a:cubicBezTo>
                  <a:cubicBezTo>
                    <a:pt x="1131" y="251"/>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
            <p:cNvSpPr/>
            <p:nvPr/>
          </p:nvSpPr>
          <p:spPr>
            <a:xfrm>
              <a:off x="4120356" y="2356965"/>
              <a:ext cx="38894" cy="38894"/>
            </a:xfrm>
            <a:custGeom>
              <a:rect b="b" l="l" r="r" t="t"/>
              <a:pathLst>
                <a:path extrusionOk="0" h="1132" w="1132">
                  <a:moveTo>
                    <a:pt x="572" y="0"/>
                  </a:moveTo>
                  <a:cubicBezTo>
                    <a:pt x="251" y="0"/>
                    <a:pt x="1" y="250"/>
                    <a:pt x="1" y="560"/>
                  </a:cubicBezTo>
                  <a:cubicBezTo>
                    <a:pt x="1" y="881"/>
                    <a:pt x="251" y="1132"/>
                    <a:pt x="572" y="1132"/>
                  </a:cubicBezTo>
                  <a:cubicBezTo>
                    <a:pt x="882" y="1132"/>
                    <a:pt x="1132" y="881"/>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
            <p:cNvSpPr/>
            <p:nvPr/>
          </p:nvSpPr>
          <p:spPr>
            <a:xfrm>
              <a:off x="3991923" y="2356965"/>
              <a:ext cx="38894" cy="38894"/>
            </a:xfrm>
            <a:custGeom>
              <a:rect b="b" l="l" r="r" t="t"/>
              <a:pathLst>
                <a:path extrusionOk="0" h="1132" w="1132">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
            <p:cNvSpPr/>
            <p:nvPr/>
          </p:nvSpPr>
          <p:spPr>
            <a:xfrm>
              <a:off x="3928084" y="2420769"/>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
            <p:cNvSpPr/>
            <p:nvPr/>
          </p:nvSpPr>
          <p:spPr>
            <a:xfrm>
              <a:off x="4056139" y="2420769"/>
              <a:ext cx="38894" cy="38894"/>
            </a:xfrm>
            <a:custGeom>
              <a:rect b="b" l="l" r="r" t="t"/>
              <a:pathLst>
                <a:path extrusionOk="0" h="1132" w="1132">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
            <p:cNvSpPr/>
            <p:nvPr/>
          </p:nvSpPr>
          <p:spPr>
            <a:xfrm>
              <a:off x="3928084" y="2292336"/>
              <a:ext cx="38894" cy="38894"/>
            </a:xfrm>
            <a:custGeom>
              <a:rect b="b" l="l" r="r" t="t"/>
              <a:pathLst>
                <a:path extrusionOk="0" h="1132" w="1132">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
            <p:cNvSpPr/>
            <p:nvPr/>
          </p:nvSpPr>
          <p:spPr>
            <a:xfrm>
              <a:off x="4056139" y="2292336"/>
              <a:ext cx="38894" cy="38894"/>
            </a:xfrm>
            <a:custGeom>
              <a:rect b="b" l="l" r="r" t="t"/>
              <a:pathLst>
                <a:path extrusionOk="0" h="1132" w="1132">
                  <a:moveTo>
                    <a:pt x="560" y="0"/>
                  </a:moveTo>
                  <a:cubicBezTo>
                    <a:pt x="250" y="0"/>
                    <a:pt x="0" y="262"/>
                    <a:pt x="0" y="572"/>
                  </a:cubicBezTo>
                  <a:cubicBezTo>
                    <a:pt x="12" y="881"/>
                    <a:pt x="262" y="1131"/>
                    <a:pt x="560" y="1131"/>
                  </a:cubicBezTo>
                  <a:cubicBezTo>
                    <a:pt x="870" y="1131"/>
                    <a:pt x="1131" y="881"/>
                    <a:pt x="1131" y="572"/>
                  </a:cubicBezTo>
                  <a:cubicBezTo>
                    <a:pt x="1131"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
            <p:cNvSpPr/>
            <p:nvPr/>
          </p:nvSpPr>
          <p:spPr>
            <a:xfrm>
              <a:off x="4120356" y="2228497"/>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
            <p:cNvSpPr/>
            <p:nvPr/>
          </p:nvSpPr>
          <p:spPr>
            <a:xfrm>
              <a:off x="3991923" y="2228909"/>
              <a:ext cx="38894" cy="38894"/>
            </a:xfrm>
            <a:custGeom>
              <a:rect b="b" l="l" r="r" t="t"/>
              <a:pathLst>
                <a:path extrusionOk="0" h="1132"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
            <p:cNvSpPr/>
            <p:nvPr/>
          </p:nvSpPr>
          <p:spPr>
            <a:xfrm>
              <a:off x="3864279" y="2100887"/>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
            <p:cNvSpPr/>
            <p:nvPr/>
          </p:nvSpPr>
          <p:spPr>
            <a:xfrm>
              <a:off x="3735811" y="2100475"/>
              <a:ext cx="38894" cy="38894"/>
            </a:xfrm>
            <a:custGeom>
              <a:rect b="b" l="l" r="r" t="t"/>
              <a:pathLst>
                <a:path extrusionOk="0" h="1132" w="1132">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
            <p:cNvSpPr/>
            <p:nvPr/>
          </p:nvSpPr>
          <p:spPr>
            <a:xfrm>
              <a:off x="3672006" y="2164692"/>
              <a:ext cx="38894" cy="38894"/>
            </a:xfrm>
            <a:custGeom>
              <a:rect b="b" l="l" r="r" t="t"/>
              <a:pathLst>
                <a:path extrusionOk="0" h="1132" w="1132">
                  <a:moveTo>
                    <a:pt x="560" y="0"/>
                  </a:moveTo>
                  <a:cubicBezTo>
                    <a:pt x="250" y="0"/>
                    <a:pt x="0" y="251"/>
                    <a:pt x="0" y="560"/>
                  </a:cubicBezTo>
                  <a:cubicBezTo>
                    <a:pt x="0" y="882"/>
                    <a:pt x="250" y="1132"/>
                    <a:pt x="560" y="1132"/>
                  </a:cubicBezTo>
                  <a:cubicBezTo>
                    <a:pt x="881" y="1132"/>
                    <a:pt x="1132" y="882"/>
                    <a:pt x="1132" y="560"/>
                  </a:cubicBezTo>
                  <a:cubicBezTo>
                    <a:pt x="1132" y="251"/>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
            <p:cNvSpPr/>
            <p:nvPr/>
          </p:nvSpPr>
          <p:spPr>
            <a:xfrm>
              <a:off x="3799650" y="2164692"/>
              <a:ext cx="38894" cy="38894"/>
            </a:xfrm>
            <a:custGeom>
              <a:rect b="b" l="l" r="r" t="t"/>
              <a:pathLst>
                <a:path extrusionOk="0" h="1132" w="1132">
                  <a:moveTo>
                    <a:pt x="572" y="0"/>
                  </a:moveTo>
                  <a:cubicBezTo>
                    <a:pt x="262" y="0"/>
                    <a:pt x="0" y="251"/>
                    <a:pt x="0" y="560"/>
                  </a:cubicBezTo>
                  <a:cubicBezTo>
                    <a:pt x="24" y="882"/>
                    <a:pt x="262" y="1132"/>
                    <a:pt x="572" y="1132"/>
                  </a:cubicBezTo>
                  <a:cubicBezTo>
                    <a:pt x="881" y="1132"/>
                    <a:pt x="1131" y="882"/>
                    <a:pt x="1131" y="560"/>
                  </a:cubicBezTo>
                  <a:cubicBezTo>
                    <a:pt x="1131" y="251"/>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
            <p:cNvSpPr/>
            <p:nvPr/>
          </p:nvSpPr>
          <p:spPr>
            <a:xfrm>
              <a:off x="3864279" y="2356965"/>
              <a:ext cx="38894" cy="38894"/>
            </a:xfrm>
            <a:custGeom>
              <a:rect b="b" l="l" r="r" t="t"/>
              <a:pathLst>
                <a:path extrusionOk="0" h="1132" w="1132">
                  <a:moveTo>
                    <a:pt x="560" y="0"/>
                  </a:moveTo>
                  <a:cubicBezTo>
                    <a:pt x="250" y="0"/>
                    <a:pt x="0" y="250"/>
                    <a:pt x="0" y="560"/>
                  </a:cubicBezTo>
                  <a:cubicBezTo>
                    <a:pt x="0" y="881"/>
                    <a:pt x="250" y="1132"/>
                    <a:pt x="560" y="1132"/>
                  </a:cubicBezTo>
                  <a:cubicBezTo>
                    <a:pt x="881" y="1132"/>
                    <a:pt x="1131" y="881"/>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
            <p:cNvSpPr/>
            <p:nvPr/>
          </p:nvSpPr>
          <p:spPr>
            <a:xfrm>
              <a:off x="3735811" y="2356965"/>
              <a:ext cx="38894" cy="38894"/>
            </a:xfrm>
            <a:custGeom>
              <a:rect b="b" l="l" r="r" t="t"/>
              <a:pathLst>
                <a:path extrusionOk="0" h="1132" w="1132">
                  <a:moveTo>
                    <a:pt x="572" y="0"/>
                  </a:moveTo>
                  <a:cubicBezTo>
                    <a:pt x="251" y="0"/>
                    <a:pt x="1" y="250"/>
                    <a:pt x="1" y="560"/>
                  </a:cubicBezTo>
                  <a:cubicBezTo>
                    <a:pt x="1" y="870"/>
                    <a:pt x="251" y="1132"/>
                    <a:pt x="572" y="1132"/>
                  </a:cubicBezTo>
                  <a:cubicBezTo>
                    <a:pt x="882" y="1132"/>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
            <p:cNvSpPr/>
            <p:nvPr/>
          </p:nvSpPr>
          <p:spPr>
            <a:xfrm>
              <a:off x="3672006" y="2420769"/>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
            <p:cNvSpPr/>
            <p:nvPr/>
          </p:nvSpPr>
          <p:spPr>
            <a:xfrm>
              <a:off x="3799650" y="2420769"/>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
            <p:cNvSpPr/>
            <p:nvPr/>
          </p:nvSpPr>
          <p:spPr>
            <a:xfrm>
              <a:off x="3672006" y="2292336"/>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
            <p:cNvSpPr/>
            <p:nvPr/>
          </p:nvSpPr>
          <p:spPr>
            <a:xfrm>
              <a:off x="3799650" y="2292336"/>
              <a:ext cx="38894" cy="38894"/>
            </a:xfrm>
            <a:custGeom>
              <a:rect b="b" l="l" r="r" t="t"/>
              <a:pathLst>
                <a:path extrusionOk="0" h="1132" w="1132">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
            <p:cNvSpPr/>
            <p:nvPr/>
          </p:nvSpPr>
          <p:spPr>
            <a:xfrm>
              <a:off x="3864279" y="2228497"/>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
            <p:cNvSpPr/>
            <p:nvPr/>
          </p:nvSpPr>
          <p:spPr>
            <a:xfrm>
              <a:off x="3735811" y="2228909"/>
              <a:ext cx="38894" cy="38894"/>
            </a:xfrm>
            <a:custGeom>
              <a:rect b="b" l="l" r="r" t="t"/>
              <a:pathLst>
                <a:path extrusionOk="0" h="1132" w="1132">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
            <p:cNvSpPr/>
            <p:nvPr/>
          </p:nvSpPr>
          <p:spPr>
            <a:xfrm>
              <a:off x="3608201" y="2100887"/>
              <a:ext cx="38894" cy="38894"/>
            </a:xfrm>
            <a:custGeom>
              <a:rect b="b" l="l" r="r" t="t"/>
              <a:pathLst>
                <a:path extrusionOk="0" h="1132" w="1132">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
            <p:cNvSpPr/>
            <p:nvPr/>
          </p:nvSpPr>
          <p:spPr>
            <a:xfrm>
              <a:off x="3479733" y="2100475"/>
              <a:ext cx="38894" cy="38894"/>
            </a:xfrm>
            <a:custGeom>
              <a:rect b="b" l="l" r="r" t="t"/>
              <a:pathLst>
                <a:path extrusionOk="0" h="1132" w="1132">
                  <a:moveTo>
                    <a:pt x="560" y="0"/>
                  </a:moveTo>
                  <a:cubicBezTo>
                    <a:pt x="251" y="0"/>
                    <a:pt x="0" y="262"/>
                    <a:pt x="0" y="572"/>
                  </a:cubicBezTo>
                  <a:cubicBezTo>
                    <a:pt x="0"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
            <p:cNvSpPr/>
            <p:nvPr/>
          </p:nvSpPr>
          <p:spPr>
            <a:xfrm>
              <a:off x="3415928" y="2164692"/>
              <a:ext cx="38894" cy="38894"/>
            </a:xfrm>
            <a:custGeom>
              <a:rect b="b" l="l" r="r" t="t"/>
              <a:pathLst>
                <a:path extrusionOk="0" h="1132" w="1132">
                  <a:moveTo>
                    <a:pt x="560" y="0"/>
                  </a:moveTo>
                  <a:cubicBezTo>
                    <a:pt x="250" y="0"/>
                    <a:pt x="0" y="251"/>
                    <a:pt x="0" y="560"/>
                  </a:cubicBezTo>
                  <a:cubicBezTo>
                    <a:pt x="0" y="882"/>
                    <a:pt x="250" y="1132"/>
                    <a:pt x="560" y="1132"/>
                  </a:cubicBezTo>
                  <a:cubicBezTo>
                    <a:pt x="869" y="1132"/>
                    <a:pt x="1131" y="882"/>
                    <a:pt x="1131" y="560"/>
                  </a:cubicBezTo>
                  <a:cubicBezTo>
                    <a:pt x="1131" y="251"/>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
            <p:cNvSpPr/>
            <p:nvPr/>
          </p:nvSpPr>
          <p:spPr>
            <a:xfrm>
              <a:off x="3543538" y="2164692"/>
              <a:ext cx="38894" cy="38894"/>
            </a:xfrm>
            <a:custGeom>
              <a:rect b="b" l="l" r="r" t="t"/>
              <a:pathLst>
                <a:path extrusionOk="0" h="1132" w="1132">
                  <a:moveTo>
                    <a:pt x="572" y="0"/>
                  </a:moveTo>
                  <a:cubicBezTo>
                    <a:pt x="251" y="0"/>
                    <a:pt x="1" y="251"/>
                    <a:pt x="1" y="560"/>
                  </a:cubicBezTo>
                  <a:cubicBezTo>
                    <a:pt x="13" y="882"/>
                    <a:pt x="275" y="1132"/>
                    <a:pt x="572" y="1132"/>
                  </a:cubicBezTo>
                  <a:cubicBezTo>
                    <a:pt x="882" y="1132"/>
                    <a:pt x="1132" y="882"/>
                    <a:pt x="1132" y="560"/>
                  </a:cubicBezTo>
                  <a:cubicBezTo>
                    <a:pt x="1132" y="251"/>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
            <p:cNvSpPr/>
            <p:nvPr/>
          </p:nvSpPr>
          <p:spPr>
            <a:xfrm>
              <a:off x="3608201" y="2356965"/>
              <a:ext cx="38894" cy="38894"/>
            </a:xfrm>
            <a:custGeom>
              <a:rect b="b" l="l" r="r" t="t"/>
              <a:pathLst>
                <a:path extrusionOk="0" h="1132" w="1132">
                  <a:moveTo>
                    <a:pt x="560" y="0"/>
                  </a:moveTo>
                  <a:cubicBezTo>
                    <a:pt x="250" y="0"/>
                    <a:pt x="0" y="250"/>
                    <a:pt x="0" y="560"/>
                  </a:cubicBezTo>
                  <a:cubicBezTo>
                    <a:pt x="0" y="881"/>
                    <a:pt x="250" y="1132"/>
                    <a:pt x="560" y="1132"/>
                  </a:cubicBezTo>
                  <a:cubicBezTo>
                    <a:pt x="869" y="1132"/>
                    <a:pt x="1131" y="881"/>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
            <p:cNvSpPr/>
            <p:nvPr/>
          </p:nvSpPr>
          <p:spPr>
            <a:xfrm>
              <a:off x="3479733" y="2356965"/>
              <a:ext cx="38894" cy="38894"/>
            </a:xfrm>
            <a:custGeom>
              <a:rect b="b" l="l" r="r" t="t"/>
              <a:pathLst>
                <a:path extrusionOk="0" h="1132" w="1132">
                  <a:moveTo>
                    <a:pt x="560" y="0"/>
                  </a:moveTo>
                  <a:cubicBezTo>
                    <a:pt x="251" y="0"/>
                    <a:pt x="0" y="250"/>
                    <a:pt x="0" y="560"/>
                  </a:cubicBezTo>
                  <a:cubicBezTo>
                    <a:pt x="0" y="870"/>
                    <a:pt x="251" y="1132"/>
                    <a:pt x="560" y="1132"/>
                  </a:cubicBezTo>
                  <a:cubicBezTo>
                    <a:pt x="870" y="1132"/>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
            <p:cNvSpPr/>
            <p:nvPr/>
          </p:nvSpPr>
          <p:spPr>
            <a:xfrm>
              <a:off x="3415928" y="2420769"/>
              <a:ext cx="38894" cy="38894"/>
            </a:xfrm>
            <a:custGeom>
              <a:rect b="b" l="l" r="r" t="t"/>
              <a:pathLst>
                <a:path extrusionOk="0" h="1132" w="1132">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
            <p:cNvSpPr/>
            <p:nvPr/>
          </p:nvSpPr>
          <p:spPr>
            <a:xfrm>
              <a:off x="3543538" y="2420769"/>
              <a:ext cx="38894" cy="38894"/>
            </a:xfrm>
            <a:custGeom>
              <a:rect b="b" l="l" r="r" t="t"/>
              <a:pathLst>
                <a:path extrusionOk="0" h="1132" w="1132">
                  <a:moveTo>
                    <a:pt x="572" y="1"/>
                  </a:moveTo>
                  <a:cubicBezTo>
                    <a:pt x="251" y="1"/>
                    <a:pt x="1" y="251"/>
                    <a:pt x="1" y="572"/>
                  </a:cubicBezTo>
                  <a:cubicBezTo>
                    <a:pt x="1" y="882"/>
                    <a:pt x="275"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
            <p:cNvSpPr/>
            <p:nvPr/>
          </p:nvSpPr>
          <p:spPr>
            <a:xfrm>
              <a:off x="3415928" y="2292336"/>
              <a:ext cx="38894" cy="38894"/>
            </a:xfrm>
            <a:custGeom>
              <a:rect b="b" l="l" r="r" t="t"/>
              <a:pathLst>
                <a:path extrusionOk="0" h="1132" w="1132">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
            <p:cNvSpPr/>
            <p:nvPr/>
          </p:nvSpPr>
          <p:spPr>
            <a:xfrm>
              <a:off x="3543538" y="2292336"/>
              <a:ext cx="38894" cy="38894"/>
            </a:xfrm>
            <a:custGeom>
              <a:rect b="b" l="l" r="r" t="t"/>
              <a:pathLst>
                <a:path extrusionOk="0" h="1132" w="1132">
                  <a:moveTo>
                    <a:pt x="572" y="0"/>
                  </a:moveTo>
                  <a:cubicBezTo>
                    <a:pt x="251" y="0"/>
                    <a:pt x="1" y="262"/>
                    <a:pt x="1" y="572"/>
                  </a:cubicBezTo>
                  <a:cubicBezTo>
                    <a:pt x="13" y="881"/>
                    <a:pt x="275"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
            <p:cNvSpPr/>
            <p:nvPr/>
          </p:nvSpPr>
          <p:spPr>
            <a:xfrm>
              <a:off x="3608201" y="2228497"/>
              <a:ext cx="38894" cy="38894"/>
            </a:xfrm>
            <a:custGeom>
              <a:rect b="b" l="l" r="r" t="t"/>
              <a:pathLst>
                <a:path extrusionOk="0" h="1132" w="1132">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
            <p:cNvSpPr/>
            <p:nvPr/>
          </p:nvSpPr>
          <p:spPr>
            <a:xfrm>
              <a:off x="3479733" y="2228909"/>
              <a:ext cx="38894" cy="38894"/>
            </a:xfrm>
            <a:custGeom>
              <a:rect b="b" l="l" r="r" t="t"/>
              <a:pathLst>
                <a:path extrusionOk="0" h="1132" w="1132">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
            <p:cNvSpPr/>
            <p:nvPr/>
          </p:nvSpPr>
          <p:spPr>
            <a:xfrm>
              <a:off x="3351677" y="2100887"/>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
            <p:cNvSpPr/>
            <p:nvPr/>
          </p:nvSpPr>
          <p:spPr>
            <a:xfrm>
              <a:off x="3223243" y="2100475"/>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
            <p:cNvSpPr/>
            <p:nvPr/>
          </p:nvSpPr>
          <p:spPr>
            <a:xfrm>
              <a:off x="3159404" y="2164692"/>
              <a:ext cx="38894" cy="38894"/>
            </a:xfrm>
            <a:custGeom>
              <a:rect b="b" l="l" r="r" t="t"/>
              <a:pathLst>
                <a:path extrusionOk="0" h="1132" w="1132">
                  <a:moveTo>
                    <a:pt x="572" y="0"/>
                  </a:moveTo>
                  <a:cubicBezTo>
                    <a:pt x="263" y="0"/>
                    <a:pt x="1" y="251"/>
                    <a:pt x="1" y="560"/>
                  </a:cubicBezTo>
                  <a:cubicBezTo>
                    <a:pt x="1" y="882"/>
                    <a:pt x="263" y="1132"/>
                    <a:pt x="572" y="1132"/>
                  </a:cubicBezTo>
                  <a:cubicBezTo>
                    <a:pt x="882" y="1132"/>
                    <a:pt x="1132" y="882"/>
                    <a:pt x="1132" y="560"/>
                  </a:cubicBezTo>
                  <a:cubicBezTo>
                    <a:pt x="1132" y="251"/>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
            <p:cNvSpPr/>
            <p:nvPr/>
          </p:nvSpPr>
          <p:spPr>
            <a:xfrm>
              <a:off x="3287460" y="2164692"/>
              <a:ext cx="38894" cy="38894"/>
            </a:xfrm>
            <a:custGeom>
              <a:rect b="b" l="l" r="r" t="t"/>
              <a:pathLst>
                <a:path extrusionOk="0" h="1132" w="1132">
                  <a:moveTo>
                    <a:pt x="560" y="0"/>
                  </a:moveTo>
                  <a:cubicBezTo>
                    <a:pt x="251" y="0"/>
                    <a:pt x="1" y="251"/>
                    <a:pt x="1" y="560"/>
                  </a:cubicBezTo>
                  <a:cubicBezTo>
                    <a:pt x="12" y="882"/>
                    <a:pt x="262" y="1132"/>
                    <a:pt x="560" y="1132"/>
                  </a:cubicBezTo>
                  <a:cubicBezTo>
                    <a:pt x="882" y="1132"/>
                    <a:pt x="1132" y="882"/>
                    <a:pt x="1132" y="560"/>
                  </a:cubicBezTo>
                  <a:cubicBezTo>
                    <a:pt x="1132" y="251"/>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
            <p:cNvSpPr/>
            <p:nvPr/>
          </p:nvSpPr>
          <p:spPr>
            <a:xfrm>
              <a:off x="3351677" y="2356965"/>
              <a:ext cx="38894" cy="38894"/>
            </a:xfrm>
            <a:custGeom>
              <a:rect b="b" l="l" r="r" t="t"/>
              <a:pathLst>
                <a:path extrusionOk="0" h="1132" w="1132">
                  <a:moveTo>
                    <a:pt x="572" y="0"/>
                  </a:moveTo>
                  <a:cubicBezTo>
                    <a:pt x="263" y="0"/>
                    <a:pt x="1" y="250"/>
                    <a:pt x="1" y="560"/>
                  </a:cubicBezTo>
                  <a:cubicBezTo>
                    <a:pt x="1" y="881"/>
                    <a:pt x="263" y="1132"/>
                    <a:pt x="572" y="1132"/>
                  </a:cubicBezTo>
                  <a:cubicBezTo>
                    <a:pt x="882" y="1132"/>
                    <a:pt x="1132" y="881"/>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
            <p:cNvSpPr/>
            <p:nvPr/>
          </p:nvSpPr>
          <p:spPr>
            <a:xfrm>
              <a:off x="3223243" y="2356965"/>
              <a:ext cx="38894" cy="38894"/>
            </a:xfrm>
            <a:custGeom>
              <a:rect b="b" l="l" r="r" t="t"/>
              <a:pathLst>
                <a:path extrusionOk="0" h="1132" w="1132">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
            <p:cNvSpPr/>
            <p:nvPr/>
          </p:nvSpPr>
          <p:spPr>
            <a:xfrm>
              <a:off x="3159404" y="2420769"/>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
            <p:cNvSpPr/>
            <p:nvPr/>
          </p:nvSpPr>
          <p:spPr>
            <a:xfrm>
              <a:off x="3287460" y="2420769"/>
              <a:ext cx="38894" cy="38894"/>
            </a:xfrm>
            <a:custGeom>
              <a:rect b="b" l="l" r="r" t="t"/>
              <a:pathLst>
                <a:path extrusionOk="0" h="1132" w="1132">
                  <a:moveTo>
                    <a:pt x="560" y="1"/>
                  </a:moveTo>
                  <a:cubicBezTo>
                    <a:pt x="251" y="1"/>
                    <a:pt x="1" y="251"/>
                    <a:pt x="1" y="572"/>
                  </a:cubicBezTo>
                  <a:cubicBezTo>
                    <a:pt x="1" y="882"/>
                    <a:pt x="262" y="1132"/>
                    <a:pt x="560" y="1132"/>
                  </a:cubicBezTo>
                  <a:cubicBezTo>
                    <a:pt x="882"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
            <p:cNvSpPr/>
            <p:nvPr/>
          </p:nvSpPr>
          <p:spPr>
            <a:xfrm>
              <a:off x="3159404" y="2292336"/>
              <a:ext cx="38894" cy="38894"/>
            </a:xfrm>
            <a:custGeom>
              <a:rect b="b" l="l" r="r" t="t"/>
              <a:pathLst>
                <a:path extrusionOk="0" h="1132" w="1132">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
            <p:cNvSpPr/>
            <p:nvPr/>
          </p:nvSpPr>
          <p:spPr>
            <a:xfrm>
              <a:off x="3287460" y="2292336"/>
              <a:ext cx="38894" cy="38894"/>
            </a:xfrm>
            <a:custGeom>
              <a:rect b="b" l="l" r="r" t="t"/>
              <a:pathLst>
                <a:path extrusionOk="0" h="1132" w="1132">
                  <a:moveTo>
                    <a:pt x="560" y="0"/>
                  </a:moveTo>
                  <a:cubicBezTo>
                    <a:pt x="251" y="0"/>
                    <a:pt x="1" y="262"/>
                    <a:pt x="1" y="572"/>
                  </a:cubicBezTo>
                  <a:cubicBezTo>
                    <a:pt x="12" y="881"/>
                    <a:pt x="262" y="1131"/>
                    <a:pt x="560" y="1131"/>
                  </a:cubicBezTo>
                  <a:cubicBezTo>
                    <a:pt x="882"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
            <p:cNvSpPr/>
            <p:nvPr/>
          </p:nvSpPr>
          <p:spPr>
            <a:xfrm>
              <a:off x="3351677" y="2228497"/>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
            <p:cNvSpPr/>
            <p:nvPr/>
          </p:nvSpPr>
          <p:spPr>
            <a:xfrm>
              <a:off x="3223243" y="2228909"/>
              <a:ext cx="38894" cy="38894"/>
            </a:xfrm>
            <a:custGeom>
              <a:rect b="b" l="l" r="r" t="t"/>
              <a:pathLst>
                <a:path extrusionOk="0" h="1132"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
            <p:cNvSpPr/>
            <p:nvPr/>
          </p:nvSpPr>
          <p:spPr>
            <a:xfrm>
              <a:off x="3095599" y="2100887"/>
              <a:ext cx="38894" cy="38894"/>
            </a:xfrm>
            <a:custGeom>
              <a:rect b="b" l="l" r="r" t="t"/>
              <a:pathLst>
                <a:path extrusionOk="0" h="1132" w="1132">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
            <p:cNvSpPr/>
            <p:nvPr/>
          </p:nvSpPr>
          <p:spPr>
            <a:xfrm>
              <a:off x="2967544" y="2100475"/>
              <a:ext cx="38894" cy="38894"/>
            </a:xfrm>
            <a:custGeom>
              <a:rect b="b" l="l" r="r" t="t"/>
              <a:pathLst>
                <a:path extrusionOk="0" h="1132" w="1132">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
            <p:cNvSpPr/>
            <p:nvPr/>
          </p:nvSpPr>
          <p:spPr>
            <a:xfrm>
              <a:off x="2903327" y="2164692"/>
              <a:ext cx="38894" cy="38894"/>
            </a:xfrm>
            <a:custGeom>
              <a:rect b="b" l="l" r="r" t="t"/>
              <a:pathLst>
                <a:path extrusionOk="0" h="1132" w="1132">
                  <a:moveTo>
                    <a:pt x="572" y="0"/>
                  </a:moveTo>
                  <a:cubicBezTo>
                    <a:pt x="251" y="0"/>
                    <a:pt x="1" y="251"/>
                    <a:pt x="1" y="560"/>
                  </a:cubicBezTo>
                  <a:cubicBezTo>
                    <a:pt x="12" y="882"/>
                    <a:pt x="251" y="1132"/>
                    <a:pt x="572" y="1132"/>
                  </a:cubicBezTo>
                  <a:cubicBezTo>
                    <a:pt x="882" y="1132"/>
                    <a:pt x="1132" y="882"/>
                    <a:pt x="1132" y="560"/>
                  </a:cubicBezTo>
                  <a:cubicBezTo>
                    <a:pt x="1132" y="251"/>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
            <p:cNvSpPr/>
            <p:nvPr/>
          </p:nvSpPr>
          <p:spPr>
            <a:xfrm>
              <a:off x="3031795" y="2164692"/>
              <a:ext cx="38894" cy="38894"/>
            </a:xfrm>
            <a:custGeom>
              <a:rect b="b" l="l" r="r" t="t"/>
              <a:pathLst>
                <a:path extrusionOk="0" h="1132" w="1132">
                  <a:moveTo>
                    <a:pt x="560" y="0"/>
                  </a:moveTo>
                  <a:cubicBezTo>
                    <a:pt x="250" y="0"/>
                    <a:pt x="0" y="251"/>
                    <a:pt x="0" y="560"/>
                  </a:cubicBezTo>
                  <a:cubicBezTo>
                    <a:pt x="0" y="882"/>
                    <a:pt x="250" y="1132"/>
                    <a:pt x="560" y="1132"/>
                  </a:cubicBezTo>
                  <a:cubicBezTo>
                    <a:pt x="881" y="1132"/>
                    <a:pt x="1131" y="882"/>
                    <a:pt x="1131" y="560"/>
                  </a:cubicBezTo>
                  <a:cubicBezTo>
                    <a:pt x="1131" y="251"/>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
            <p:cNvSpPr/>
            <p:nvPr/>
          </p:nvSpPr>
          <p:spPr>
            <a:xfrm>
              <a:off x="3095599" y="2356965"/>
              <a:ext cx="38894" cy="38894"/>
            </a:xfrm>
            <a:custGeom>
              <a:rect b="b" l="l" r="r" t="t"/>
              <a:pathLst>
                <a:path extrusionOk="0" h="1132" w="1132">
                  <a:moveTo>
                    <a:pt x="572" y="0"/>
                  </a:moveTo>
                  <a:cubicBezTo>
                    <a:pt x="251" y="0"/>
                    <a:pt x="1" y="250"/>
                    <a:pt x="1" y="560"/>
                  </a:cubicBezTo>
                  <a:cubicBezTo>
                    <a:pt x="1" y="881"/>
                    <a:pt x="251" y="1132"/>
                    <a:pt x="572" y="1132"/>
                  </a:cubicBezTo>
                  <a:cubicBezTo>
                    <a:pt x="882" y="1132"/>
                    <a:pt x="1132" y="881"/>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
            <p:cNvSpPr/>
            <p:nvPr/>
          </p:nvSpPr>
          <p:spPr>
            <a:xfrm>
              <a:off x="2967544" y="2356965"/>
              <a:ext cx="38894" cy="38894"/>
            </a:xfrm>
            <a:custGeom>
              <a:rect b="b" l="l" r="r" t="t"/>
              <a:pathLst>
                <a:path extrusionOk="0" h="1132" w="1132">
                  <a:moveTo>
                    <a:pt x="572" y="0"/>
                  </a:moveTo>
                  <a:cubicBezTo>
                    <a:pt x="263" y="0"/>
                    <a:pt x="1" y="250"/>
                    <a:pt x="1" y="560"/>
                  </a:cubicBezTo>
                  <a:cubicBezTo>
                    <a:pt x="1" y="870"/>
                    <a:pt x="263" y="1132"/>
                    <a:pt x="572" y="1132"/>
                  </a:cubicBezTo>
                  <a:cubicBezTo>
                    <a:pt x="882" y="1132"/>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
            <p:cNvSpPr/>
            <p:nvPr/>
          </p:nvSpPr>
          <p:spPr>
            <a:xfrm>
              <a:off x="2903327" y="2420769"/>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
            <p:cNvSpPr/>
            <p:nvPr/>
          </p:nvSpPr>
          <p:spPr>
            <a:xfrm>
              <a:off x="3031795" y="2420769"/>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
            <p:cNvSpPr/>
            <p:nvPr/>
          </p:nvSpPr>
          <p:spPr>
            <a:xfrm>
              <a:off x="2903327" y="2292336"/>
              <a:ext cx="38894" cy="38894"/>
            </a:xfrm>
            <a:custGeom>
              <a:rect b="b" l="l" r="r" t="t"/>
              <a:pathLst>
                <a:path extrusionOk="0" h="1132" w="1132">
                  <a:moveTo>
                    <a:pt x="572" y="0"/>
                  </a:moveTo>
                  <a:cubicBezTo>
                    <a:pt x="251" y="0"/>
                    <a:pt x="1" y="262"/>
                    <a:pt x="1" y="572"/>
                  </a:cubicBezTo>
                  <a:cubicBezTo>
                    <a:pt x="12"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
            <p:cNvSpPr/>
            <p:nvPr/>
          </p:nvSpPr>
          <p:spPr>
            <a:xfrm>
              <a:off x="3031795" y="2292336"/>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
            <p:cNvSpPr/>
            <p:nvPr/>
          </p:nvSpPr>
          <p:spPr>
            <a:xfrm>
              <a:off x="3095599" y="2228497"/>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
            <p:cNvSpPr/>
            <p:nvPr/>
          </p:nvSpPr>
          <p:spPr>
            <a:xfrm>
              <a:off x="2967544" y="2228909"/>
              <a:ext cx="38894" cy="38894"/>
            </a:xfrm>
            <a:custGeom>
              <a:rect b="b" l="l" r="r" t="t"/>
              <a:pathLst>
                <a:path extrusionOk="0" h="1132" w="1132">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
            <p:cNvSpPr/>
            <p:nvPr/>
          </p:nvSpPr>
          <p:spPr>
            <a:xfrm>
              <a:off x="2839522" y="2100887"/>
              <a:ext cx="38894" cy="38894"/>
            </a:xfrm>
            <a:custGeom>
              <a:rect b="b" l="l" r="r" t="t"/>
              <a:pathLst>
                <a:path extrusionOk="0" h="1132" w="1132">
                  <a:moveTo>
                    <a:pt x="560" y="0"/>
                  </a:moveTo>
                  <a:cubicBezTo>
                    <a:pt x="250" y="0"/>
                    <a:pt x="0" y="250"/>
                    <a:pt x="0" y="560"/>
                  </a:cubicBezTo>
                  <a:cubicBezTo>
                    <a:pt x="12" y="869"/>
                    <a:pt x="250" y="1131"/>
                    <a:pt x="560" y="1131"/>
                  </a:cubicBezTo>
                  <a:cubicBezTo>
                    <a:pt x="881"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
            <p:cNvSpPr/>
            <p:nvPr/>
          </p:nvSpPr>
          <p:spPr>
            <a:xfrm>
              <a:off x="2711466" y="2100475"/>
              <a:ext cx="38894" cy="38894"/>
            </a:xfrm>
            <a:custGeom>
              <a:rect b="b" l="l" r="r" t="t"/>
              <a:pathLst>
                <a:path extrusionOk="0" h="1132" w="1132">
                  <a:moveTo>
                    <a:pt x="572" y="0"/>
                  </a:moveTo>
                  <a:cubicBezTo>
                    <a:pt x="262" y="0"/>
                    <a:pt x="1" y="262"/>
                    <a:pt x="1" y="572"/>
                  </a:cubicBezTo>
                  <a:cubicBezTo>
                    <a:pt x="1" y="881"/>
                    <a:pt x="262"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
            <p:cNvSpPr/>
            <p:nvPr/>
          </p:nvSpPr>
          <p:spPr>
            <a:xfrm>
              <a:off x="2647249" y="2164692"/>
              <a:ext cx="38894" cy="38894"/>
            </a:xfrm>
            <a:custGeom>
              <a:rect b="b" l="l" r="r" t="t"/>
              <a:pathLst>
                <a:path extrusionOk="0" h="1132" w="1132">
                  <a:moveTo>
                    <a:pt x="560" y="0"/>
                  </a:moveTo>
                  <a:cubicBezTo>
                    <a:pt x="250" y="0"/>
                    <a:pt x="0" y="251"/>
                    <a:pt x="0" y="560"/>
                  </a:cubicBezTo>
                  <a:cubicBezTo>
                    <a:pt x="12" y="882"/>
                    <a:pt x="250" y="1132"/>
                    <a:pt x="560" y="1132"/>
                  </a:cubicBezTo>
                  <a:cubicBezTo>
                    <a:pt x="881" y="1132"/>
                    <a:pt x="1131" y="882"/>
                    <a:pt x="1131" y="560"/>
                  </a:cubicBezTo>
                  <a:cubicBezTo>
                    <a:pt x="1131" y="251"/>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
            <p:cNvSpPr/>
            <p:nvPr/>
          </p:nvSpPr>
          <p:spPr>
            <a:xfrm>
              <a:off x="2775683" y="2164692"/>
              <a:ext cx="38894" cy="38894"/>
            </a:xfrm>
            <a:custGeom>
              <a:rect b="b" l="l" r="r" t="t"/>
              <a:pathLst>
                <a:path extrusionOk="0" h="1132" w="1132">
                  <a:moveTo>
                    <a:pt x="560" y="0"/>
                  </a:moveTo>
                  <a:cubicBezTo>
                    <a:pt x="251" y="0"/>
                    <a:pt x="1" y="251"/>
                    <a:pt x="1" y="560"/>
                  </a:cubicBezTo>
                  <a:cubicBezTo>
                    <a:pt x="1" y="882"/>
                    <a:pt x="251" y="1132"/>
                    <a:pt x="560" y="1132"/>
                  </a:cubicBezTo>
                  <a:cubicBezTo>
                    <a:pt x="870" y="1132"/>
                    <a:pt x="1132" y="882"/>
                    <a:pt x="1132" y="560"/>
                  </a:cubicBezTo>
                  <a:cubicBezTo>
                    <a:pt x="1132" y="251"/>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
            <p:cNvSpPr/>
            <p:nvPr/>
          </p:nvSpPr>
          <p:spPr>
            <a:xfrm>
              <a:off x="2839522" y="2356965"/>
              <a:ext cx="38894" cy="38894"/>
            </a:xfrm>
            <a:custGeom>
              <a:rect b="b" l="l" r="r" t="t"/>
              <a:pathLst>
                <a:path extrusionOk="0" h="1132" w="1132">
                  <a:moveTo>
                    <a:pt x="560" y="0"/>
                  </a:moveTo>
                  <a:cubicBezTo>
                    <a:pt x="250" y="0"/>
                    <a:pt x="0" y="250"/>
                    <a:pt x="0" y="560"/>
                  </a:cubicBezTo>
                  <a:cubicBezTo>
                    <a:pt x="12" y="881"/>
                    <a:pt x="250" y="1132"/>
                    <a:pt x="560" y="1132"/>
                  </a:cubicBezTo>
                  <a:cubicBezTo>
                    <a:pt x="881" y="1132"/>
                    <a:pt x="1131" y="881"/>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
            <p:cNvSpPr/>
            <p:nvPr/>
          </p:nvSpPr>
          <p:spPr>
            <a:xfrm>
              <a:off x="2711466" y="2356965"/>
              <a:ext cx="38894" cy="38894"/>
            </a:xfrm>
            <a:custGeom>
              <a:rect b="b" l="l" r="r" t="t"/>
              <a:pathLst>
                <a:path extrusionOk="0" h="1132" w="1132">
                  <a:moveTo>
                    <a:pt x="572" y="0"/>
                  </a:moveTo>
                  <a:cubicBezTo>
                    <a:pt x="262" y="0"/>
                    <a:pt x="1" y="250"/>
                    <a:pt x="1" y="560"/>
                  </a:cubicBezTo>
                  <a:cubicBezTo>
                    <a:pt x="1" y="870"/>
                    <a:pt x="262" y="1132"/>
                    <a:pt x="572" y="1132"/>
                  </a:cubicBezTo>
                  <a:cubicBezTo>
                    <a:pt x="882" y="1132"/>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
            <p:cNvSpPr/>
            <p:nvPr/>
          </p:nvSpPr>
          <p:spPr>
            <a:xfrm>
              <a:off x="2647249" y="2420769"/>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
            <p:cNvSpPr/>
            <p:nvPr/>
          </p:nvSpPr>
          <p:spPr>
            <a:xfrm>
              <a:off x="2775683" y="2420769"/>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
            <p:cNvSpPr/>
            <p:nvPr/>
          </p:nvSpPr>
          <p:spPr>
            <a:xfrm>
              <a:off x="2647249" y="2292336"/>
              <a:ext cx="38894" cy="38894"/>
            </a:xfrm>
            <a:custGeom>
              <a:rect b="b" l="l" r="r" t="t"/>
              <a:pathLst>
                <a:path extrusionOk="0" h="1132" w="1132">
                  <a:moveTo>
                    <a:pt x="560" y="0"/>
                  </a:moveTo>
                  <a:cubicBezTo>
                    <a:pt x="250" y="0"/>
                    <a:pt x="0" y="262"/>
                    <a:pt x="0" y="572"/>
                  </a:cubicBezTo>
                  <a:cubicBezTo>
                    <a:pt x="12" y="881"/>
                    <a:pt x="250" y="1131"/>
                    <a:pt x="560" y="1131"/>
                  </a:cubicBezTo>
                  <a:cubicBezTo>
                    <a:pt x="881"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
            <p:cNvSpPr/>
            <p:nvPr/>
          </p:nvSpPr>
          <p:spPr>
            <a:xfrm>
              <a:off x="2775683" y="2292336"/>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
            <p:cNvSpPr/>
            <p:nvPr/>
          </p:nvSpPr>
          <p:spPr>
            <a:xfrm>
              <a:off x="2839522" y="2228497"/>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
            <p:cNvSpPr/>
            <p:nvPr/>
          </p:nvSpPr>
          <p:spPr>
            <a:xfrm>
              <a:off x="2711466" y="2228909"/>
              <a:ext cx="38894" cy="38894"/>
            </a:xfrm>
            <a:custGeom>
              <a:rect b="b" l="l" r="r" t="t"/>
              <a:pathLst>
                <a:path extrusionOk="0" h="1132" w="1132">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
            <p:cNvSpPr/>
            <p:nvPr/>
          </p:nvSpPr>
          <p:spPr>
            <a:xfrm>
              <a:off x="2583410" y="2100887"/>
              <a:ext cx="38894" cy="38894"/>
            </a:xfrm>
            <a:custGeom>
              <a:rect b="b" l="l" r="r" t="t"/>
              <a:pathLst>
                <a:path extrusionOk="0" h="1132" w="1132">
                  <a:moveTo>
                    <a:pt x="560" y="0"/>
                  </a:moveTo>
                  <a:cubicBezTo>
                    <a:pt x="251" y="0"/>
                    <a:pt x="1" y="250"/>
                    <a:pt x="1" y="560"/>
                  </a:cubicBezTo>
                  <a:cubicBezTo>
                    <a:pt x="13"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
            <p:cNvSpPr/>
            <p:nvPr/>
          </p:nvSpPr>
          <p:spPr>
            <a:xfrm>
              <a:off x="2519193" y="2164692"/>
              <a:ext cx="38894" cy="38894"/>
            </a:xfrm>
            <a:custGeom>
              <a:rect b="b" l="l" r="r" t="t"/>
              <a:pathLst>
                <a:path extrusionOk="0" h="1132" w="1132">
                  <a:moveTo>
                    <a:pt x="572" y="0"/>
                  </a:moveTo>
                  <a:cubicBezTo>
                    <a:pt x="263" y="0"/>
                    <a:pt x="1" y="251"/>
                    <a:pt x="1" y="560"/>
                  </a:cubicBezTo>
                  <a:cubicBezTo>
                    <a:pt x="1" y="882"/>
                    <a:pt x="263" y="1132"/>
                    <a:pt x="572" y="1132"/>
                  </a:cubicBezTo>
                  <a:cubicBezTo>
                    <a:pt x="882" y="1132"/>
                    <a:pt x="1132" y="882"/>
                    <a:pt x="1132" y="560"/>
                  </a:cubicBezTo>
                  <a:cubicBezTo>
                    <a:pt x="1132" y="251"/>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
            <p:cNvSpPr/>
            <p:nvPr/>
          </p:nvSpPr>
          <p:spPr>
            <a:xfrm>
              <a:off x="2583410" y="2356965"/>
              <a:ext cx="38894" cy="38894"/>
            </a:xfrm>
            <a:custGeom>
              <a:rect b="b" l="l" r="r" t="t"/>
              <a:pathLst>
                <a:path extrusionOk="0" h="1132" w="1132">
                  <a:moveTo>
                    <a:pt x="560" y="0"/>
                  </a:moveTo>
                  <a:cubicBezTo>
                    <a:pt x="251" y="0"/>
                    <a:pt x="1" y="250"/>
                    <a:pt x="1" y="560"/>
                  </a:cubicBezTo>
                  <a:cubicBezTo>
                    <a:pt x="13" y="881"/>
                    <a:pt x="251" y="1132"/>
                    <a:pt x="560" y="1132"/>
                  </a:cubicBezTo>
                  <a:cubicBezTo>
                    <a:pt x="870" y="1132"/>
                    <a:pt x="1132" y="881"/>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
            <p:cNvSpPr/>
            <p:nvPr/>
          </p:nvSpPr>
          <p:spPr>
            <a:xfrm>
              <a:off x="2519193" y="2420769"/>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
            <p:cNvSpPr/>
            <p:nvPr/>
          </p:nvSpPr>
          <p:spPr>
            <a:xfrm>
              <a:off x="2519193" y="2292336"/>
              <a:ext cx="38894" cy="38894"/>
            </a:xfrm>
            <a:custGeom>
              <a:rect b="b" l="l" r="r" t="t"/>
              <a:pathLst>
                <a:path extrusionOk="0" h="1132" w="1132">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
            <p:cNvSpPr/>
            <p:nvPr/>
          </p:nvSpPr>
          <p:spPr>
            <a:xfrm>
              <a:off x="2583410" y="2228497"/>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
            <p:cNvSpPr/>
            <p:nvPr/>
          </p:nvSpPr>
          <p:spPr>
            <a:xfrm>
              <a:off x="2267204" y="-5903"/>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
            <p:cNvSpPr/>
            <p:nvPr/>
          </p:nvSpPr>
          <p:spPr>
            <a:xfrm>
              <a:off x="2395260" y="-5903"/>
              <a:ext cx="38482" cy="38894"/>
            </a:xfrm>
            <a:custGeom>
              <a:rect b="b" l="l" r="r" t="t"/>
              <a:pathLst>
                <a:path extrusionOk="0" h="1132" w="112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
            <p:cNvSpPr/>
            <p:nvPr/>
          </p:nvSpPr>
          <p:spPr>
            <a:xfrm>
              <a:off x="2459065" y="186335"/>
              <a:ext cx="38894" cy="38516"/>
            </a:xfrm>
            <a:custGeom>
              <a:rect b="b" l="l" r="r" t="t"/>
              <a:pathLst>
                <a:path extrusionOk="0" h="1121" w="1132">
                  <a:moveTo>
                    <a:pt x="560" y="1"/>
                  </a:moveTo>
                  <a:cubicBezTo>
                    <a:pt x="250" y="1"/>
                    <a:pt x="0" y="251"/>
                    <a:pt x="0" y="561"/>
                  </a:cubicBezTo>
                  <a:cubicBezTo>
                    <a:pt x="0" y="870"/>
                    <a:pt x="250" y="1120"/>
                    <a:pt x="560" y="1120"/>
                  </a:cubicBezTo>
                  <a:cubicBezTo>
                    <a:pt x="881" y="1120"/>
                    <a:pt x="1131" y="870"/>
                    <a:pt x="1131" y="561"/>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
            <p:cNvSpPr/>
            <p:nvPr/>
          </p:nvSpPr>
          <p:spPr>
            <a:xfrm>
              <a:off x="2330597" y="186335"/>
              <a:ext cx="38894" cy="38929"/>
            </a:xfrm>
            <a:custGeom>
              <a:rect b="b" l="l" r="r" t="t"/>
              <a:pathLst>
                <a:path extrusionOk="0" h="1133" w="1132">
                  <a:moveTo>
                    <a:pt x="572" y="1"/>
                  </a:moveTo>
                  <a:cubicBezTo>
                    <a:pt x="251" y="1"/>
                    <a:pt x="1" y="251"/>
                    <a:pt x="1" y="561"/>
                  </a:cubicBezTo>
                  <a:cubicBezTo>
                    <a:pt x="1" y="870"/>
                    <a:pt x="251" y="1132"/>
                    <a:pt x="572" y="1132"/>
                  </a:cubicBezTo>
                  <a:cubicBezTo>
                    <a:pt x="882" y="1132"/>
                    <a:pt x="1132" y="870"/>
                    <a:pt x="1132" y="561"/>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
            <p:cNvSpPr/>
            <p:nvPr/>
          </p:nvSpPr>
          <p:spPr>
            <a:xfrm>
              <a:off x="2267204" y="250174"/>
              <a:ext cx="38894" cy="38894"/>
            </a:xfrm>
            <a:custGeom>
              <a:rect b="b" l="l" r="r" t="t"/>
              <a:pathLst>
                <a:path extrusionOk="0" h="1132" w="1132">
                  <a:moveTo>
                    <a:pt x="560" y="0"/>
                  </a:moveTo>
                  <a:cubicBezTo>
                    <a:pt x="250" y="0"/>
                    <a:pt x="0" y="250"/>
                    <a:pt x="0" y="560"/>
                  </a:cubicBezTo>
                  <a:cubicBezTo>
                    <a:pt x="0" y="881"/>
                    <a:pt x="250" y="1131"/>
                    <a:pt x="560" y="1131"/>
                  </a:cubicBezTo>
                  <a:cubicBezTo>
                    <a:pt x="881" y="1131"/>
                    <a:pt x="1131" y="870"/>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
            <p:cNvSpPr/>
            <p:nvPr/>
          </p:nvSpPr>
          <p:spPr>
            <a:xfrm>
              <a:off x="2395260" y="250174"/>
              <a:ext cx="38482" cy="38894"/>
            </a:xfrm>
            <a:custGeom>
              <a:rect b="b" l="l" r="r" t="t"/>
              <a:pathLst>
                <a:path extrusionOk="0" h="1132" w="1120">
                  <a:moveTo>
                    <a:pt x="560" y="0"/>
                  </a:moveTo>
                  <a:cubicBezTo>
                    <a:pt x="250" y="0"/>
                    <a:pt x="0" y="250"/>
                    <a:pt x="0" y="560"/>
                  </a:cubicBezTo>
                  <a:cubicBezTo>
                    <a:pt x="0" y="881"/>
                    <a:pt x="250" y="1131"/>
                    <a:pt x="560" y="1131"/>
                  </a:cubicBezTo>
                  <a:cubicBezTo>
                    <a:pt x="869" y="1131"/>
                    <a:pt x="1119" y="870"/>
                    <a:pt x="1119" y="560"/>
                  </a:cubicBezTo>
                  <a:cubicBezTo>
                    <a:pt x="1119"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
            <p:cNvSpPr/>
            <p:nvPr/>
          </p:nvSpPr>
          <p:spPr>
            <a:xfrm>
              <a:off x="2267204" y="121706"/>
              <a:ext cx="38894" cy="38894"/>
            </a:xfrm>
            <a:custGeom>
              <a:rect b="b" l="l" r="r" t="t"/>
              <a:pathLst>
                <a:path extrusionOk="0" h="1132" w="1132">
                  <a:moveTo>
                    <a:pt x="560" y="1"/>
                  </a:moveTo>
                  <a:cubicBezTo>
                    <a:pt x="250" y="1"/>
                    <a:pt x="0" y="251"/>
                    <a:pt x="0" y="572"/>
                  </a:cubicBezTo>
                  <a:cubicBezTo>
                    <a:pt x="0" y="894"/>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
            <p:cNvSpPr/>
            <p:nvPr/>
          </p:nvSpPr>
          <p:spPr>
            <a:xfrm>
              <a:off x="2395260" y="121706"/>
              <a:ext cx="38482" cy="38894"/>
            </a:xfrm>
            <a:custGeom>
              <a:rect b="b" l="l" r="r" t="t"/>
              <a:pathLst>
                <a:path extrusionOk="0" h="1132" w="1120">
                  <a:moveTo>
                    <a:pt x="560" y="1"/>
                  </a:moveTo>
                  <a:cubicBezTo>
                    <a:pt x="250" y="1"/>
                    <a:pt x="0" y="251"/>
                    <a:pt x="0" y="572"/>
                  </a:cubicBezTo>
                  <a:cubicBezTo>
                    <a:pt x="0" y="894"/>
                    <a:pt x="250" y="1132"/>
                    <a:pt x="560" y="1132"/>
                  </a:cubicBezTo>
                  <a:cubicBezTo>
                    <a:pt x="869" y="1132"/>
                    <a:pt x="1119" y="882"/>
                    <a:pt x="1119" y="572"/>
                  </a:cubicBezTo>
                  <a:cubicBezTo>
                    <a:pt x="1119"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
            <p:cNvSpPr/>
            <p:nvPr/>
          </p:nvSpPr>
          <p:spPr>
            <a:xfrm>
              <a:off x="2459065" y="58314"/>
              <a:ext cx="38894" cy="38894"/>
            </a:xfrm>
            <a:custGeom>
              <a:rect b="b" l="l" r="r" t="t"/>
              <a:pathLst>
                <a:path extrusionOk="0" h="1132" w="1132">
                  <a:moveTo>
                    <a:pt x="560" y="0"/>
                  </a:moveTo>
                  <a:cubicBezTo>
                    <a:pt x="250" y="0"/>
                    <a:pt x="0" y="250"/>
                    <a:pt x="0" y="572"/>
                  </a:cubicBezTo>
                  <a:cubicBezTo>
                    <a:pt x="0" y="881"/>
                    <a:pt x="250" y="1131"/>
                    <a:pt x="560" y="1131"/>
                  </a:cubicBezTo>
                  <a:cubicBezTo>
                    <a:pt x="881" y="1131"/>
                    <a:pt x="1131" y="881"/>
                    <a:pt x="1131" y="572"/>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
            <p:cNvSpPr/>
            <p:nvPr/>
          </p:nvSpPr>
          <p:spPr>
            <a:xfrm>
              <a:off x="2330597" y="58314"/>
              <a:ext cx="38894" cy="38894"/>
            </a:xfrm>
            <a:custGeom>
              <a:rect b="b" l="l" r="r" t="t"/>
              <a:pathLst>
                <a:path extrusionOk="0" h="1132" w="1132">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
            <p:cNvSpPr/>
            <p:nvPr/>
          </p:nvSpPr>
          <p:spPr>
            <a:xfrm>
              <a:off x="2459065" y="442447"/>
              <a:ext cx="38894" cy="38894"/>
            </a:xfrm>
            <a:custGeom>
              <a:rect b="b" l="l" r="r" t="t"/>
              <a:pathLst>
                <a:path extrusionOk="0" h="1132" w="1132">
                  <a:moveTo>
                    <a:pt x="560" y="0"/>
                  </a:moveTo>
                  <a:cubicBezTo>
                    <a:pt x="250" y="0"/>
                    <a:pt x="0" y="250"/>
                    <a:pt x="0" y="560"/>
                  </a:cubicBezTo>
                  <a:cubicBezTo>
                    <a:pt x="0" y="881"/>
                    <a:pt x="250" y="1131"/>
                    <a:pt x="560" y="1131"/>
                  </a:cubicBezTo>
                  <a:cubicBezTo>
                    <a:pt x="881" y="1131"/>
                    <a:pt x="1131" y="881"/>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
            <p:cNvSpPr/>
            <p:nvPr/>
          </p:nvSpPr>
          <p:spPr>
            <a:xfrm>
              <a:off x="2330597" y="442447"/>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
            <p:cNvSpPr/>
            <p:nvPr/>
          </p:nvSpPr>
          <p:spPr>
            <a:xfrm>
              <a:off x="2267204" y="506252"/>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
            <p:cNvSpPr/>
            <p:nvPr/>
          </p:nvSpPr>
          <p:spPr>
            <a:xfrm>
              <a:off x="2395260" y="506252"/>
              <a:ext cx="38482" cy="38894"/>
            </a:xfrm>
            <a:custGeom>
              <a:rect b="b" l="l" r="r" t="t"/>
              <a:pathLst>
                <a:path extrusionOk="0" h="1132" w="112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
            <p:cNvSpPr/>
            <p:nvPr/>
          </p:nvSpPr>
          <p:spPr>
            <a:xfrm>
              <a:off x="2267204" y="377818"/>
              <a:ext cx="38894" cy="38894"/>
            </a:xfrm>
            <a:custGeom>
              <a:rect b="b" l="l" r="r" t="t"/>
              <a:pathLst>
                <a:path extrusionOk="0" h="1132" w="1132">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
            <p:cNvSpPr/>
            <p:nvPr/>
          </p:nvSpPr>
          <p:spPr>
            <a:xfrm>
              <a:off x="2395260" y="377818"/>
              <a:ext cx="38482" cy="38894"/>
            </a:xfrm>
            <a:custGeom>
              <a:rect b="b" l="l" r="r" t="t"/>
              <a:pathLst>
                <a:path extrusionOk="0" h="1132" w="1120">
                  <a:moveTo>
                    <a:pt x="560" y="0"/>
                  </a:moveTo>
                  <a:cubicBezTo>
                    <a:pt x="250" y="0"/>
                    <a:pt x="0" y="262"/>
                    <a:pt x="0" y="572"/>
                  </a:cubicBezTo>
                  <a:cubicBezTo>
                    <a:pt x="0" y="893"/>
                    <a:pt x="250" y="1131"/>
                    <a:pt x="560" y="1131"/>
                  </a:cubicBezTo>
                  <a:cubicBezTo>
                    <a:pt x="869" y="1131"/>
                    <a:pt x="1119" y="881"/>
                    <a:pt x="1119" y="572"/>
                  </a:cubicBezTo>
                  <a:cubicBezTo>
                    <a:pt x="1119"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
            <p:cNvSpPr/>
            <p:nvPr/>
          </p:nvSpPr>
          <p:spPr>
            <a:xfrm>
              <a:off x="2459065" y="313979"/>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75"/>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
            <p:cNvSpPr/>
            <p:nvPr/>
          </p:nvSpPr>
          <p:spPr>
            <a:xfrm>
              <a:off x="2330597" y="314391"/>
              <a:ext cx="38894" cy="38894"/>
            </a:xfrm>
            <a:custGeom>
              <a:rect b="b" l="l" r="r" t="t"/>
              <a:pathLst>
                <a:path extrusionOk="0" h="1132" w="1132">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
            <p:cNvSpPr/>
            <p:nvPr/>
          </p:nvSpPr>
          <p:spPr>
            <a:xfrm>
              <a:off x="2459065" y="698525"/>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
            <p:cNvSpPr/>
            <p:nvPr/>
          </p:nvSpPr>
          <p:spPr>
            <a:xfrm>
              <a:off x="2330597" y="698525"/>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
            <p:cNvSpPr/>
            <p:nvPr/>
          </p:nvSpPr>
          <p:spPr>
            <a:xfrm>
              <a:off x="2267204" y="762330"/>
              <a:ext cx="38894" cy="38929"/>
            </a:xfrm>
            <a:custGeom>
              <a:rect b="b" l="l" r="r" t="t"/>
              <a:pathLst>
                <a:path extrusionOk="0" h="1133" w="1132">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
            <p:cNvSpPr/>
            <p:nvPr/>
          </p:nvSpPr>
          <p:spPr>
            <a:xfrm>
              <a:off x="2395260" y="762330"/>
              <a:ext cx="38482" cy="38929"/>
            </a:xfrm>
            <a:custGeom>
              <a:rect b="b" l="l" r="r" t="t"/>
              <a:pathLst>
                <a:path extrusionOk="0" h="1133" w="1120">
                  <a:moveTo>
                    <a:pt x="560" y="1"/>
                  </a:moveTo>
                  <a:cubicBezTo>
                    <a:pt x="250" y="1"/>
                    <a:pt x="0" y="263"/>
                    <a:pt x="0" y="572"/>
                  </a:cubicBezTo>
                  <a:cubicBezTo>
                    <a:pt x="0" y="882"/>
                    <a:pt x="250" y="1132"/>
                    <a:pt x="560" y="1132"/>
                  </a:cubicBezTo>
                  <a:cubicBezTo>
                    <a:pt x="869" y="1132"/>
                    <a:pt x="1119" y="882"/>
                    <a:pt x="1119" y="572"/>
                  </a:cubicBezTo>
                  <a:cubicBezTo>
                    <a:pt x="1119"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
            <p:cNvSpPr/>
            <p:nvPr/>
          </p:nvSpPr>
          <p:spPr>
            <a:xfrm>
              <a:off x="2267204" y="634308"/>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
            <p:cNvSpPr/>
            <p:nvPr/>
          </p:nvSpPr>
          <p:spPr>
            <a:xfrm>
              <a:off x="2395260" y="634308"/>
              <a:ext cx="38482" cy="38894"/>
            </a:xfrm>
            <a:custGeom>
              <a:rect b="b" l="l" r="r" t="t"/>
              <a:pathLst>
                <a:path extrusionOk="0" h="1132" w="112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
            <p:cNvSpPr/>
            <p:nvPr/>
          </p:nvSpPr>
          <p:spPr>
            <a:xfrm>
              <a:off x="2459065" y="570091"/>
              <a:ext cx="38894" cy="38894"/>
            </a:xfrm>
            <a:custGeom>
              <a:rect b="b" l="l" r="r" t="t"/>
              <a:pathLst>
                <a:path extrusionOk="0" h="1132" w="1132">
                  <a:moveTo>
                    <a:pt x="560" y="0"/>
                  </a:moveTo>
                  <a:cubicBezTo>
                    <a:pt x="250" y="0"/>
                    <a:pt x="0" y="262"/>
                    <a:pt x="0" y="572"/>
                  </a:cubicBezTo>
                  <a:cubicBezTo>
                    <a:pt x="0" y="893"/>
                    <a:pt x="250" y="1131"/>
                    <a:pt x="560" y="1131"/>
                  </a:cubicBezTo>
                  <a:cubicBezTo>
                    <a:pt x="881" y="1131"/>
                    <a:pt x="1131" y="881"/>
                    <a:pt x="1131" y="572"/>
                  </a:cubicBezTo>
                  <a:cubicBezTo>
                    <a:pt x="1131"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
            <p:cNvSpPr/>
            <p:nvPr/>
          </p:nvSpPr>
          <p:spPr>
            <a:xfrm>
              <a:off x="2330597" y="570881"/>
              <a:ext cx="38894" cy="38482"/>
            </a:xfrm>
            <a:custGeom>
              <a:rect b="b" l="l" r="r" t="t"/>
              <a:pathLst>
                <a:path extrusionOk="0" h="1120" w="1132">
                  <a:moveTo>
                    <a:pt x="572" y="1"/>
                  </a:moveTo>
                  <a:cubicBezTo>
                    <a:pt x="251" y="1"/>
                    <a:pt x="1" y="251"/>
                    <a:pt x="1" y="560"/>
                  </a:cubicBezTo>
                  <a:cubicBezTo>
                    <a:pt x="1" y="870"/>
                    <a:pt x="251" y="1120"/>
                    <a:pt x="572" y="1120"/>
                  </a:cubicBezTo>
                  <a:cubicBezTo>
                    <a:pt x="882" y="1120"/>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
            <p:cNvSpPr/>
            <p:nvPr/>
          </p:nvSpPr>
          <p:spPr>
            <a:xfrm>
              <a:off x="2459065" y="954603"/>
              <a:ext cx="38894" cy="38894"/>
            </a:xfrm>
            <a:custGeom>
              <a:rect b="b" l="l" r="r" t="t"/>
              <a:pathLst>
                <a:path extrusionOk="0" h="1132" w="1132">
                  <a:moveTo>
                    <a:pt x="560" y="1"/>
                  </a:moveTo>
                  <a:cubicBezTo>
                    <a:pt x="250" y="1"/>
                    <a:pt x="0" y="263"/>
                    <a:pt x="0" y="572"/>
                  </a:cubicBezTo>
                  <a:cubicBezTo>
                    <a:pt x="0" y="882"/>
                    <a:pt x="250" y="1132"/>
                    <a:pt x="560" y="1132"/>
                  </a:cubicBezTo>
                  <a:cubicBezTo>
                    <a:pt x="881" y="1132"/>
                    <a:pt x="1131" y="882"/>
                    <a:pt x="1131" y="572"/>
                  </a:cubicBezTo>
                  <a:cubicBezTo>
                    <a:pt x="1131"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
            <p:cNvSpPr/>
            <p:nvPr/>
          </p:nvSpPr>
          <p:spPr>
            <a:xfrm>
              <a:off x="2330597" y="954603"/>
              <a:ext cx="38894" cy="38894"/>
            </a:xfrm>
            <a:custGeom>
              <a:rect b="b" l="l" r="r" t="t"/>
              <a:pathLst>
                <a:path extrusionOk="0" h="1132" w="1132">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
            <p:cNvSpPr/>
            <p:nvPr/>
          </p:nvSpPr>
          <p:spPr>
            <a:xfrm>
              <a:off x="2267204" y="1018854"/>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
            <p:cNvSpPr/>
            <p:nvPr/>
          </p:nvSpPr>
          <p:spPr>
            <a:xfrm>
              <a:off x="2395260" y="1018854"/>
              <a:ext cx="38482" cy="38894"/>
            </a:xfrm>
            <a:custGeom>
              <a:rect b="b" l="l" r="r" t="t"/>
              <a:pathLst>
                <a:path extrusionOk="0" h="1132" w="112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
            <p:cNvSpPr/>
            <p:nvPr/>
          </p:nvSpPr>
          <p:spPr>
            <a:xfrm>
              <a:off x="2267204" y="890386"/>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
            <p:cNvSpPr/>
            <p:nvPr/>
          </p:nvSpPr>
          <p:spPr>
            <a:xfrm>
              <a:off x="2395260" y="890386"/>
              <a:ext cx="38482" cy="38894"/>
            </a:xfrm>
            <a:custGeom>
              <a:rect b="b" l="l" r="r" t="t"/>
              <a:pathLst>
                <a:path extrusionOk="0" h="1132" w="112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
            <p:cNvSpPr/>
            <p:nvPr/>
          </p:nvSpPr>
          <p:spPr>
            <a:xfrm>
              <a:off x="2459065" y="826581"/>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
            <p:cNvSpPr/>
            <p:nvPr/>
          </p:nvSpPr>
          <p:spPr>
            <a:xfrm>
              <a:off x="2330597" y="826993"/>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
            <p:cNvSpPr/>
            <p:nvPr/>
          </p:nvSpPr>
          <p:spPr>
            <a:xfrm>
              <a:off x="2459065" y="1210302"/>
              <a:ext cx="38894" cy="38894"/>
            </a:xfrm>
            <a:custGeom>
              <a:rect b="b" l="l" r="r" t="t"/>
              <a:pathLst>
                <a:path extrusionOk="0" h="1132" w="1132">
                  <a:moveTo>
                    <a:pt x="560" y="0"/>
                  </a:moveTo>
                  <a:cubicBezTo>
                    <a:pt x="250" y="0"/>
                    <a:pt x="0" y="262"/>
                    <a:pt x="0" y="572"/>
                  </a:cubicBezTo>
                  <a:cubicBezTo>
                    <a:pt x="0" y="893"/>
                    <a:pt x="250" y="1131"/>
                    <a:pt x="560" y="1131"/>
                  </a:cubicBezTo>
                  <a:cubicBezTo>
                    <a:pt x="881" y="1131"/>
                    <a:pt x="1131" y="881"/>
                    <a:pt x="1131" y="572"/>
                  </a:cubicBezTo>
                  <a:cubicBezTo>
                    <a:pt x="1131"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
            <p:cNvSpPr/>
            <p:nvPr/>
          </p:nvSpPr>
          <p:spPr>
            <a:xfrm>
              <a:off x="2330597" y="1210714"/>
              <a:ext cx="38894" cy="38894"/>
            </a:xfrm>
            <a:custGeom>
              <a:rect b="b" l="l" r="r" t="t"/>
              <a:pathLst>
                <a:path extrusionOk="0" h="1132" w="1132">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
            <p:cNvSpPr/>
            <p:nvPr/>
          </p:nvSpPr>
          <p:spPr>
            <a:xfrm>
              <a:off x="2267204" y="1274519"/>
              <a:ext cx="38894" cy="38894"/>
            </a:xfrm>
            <a:custGeom>
              <a:rect b="b" l="l" r="r" t="t"/>
              <a:pathLst>
                <a:path extrusionOk="0" h="1132" w="1132">
                  <a:moveTo>
                    <a:pt x="560" y="1"/>
                  </a:moveTo>
                  <a:cubicBezTo>
                    <a:pt x="250" y="1"/>
                    <a:pt x="0" y="251"/>
                    <a:pt x="0" y="560"/>
                  </a:cubicBezTo>
                  <a:cubicBezTo>
                    <a:pt x="0" y="894"/>
                    <a:pt x="250" y="1132"/>
                    <a:pt x="560" y="1132"/>
                  </a:cubicBezTo>
                  <a:cubicBezTo>
                    <a:pt x="881" y="1132"/>
                    <a:pt x="1131" y="870"/>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
            <p:cNvSpPr/>
            <p:nvPr/>
          </p:nvSpPr>
          <p:spPr>
            <a:xfrm>
              <a:off x="2395260" y="1274519"/>
              <a:ext cx="38482" cy="38894"/>
            </a:xfrm>
            <a:custGeom>
              <a:rect b="b" l="l" r="r" t="t"/>
              <a:pathLst>
                <a:path extrusionOk="0" h="1132" w="1120">
                  <a:moveTo>
                    <a:pt x="560" y="1"/>
                  </a:moveTo>
                  <a:cubicBezTo>
                    <a:pt x="250" y="1"/>
                    <a:pt x="0" y="251"/>
                    <a:pt x="0" y="560"/>
                  </a:cubicBezTo>
                  <a:cubicBezTo>
                    <a:pt x="0" y="894"/>
                    <a:pt x="250" y="1132"/>
                    <a:pt x="560" y="1132"/>
                  </a:cubicBezTo>
                  <a:cubicBezTo>
                    <a:pt x="869" y="1132"/>
                    <a:pt x="1119" y="870"/>
                    <a:pt x="1119" y="560"/>
                  </a:cubicBezTo>
                  <a:cubicBezTo>
                    <a:pt x="1119"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
            <p:cNvSpPr/>
            <p:nvPr/>
          </p:nvSpPr>
          <p:spPr>
            <a:xfrm>
              <a:off x="2267204" y="1146463"/>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
            <p:cNvSpPr/>
            <p:nvPr/>
          </p:nvSpPr>
          <p:spPr>
            <a:xfrm>
              <a:off x="2395260" y="1146463"/>
              <a:ext cx="38482" cy="38894"/>
            </a:xfrm>
            <a:custGeom>
              <a:rect b="b" l="l" r="r" t="t"/>
              <a:pathLst>
                <a:path extrusionOk="0" h="1132" w="112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
            <p:cNvSpPr/>
            <p:nvPr/>
          </p:nvSpPr>
          <p:spPr>
            <a:xfrm>
              <a:off x="2459065" y="1082659"/>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1" y="882"/>
                    <a:pt x="1131" y="560"/>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
            <p:cNvSpPr/>
            <p:nvPr/>
          </p:nvSpPr>
          <p:spPr>
            <a:xfrm>
              <a:off x="2330597" y="1082659"/>
              <a:ext cx="38894" cy="38894"/>
            </a:xfrm>
            <a:custGeom>
              <a:rect b="b" l="l" r="r" t="t"/>
              <a:pathLst>
                <a:path extrusionOk="0" h="1132" w="1132">
                  <a:moveTo>
                    <a:pt x="572" y="1"/>
                  </a:moveTo>
                  <a:cubicBezTo>
                    <a:pt x="251" y="1"/>
                    <a:pt x="1" y="251"/>
                    <a:pt x="1" y="560"/>
                  </a:cubicBezTo>
                  <a:cubicBezTo>
                    <a:pt x="1" y="870"/>
                    <a:pt x="251"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
            <p:cNvSpPr/>
            <p:nvPr/>
          </p:nvSpPr>
          <p:spPr>
            <a:xfrm>
              <a:off x="2459065" y="1466792"/>
              <a:ext cx="38894" cy="38894"/>
            </a:xfrm>
            <a:custGeom>
              <a:rect b="b" l="l" r="r" t="t"/>
              <a:pathLst>
                <a:path extrusionOk="0" h="1132" w="1132">
                  <a:moveTo>
                    <a:pt x="560" y="0"/>
                  </a:moveTo>
                  <a:cubicBezTo>
                    <a:pt x="250" y="0"/>
                    <a:pt x="0" y="250"/>
                    <a:pt x="0" y="560"/>
                  </a:cubicBezTo>
                  <a:cubicBezTo>
                    <a:pt x="0" y="893"/>
                    <a:pt x="250" y="1132"/>
                    <a:pt x="560" y="1132"/>
                  </a:cubicBezTo>
                  <a:cubicBezTo>
                    <a:pt x="881" y="1132"/>
                    <a:pt x="1131" y="870"/>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
            <p:cNvSpPr/>
            <p:nvPr/>
          </p:nvSpPr>
          <p:spPr>
            <a:xfrm>
              <a:off x="2330597" y="1467204"/>
              <a:ext cx="38894" cy="38894"/>
            </a:xfrm>
            <a:custGeom>
              <a:rect b="b" l="l" r="r" t="t"/>
              <a:pathLst>
                <a:path extrusionOk="0" h="1132" w="1132">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
            <p:cNvSpPr/>
            <p:nvPr/>
          </p:nvSpPr>
          <p:spPr>
            <a:xfrm>
              <a:off x="2267204" y="1531009"/>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
            <p:cNvSpPr/>
            <p:nvPr/>
          </p:nvSpPr>
          <p:spPr>
            <a:xfrm>
              <a:off x="2395260" y="1531009"/>
              <a:ext cx="38482" cy="38894"/>
            </a:xfrm>
            <a:custGeom>
              <a:rect b="b" l="l" r="r" t="t"/>
              <a:pathLst>
                <a:path extrusionOk="0" h="1132" w="112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
            <p:cNvSpPr/>
            <p:nvPr/>
          </p:nvSpPr>
          <p:spPr>
            <a:xfrm>
              <a:off x="2267204" y="1402575"/>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
            <p:cNvSpPr/>
            <p:nvPr/>
          </p:nvSpPr>
          <p:spPr>
            <a:xfrm>
              <a:off x="2395260" y="1402575"/>
              <a:ext cx="38482" cy="38894"/>
            </a:xfrm>
            <a:custGeom>
              <a:rect b="b" l="l" r="r" t="t"/>
              <a:pathLst>
                <a:path extrusionOk="0" h="1132" w="112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
            <p:cNvSpPr/>
            <p:nvPr/>
          </p:nvSpPr>
          <p:spPr>
            <a:xfrm>
              <a:off x="2459065" y="1338736"/>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75"/>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
            <p:cNvSpPr/>
            <p:nvPr/>
          </p:nvSpPr>
          <p:spPr>
            <a:xfrm>
              <a:off x="2330597" y="1338736"/>
              <a:ext cx="38894" cy="38894"/>
            </a:xfrm>
            <a:custGeom>
              <a:rect b="b" l="l" r="r" t="t"/>
              <a:pathLst>
                <a:path extrusionOk="0" h="1132" w="1132">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
            <p:cNvSpPr/>
            <p:nvPr/>
          </p:nvSpPr>
          <p:spPr>
            <a:xfrm>
              <a:off x="2459065" y="1722870"/>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1" y="882"/>
                    <a:pt x="1131" y="560"/>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
            <p:cNvSpPr/>
            <p:nvPr/>
          </p:nvSpPr>
          <p:spPr>
            <a:xfrm>
              <a:off x="2330597" y="1723282"/>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
            <p:cNvSpPr/>
            <p:nvPr/>
          </p:nvSpPr>
          <p:spPr>
            <a:xfrm>
              <a:off x="2267204" y="1787121"/>
              <a:ext cx="38894" cy="38894"/>
            </a:xfrm>
            <a:custGeom>
              <a:rect b="b" l="l" r="r" t="t"/>
              <a:pathLst>
                <a:path extrusionOk="0" h="1132" w="1132">
                  <a:moveTo>
                    <a:pt x="560" y="0"/>
                  </a:moveTo>
                  <a:cubicBezTo>
                    <a:pt x="250" y="0"/>
                    <a:pt x="0" y="262"/>
                    <a:pt x="0" y="572"/>
                  </a:cubicBezTo>
                  <a:cubicBezTo>
                    <a:pt x="0" y="869"/>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
            <p:cNvSpPr/>
            <p:nvPr/>
          </p:nvSpPr>
          <p:spPr>
            <a:xfrm>
              <a:off x="2395260" y="1787121"/>
              <a:ext cx="38482" cy="38894"/>
            </a:xfrm>
            <a:custGeom>
              <a:rect b="b" l="l" r="r" t="t"/>
              <a:pathLst>
                <a:path extrusionOk="0" h="1132" w="112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
            <p:cNvSpPr/>
            <p:nvPr/>
          </p:nvSpPr>
          <p:spPr>
            <a:xfrm>
              <a:off x="2267204" y="1659065"/>
              <a:ext cx="38894" cy="38894"/>
            </a:xfrm>
            <a:custGeom>
              <a:rect b="b" l="l" r="r" t="t"/>
              <a:pathLst>
                <a:path extrusionOk="0" h="1132" w="1132">
                  <a:moveTo>
                    <a:pt x="560" y="0"/>
                  </a:moveTo>
                  <a:cubicBezTo>
                    <a:pt x="250" y="0"/>
                    <a:pt x="0" y="250"/>
                    <a:pt x="0" y="560"/>
                  </a:cubicBezTo>
                  <a:cubicBezTo>
                    <a:pt x="0" y="870"/>
                    <a:pt x="250" y="1131"/>
                    <a:pt x="560" y="1131"/>
                  </a:cubicBezTo>
                  <a:cubicBezTo>
                    <a:pt x="881" y="1131"/>
                    <a:pt x="1131" y="870"/>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
            <p:cNvSpPr/>
            <p:nvPr/>
          </p:nvSpPr>
          <p:spPr>
            <a:xfrm>
              <a:off x="2395260" y="1659065"/>
              <a:ext cx="38482" cy="38894"/>
            </a:xfrm>
            <a:custGeom>
              <a:rect b="b" l="l" r="r" t="t"/>
              <a:pathLst>
                <a:path extrusionOk="0" h="1132" w="1120">
                  <a:moveTo>
                    <a:pt x="560" y="0"/>
                  </a:moveTo>
                  <a:cubicBezTo>
                    <a:pt x="250" y="0"/>
                    <a:pt x="0" y="250"/>
                    <a:pt x="0" y="560"/>
                  </a:cubicBezTo>
                  <a:cubicBezTo>
                    <a:pt x="0" y="870"/>
                    <a:pt x="250" y="1131"/>
                    <a:pt x="560" y="1131"/>
                  </a:cubicBezTo>
                  <a:cubicBezTo>
                    <a:pt x="869" y="1131"/>
                    <a:pt x="1119" y="870"/>
                    <a:pt x="1119" y="560"/>
                  </a:cubicBezTo>
                  <a:cubicBezTo>
                    <a:pt x="1119"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
            <p:cNvSpPr/>
            <p:nvPr/>
          </p:nvSpPr>
          <p:spPr>
            <a:xfrm>
              <a:off x="2459065" y="1594848"/>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1" y="881"/>
                    <a:pt x="1131" y="572"/>
                  </a:cubicBezTo>
                  <a:cubicBezTo>
                    <a:pt x="1131"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
            <p:cNvSpPr/>
            <p:nvPr/>
          </p:nvSpPr>
          <p:spPr>
            <a:xfrm>
              <a:off x="2330597" y="1594848"/>
              <a:ext cx="38894" cy="38894"/>
            </a:xfrm>
            <a:custGeom>
              <a:rect b="b" l="l" r="r" t="t"/>
              <a:pathLst>
                <a:path extrusionOk="0" h="1132" w="1132">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
            <p:cNvSpPr/>
            <p:nvPr/>
          </p:nvSpPr>
          <p:spPr>
            <a:xfrm>
              <a:off x="2459065" y="1978982"/>
              <a:ext cx="38894" cy="38894"/>
            </a:xfrm>
            <a:custGeom>
              <a:rect b="b" l="l" r="r" t="t"/>
              <a:pathLst>
                <a:path extrusionOk="0" h="1132" w="1132">
                  <a:moveTo>
                    <a:pt x="560" y="0"/>
                  </a:moveTo>
                  <a:cubicBezTo>
                    <a:pt x="250" y="0"/>
                    <a:pt x="0" y="250"/>
                    <a:pt x="0" y="572"/>
                  </a:cubicBezTo>
                  <a:cubicBezTo>
                    <a:pt x="0" y="881"/>
                    <a:pt x="250" y="1131"/>
                    <a:pt x="560" y="1131"/>
                  </a:cubicBezTo>
                  <a:cubicBezTo>
                    <a:pt x="881" y="1131"/>
                    <a:pt x="1131" y="881"/>
                    <a:pt x="1131" y="572"/>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
            <p:cNvSpPr/>
            <p:nvPr/>
          </p:nvSpPr>
          <p:spPr>
            <a:xfrm>
              <a:off x="2330597" y="1979359"/>
              <a:ext cx="38894" cy="38929"/>
            </a:xfrm>
            <a:custGeom>
              <a:rect b="b" l="l" r="r" t="t"/>
              <a:pathLst>
                <a:path extrusionOk="0" h="1133" w="1132">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
            <p:cNvSpPr/>
            <p:nvPr/>
          </p:nvSpPr>
          <p:spPr>
            <a:xfrm>
              <a:off x="2267204" y="2043611"/>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
            <p:cNvSpPr/>
            <p:nvPr/>
          </p:nvSpPr>
          <p:spPr>
            <a:xfrm>
              <a:off x="2395260" y="2043611"/>
              <a:ext cx="38482" cy="38894"/>
            </a:xfrm>
            <a:custGeom>
              <a:rect b="b" l="l" r="r" t="t"/>
              <a:pathLst>
                <a:path extrusionOk="0" h="1132" w="112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
            <p:cNvSpPr/>
            <p:nvPr/>
          </p:nvSpPr>
          <p:spPr>
            <a:xfrm>
              <a:off x="2267204" y="1915143"/>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
            <p:cNvSpPr/>
            <p:nvPr/>
          </p:nvSpPr>
          <p:spPr>
            <a:xfrm>
              <a:off x="2395260" y="1915143"/>
              <a:ext cx="38482" cy="38894"/>
            </a:xfrm>
            <a:custGeom>
              <a:rect b="b" l="l" r="r" t="t"/>
              <a:pathLst>
                <a:path extrusionOk="0" h="1132" w="112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
            <p:cNvSpPr/>
            <p:nvPr/>
          </p:nvSpPr>
          <p:spPr>
            <a:xfrm>
              <a:off x="2459065" y="1851338"/>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
            <p:cNvSpPr/>
            <p:nvPr/>
          </p:nvSpPr>
          <p:spPr>
            <a:xfrm>
              <a:off x="2330597" y="1851338"/>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
            <p:cNvSpPr/>
            <p:nvPr/>
          </p:nvSpPr>
          <p:spPr>
            <a:xfrm>
              <a:off x="2011127" y="-5903"/>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
            <p:cNvSpPr/>
            <p:nvPr/>
          </p:nvSpPr>
          <p:spPr>
            <a:xfrm>
              <a:off x="2138736" y="-5903"/>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
            <p:cNvSpPr/>
            <p:nvPr/>
          </p:nvSpPr>
          <p:spPr>
            <a:xfrm>
              <a:off x="2202987" y="186335"/>
              <a:ext cx="38894" cy="38516"/>
            </a:xfrm>
            <a:custGeom>
              <a:rect b="b" l="l" r="r" t="t"/>
              <a:pathLst>
                <a:path extrusionOk="0" h="1121" w="1132">
                  <a:moveTo>
                    <a:pt x="560" y="1"/>
                  </a:moveTo>
                  <a:cubicBezTo>
                    <a:pt x="250" y="1"/>
                    <a:pt x="0" y="251"/>
                    <a:pt x="0" y="561"/>
                  </a:cubicBezTo>
                  <a:cubicBezTo>
                    <a:pt x="0" y="870"/>
                    <a:pt x="250" y="1120"/>
                    <a:pt x="560" y="1120"/>
                  </a:cubicBezTo>
                  <a:cubicBezTo>
                    <a:pt x="869" y="1120"/>
                    <a:pt x="1131" y="870"/>
                    <a:pt x="1131" y="561"/>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
            <p:cNvSpPr/>
            <p:nvPr/>
          </p:nvSpPr>
          <p:spPr>
            <a:xfrm>
              <a:off x="2074931" y="186335"/>
              <a:ext cx="38894" cy="38929"/>
            </a:xfrm>
            <a:custGeom>
              <a:rect b="b" l="l" r="r" t="t"/>
              <a:pathLst>
                <a:path extrusionOk="0" h="1133" w="1132">
                  <a:moveTo>
                    <a:pt x="572" y="1"/>
                  </a:moveTo>
                  <a:cubicBezTo>
                    <a:pt x="250" y="1"/>
                    <a:pt x="0" y="251"/>
                    <a:pt x="0" y="561"/>
                  </a:cubicBezTo>
                  <a:cubicBezTo>
                    <a:pt x="0" y="870"/>
                    <a:pt x="250" y="1132"/>
                    <a:pt x="572" y="1132"/>
                  </a:cubicBezTo>
                  <a:cubicBezTo>
                    <a:pt x="881" y="1132"/>
                    <a:pt x="1132" y="870"/>
                    <a:pt x="1132" y="561"/>
                  </a:cubicBezTo>
                  <a:cubicBezTo>
                    <a:pt x="1132"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
            <p:cNvSpPr/>
            <p:nvPr/>
          </p:nvSpPr>
          <p:spPr>
            <a:xfrm>
              <a:off x="2011127" y="250174"/>
              <a:ext cx="38894" cy="38894"/>
            </a:xfrm>
            <a:custGeom>
              <a:rect b="b" l="l" r="r" t="t"/>
              <a:pathLst>
                <a:path extrusionOk="0" h="1132" w="1132">
                  <a:moveTo>
                    <a:pt x="560" y="0"/>
                  </a:moveTo>
                  <a:cubicBezTo>
                    <a:pt x="250" y="0"/>
                    <a:pt x="0" y="250"/>
                    <a:pt x="0" y="560"/>
                  </a:cubicBezTo>
                  <a:cubicBezTo>
                    <a:pt x="0" y="881"/>
                    <a:pt x="250" y="1131"/>
                    <a:pt x="560" y="1131"/>
                  </a:cubicBezTo>
                  <a:cubicBezTo>
                    <a:pt x="881" y="1131"/>
                    <a:pt x="1131" y="870"/>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
            <p:cNvSpPr/>
            <p:nvPr/>
          </p:nvSpPr>
          <p:spPr>
            <a:xfrm>
              <a:off x="2138736" y="250174"/>
              <a:ext cx="38894" cy="38894"/>
            </a:xfrm>
            <a:custGeom>
              <a:rect b="b" l="l" r="r" t="t"/>
              <a:pathLst>
                <a:path extrusionOk="0" h="1132" w="1132">
                  <a:moveTo>
                    <a:pt x="572" y="0"/>
                  </a:moveTo>
                  <a:cubicBezTo>
                    <a:pt x="263" y="0"/>
                    <a:pt x="1" y="250"/>
                    <a:pt x="1" y="560"/>
                  </a:cubicBezTo>
                  <a:cubicBezTo>
                    <a:pt x="25" y="881"/>
                    <a:pt x="263"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
            <p:cNvSpPr/>
            <p:nvPr/>
          </p:nvSpPr>
          <p:spPr>
            <a:xfrm>
              <a:off x="2011127" y="121706"/>
              <a:ext cx="38894" cy="38894"/>
            </a:xfrm>
            <a:custGeom>
              <a:rect b="b" l="l" r="r" t="t"/>
              <a:pathLst>
                <a:path extrusionOk="0" h="1132" w="1132">
                  <a:moveTo>
                    <a:pt x="560" y="1"/>
                  </a:moveTo>
                  <a:cubicBezTo>
                    <a:pt x="250" y="1"/>
                    <a:pt x="0" y="251"/>
                    <a:pt x="0" y="572"/>
                  </a:cubicBezTo>
                  <a:cubicBezTo>
                    <a:pt x="0" y="894"/>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
            <p:cNvSpPr/>
            <p:nvPr/>
          </p:nvSpPr>
          <p:spPr>
            <a:xfrm>
              <a:off x="2138736" y="121706"/>
              <a:ext cx="38894" cy="38894"/>
            </a:xfrm>
            <a:custGeom>
              <a:rect b="b" l="l" r="r" t="t"/>
              <a:pathLst>
                <a:path extrusionOk="0" h="1132" w="1132">
                  <a:moveTo>
                    <a:pt x="572" y="1"/>
                  </a:moveTo>
                  <a:cubicBezTo>
                    <a:pt x="263" y="1"/>
                    <a:pt x="1" y="251"/>
                    <a:pt x="1" y="572"/>
                  </a:cubicBezTo>
                  <a:cubicBezTo>
                    <a:pt x="25" y="894"/>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
            <p:cNvSpPr/>
            <p:nvPr/>
          </p:nvSpPr>
          <p:spPr>
            <a:xfrm>
              <a:off x="2202987" y="58314"/>
              <a:ext cx="38894" cy="38894"/>
            </a:xfrm>
            <a:custGeom>
              <a:rect b="b" l="l" r="r" t="t"/>
              <a:pathLst>
                <a:path extrusionOk="0" h="1132" w="1132">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
            <p:cNvSpPr/>
            <p:nvPr/>
          </p:nvSpPr>
          <p:spPr>
            <a:xfrm>
              <a:off x="2074931" y="58314"/>
              <a:ext cx="38894" cy="38894"/>
            </a:xfrm>
            <a:custGeom>
              <a:rect b="b" l="l" r="r" t="t"/>
              <a:pathLst>
                <a:path extrusionOk="0" h="1132" w="1132">
                  <a:moveTo>
                    <a:pt x="572" y="0"/>
                  </a:moveTo>
                  <a:cubicBezTo>
                    <a:pt x="250" y="0"/>
                    <a:pt x="0" y="250"/>
                    <a:pt x="0" y="572"/>
                  </a:cubicBezTo>
                  <a:cubicBezTo>
                    <a:pt x="0" y="881"/>
                    <a:pt x="250" y="1131"/>
                    <a:pt x="572" y="1131"/>
                  </a:cubicBezTo>
                  <a:cubicBezTo>
                    <a:pt x="881" y="1131"/>
                    <a:pt x="1132" y="881"/>
                    <a:pt x="1132" y="572"/>
                  </a:cubicBezTo>
                  <a:cubicBezTo>
                    <a:pt x="1132"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
            <p:cNvSpPr/>
            <p:nvPr/>
          </p:nvSpPr>
          <p:spPr>
            <a:xfrm>
              <a:off x="2202987" y="442447"/>
              <a:ext cx="38894" cy="38894"/>
            </a:xfrm>
            <a:custGeom>
              <a:rect b="b" l="l" r="r" t="t"/>
              <a:pathLst>
                <a:path extrusionOk="0" h="1132" w="1132">
                  <a:moveTo>
                    <a:pt x="560" y="0"/>
                  </a:moveTo>
                  <a:cubicBezTo>
                    <a:pt x="250" y="0"/>
                    <a:pt x="0" y="250"/>
                    <a:pt x="0" y="560"/>
                  </a:cubicBezTo>
                  <a:cubicBezTo>
                    <a:pt x="0" y="881"/>
                    <a:pt x="250" y="1131"/>
                    <a:pt x="560" y="1131"/>
                  </a:cubicBezTo>
                  <a:cubicBezTo>
                    <a:pt x="869" y="1131"/>
                    <a:pt x="1131" y="881"/>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
            <p:cNvSpPr/>
            <p:nvPr/>
          </p:nvSpPr>
          <p:spPr>
            <a:xfrm>
              <a:off x="2074931" y="442447"/>
              <a:ext cx="38894" cy="38894"/>
            </a:xfrm>
            <a:custGeom>
              <a:rect b="b" l="l" r="r" t="t"/>
              <a:pathLst>
                <a:path extrusionOk="0" h="1132" w="1132">
                  <a:moveTo>
                    <a:pt x="572" y="0"/>
                  </a:moveTo>
                  <a:cubicBezTo>
                    <a:pt x="250" y="0"/>
                    <a:pt x="0" y="250"/>
                    <a:pt x="0" y="560"/>
                  </a:cubicBezTo>
                  <a:cubicBezTo>
                    <a:pt x="0" y="869"/>
                    <a:pt x="250" y="1131"/>
                    <a:pt x="572" y="1131"/>
                  </a:cubicBezTo>
                  <a:cubicBezTo>
                    <a:pt x="881" y="1131"/>
                    <a:pt x="1132" y="869"/>
                    <a:pt x="1132" y="560"/>
                  </a:cubicBezTo>
                  <a:cubicBezTo>
                    <a:pt x="1132"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
            <p:cNvSpPr/>
            <p:nvPr/>
          </p:nvSpPr>
          <p:spPr>
            <a:xfrm>
              <a:off x="2011127" y="506252"/>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
            <p:cNvSpPr/>
            <p:nvPr/>
          </p:nvSpPr>
          <p:spPr>
            <a:xfrm>
              <a:off x="2138736" y="506252"/>
              <a:ext cx="38894" cy="38894"/>
            </a:xfrm>
            <a:custGeom>
              <a:rect b="b" l="l" r="r" t="t"/>
              <a:pathLst>
                <a:path extrusionOk="0" h="1132" w="1132">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
            <p:cNvSpPr/>
            <p:nvPr/>
          </p:nvSpPr>
          <p:spPr>
            <a:xfrm>
              <a:off x="2011127" y="377818"/>
              <a:ext cx="38894" cy="38894"/>
            </a:xfrm>
            <a:custGeom>
              <a:rect b="b" l="l" r="r" t="t"/>
              <a:pathLst>
                <a:path extrusionOk="0" h="1132" w="1132">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
            <p:cNvSpPr/>
            <p:nvPr/>
          </p:nvSpPr>
          <p:spPr>
            <a:xfrm>
              <a:off x="2138736" y="377818"/>
              <a:ext cx="38894" cy="38894"/>
            </a:xfrm>
            <a:custGeom>
              <a:rect b="b" l="l" r="r" t="t"/>
              <a:pathLst>
                <a:path extrusionOk="0" h="1132" w="1132">
                  <a:moveTo>
                    <a:pt x="572" y="0"/>
                  </a:moveTo>
                  <a:cubicBezTo>
                    <a:pt x="263" y="0"/>
                    <a:pt x="1" y="262"/>
                    <a:pt x="1" y="572"/>
                  </a:cubicBezTo>
                  <a:cubicBezTo>
                    <a:pt x="25" y="893"/>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
            <p:cNvSpPr/>
            <p:nvPr/>
          </p:nvSpPr>
          <p:spPr>
            <a:xfrm>
              <a:off x="2202987" y="313979"/>
              <a:ext cx="38894" cy="38894"/>
            </a:xfrm>
            <a:custGeom>
              <a:rect b="b" l="l" r="r" t="t"/>
              <a:pathLst>
                <a:path extrusionOk="0" h="1132" w="1132">
                  <a:moveTo>
                    <a:pt x="560" y="1"/>
                  </a:moveTo>
                  <a:cubicBezTo>
                    <a:pt x="250" y="1"/>
                    <a:pt x="0" y="251"/>
                    <a:pt x="0" y="572"/>
                  </a:cubicBezTo>
                  <a:cubicBezTo>
                    <a:pt x="12" y="882"/>
                    <a:pt x="250" y="1132"/>
                    <a:pt x="560" y="1132"/>
                  </a:cubicBezTo>
                  <a:cubicBezTo>
                    <a:pt x="869" y="1132"/>
                    <a:pt x="1131" y="882"/>
                    <a:pt x="1131" y="572"/>
                  </a:cubicBezTo>
                  <a:cubicBezTo>
                    <a:pt x="1131" y="275"/>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
            <p:cNvSpPr/>
            <p:nvPr/>
          </p:nvSpPr>
          <p:spPr>
            <a:xfrm>
              <a:off x="2074931" y="314391"/>
              <a:ext cx="38894" cy="38894"/>
            </a:xfrm>
            <a:custGeom>
              <a:rect b="b" l="l" r="r" t="t"/>
              <a:pathLst>
                <a:path extrusionOk="0" h="1132" w="1132">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
            <p:cNvSpPr/>
            <p:nvPr/>
          </p:nvSpPr>
          <p:spPr>
            <a:xfrm>
              <a:off x="2202987" y="698525"/>
              <a:ext cx="38894" cy="38894"/>
            </a:xfrm>
            <a:custGeom>
              <a:rect b="b" l="l" r="r" t="t"/>
              <a:pathLst>
                <a:path extrusionOk="0" h="1132" w="1132">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
            <p:cNvSpPr/>
            <p:nvPr/>
          </p:nvSpPr>
          <p:spPr>
            <a:xfrm>
              <a:off x="2074931" y="698525"/>
              <a:ext cx="38894" cy="38894"/>
            </a:xfrm>
            <a:custGeom>
              <a:rect b="b" l="l" r="r" t="t"/>
              <a:pathLst>
                <a:path extrusionOk="0" h="1132" w="1132">
                  <a:moveTo>
                    <a:pt x="572" y="1"/>
                  </a:moveTo>
                  <a:cubicBezTo>
                    <a:pt x="250" y="1"/>
                    <a:pt x="0" y="251"/>
                    <a:pt x="0" y="572"/>
                  </a:cubicBezTo>
                  <a:cubicBezTo>
                    <a:pt x="0" y="882"/>
                    <a:pt x="250" y="1132"/>
                    <a:pt x="572" y="1132"/>
                  </a:cubicBezTo>
                  <a:cubicBezTo>
                    <a:pt x="881" y="1132"/>
                    <a:pt x="1132" y="882"/>
                    <a:pt x="1132" y="572"/>
                  </a:cubicBezTo>
                  <a:cubicBezTo>
                    <a:pt x="1132"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
            <p:cNvSpPr/>
            <p:nvPr/>
          </p:nvSpPr>
          <p:spPr>
            <a:xfrm>
              <a:off x="2011127" y="762330"/>
              <a:ext cx="38894" cy="38929"/>
            </a:xfrm>
            <a:custGeom>
              <a:rect b="b" l="l" r="r" t="t"/>
              <a:pathLst>
                <a:path extrusionOk="0" h="1133" w="1132">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
            <p:cNvSpPr/>
            <p:nvPr/>
          </p:nvSpPr>
          <p:spPr>
            <a:xfrm>
              <a:off x="2138736" y="762330"/>
              <a:ext cx="38894" cy="38929"/>
            </a:xfrm>
            <a:custGeom>
              <a:rect b="b" l="l" r="r" t="t"/>
              <a:pathLst>
                <a:path extrusionOk="0" h="1133" w="1132">
                  <a:moveTo>
                    <a:pt x="572" y="1"/>
                  </a:moveTo>
                  <a:cubicBezTo>
                    <a:pt x="263" y="1"/>
                    <a:pt x="1" y="263"/>
                    <a:pt x="1" y="572"/>
                  </a:cubicBezTo>
                  <a:cubicBezTo>
                    <a:pt x="25" y="882"/>
                    <a:pt x="263"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
            <p:cNvSpPr/>
            <p:nvPr/>
          </p:nvSpPr>
          <p:spPr>
            <a:xfrm>
              <a:off x="2011127" y="634308"/>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
            <p:cNvSpPr/>
            <p:nvPr/>
          </p:nvSpPr>
          <p:spPr>
            <a:xfrm>
              <a:off x="2138736" y="634308"/>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
            <p:cNvSpPr/>
            <p:nvPr/>
          </p:nvSpPr>
          <p:spPr>
            <a:xfrm>
              <a:off x="2202987" y="570091"/>
              <a:ext cx="38894" cy="38894"/>
            </a:xfrm>
            <a:custGeom>
              <a:rect b="b" l="l" r="r" t="t"/>
              <a:pathLst>
                <a:path extrusionOk="0" h="1132" w="1132">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
            <p:cNvSpPr/>
            <p:nvPr/>
          </p:nvSpPr>
          <p:spPr>
            <a:xfrm>
              <a:off x="2074931" y="570881"/>
              <a:ext cx="38894" cy="38482"/>
            </a:xfrm>
            <a:custGeom>
              <a:rect b="b" l="l" r="r" t="t"/>
              <a:pathLst>
                <a:path extrusionOk="0" h="1120" w="1132">
                  <a:moveTo>
                    <a:pt x="572" y="1"/>
                  </a:moveTo>
                  <a:cubicBezTo>
                    <a:pt x="250" y="1"/>
                    <a:pt x="0" y="251"/>
                    <a:pt x="0" y="560"/>
                  </a:cubicBezTo>
                  <a:cubicBezTo>
                    <a:pt x="0" y="870"/>
                    <a:pt x="250" y="1120"/>
                    <a:pt x="572" y="1120"/>
                  </a:cubicBezTo>
                  <a:cubicBezTo>
                    <a:pt x="881" y="1120"/>
                    <a:pt x="1132" y="870"/>
                    <a:pt x="1132" y="560"/>
                  </a:cubicBezTo>
                  <a:cubicBezTo>
                    <a:pt x="1132"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
            <p:cNvSpPr/>
            <p:nvPr/>
          </p:nvSpPr>
          <p:spPr>
            <a:xfrm>
              <a:off x="2202987" y="954603"/>
              <a:ext cx="38894" cy="38894"/>
            </a:xfrm>
            <a:custGeom>
              <a:rect b="b" l="l" r="r" t="t"/>
              <a:pathLst>
                <a:path extrusionOk="0" h="1132" w="1132">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
            <p:cNvSpPr/>
            <p:nvPr/>
          </p:nvSpPr>
          <p:spPr>
            <a:xfrm>
              <a:off x="2074931" y="954603"/>
              <a:ext cx="38894" cy="38894"/>
            </a:xfrm>
            <a:custGeom>
              <a:rect b="b" l="l" r="r" t="t"/>
              <a:pathLst>
                <a:path extrusionOk="0" h="1132" w="1132">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
            <p:cNvSpPr/>
            <p:nvPr/>
          </p:nvSpPr>
          <p:spPr>
            <a:xfrm>
              <a:off x="2011127" y="1018854"/>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
            <p:cNvSpPr/>
            <p:nvPr/>
          </p:nvSpPr>
          <p:spPr>
            <a:xfrm>
              <a:off x="2138736" y="1018854"/>
              <a:ext cx="38894" cy="38894"/>
            </a:xfrm>
            <a:custGeom>
              <a:rect b="b" l="l" r="r" t="t"/>
              <a:pathLst>
                <a:path extrusionOk="0" h="1132" w="1132">
                  <a:moveTo>
                    <a:pt x="572" y="0"/>
                  </a:moveTo>
                  <a:cubicBezTo>
                    <a:pt x="263" y="0"/>
                    <a:pt x="1" y="250"/>
                    <a:pt x="1" y="560"/>
                  </a:cubicBezTo>
                  <a:cubicBezTo>
                    <a:pt x="25"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
            <p:cNvSpPr/>
            <p:nvPr/>
          </p:nvSpPr>
          <p:spPr>
            <a:xfrm>
              <a:off x="2011127" y="890386"/>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
            <p:cNvSpPr/>
            <p:nvPr/>
          </p:nvSpPr>
          <p:spPr>
            <a:xfrm>
              <a:off x="2138736" y="890386"/>
              <a:ext cx="38894" cy="38894"/>
            </a:xfrm>
            <a:custGeom>
              <a:rect b="b" l="l" r="r" t="t"/>
              <a:pathLst>
                <a:path extrusionOk="0" h="1132" w="1132">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
            <p:cNvSpPr/>
            <p:nvPr/>
          </p:nvSpPr>
          <p:spPr>
            <a:xfrm>
              <a:off x="2202987" y="826581"/>
              <a:ext cx="38894" cy="38894"/>
            </a:xfrm>
            <a:custGeom>
              <a:rect b="b" l="l" r="r" t="t"/>
              <a:pathLst>
                <a:path extrusionOk="0" h="1132" w="1132">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
            <p:cNvSpPr/>
            <p:nvPr/>
          </p:nvSpPr>
          <p:spPr>
            <a:xfrm>
              <a:off x="2074931" y="826993"/>
              <a:ext cx="38894" cy="38894"/>
            </a:xfrm>
            <a:custGeom>
              <a:rect b="b" l="l" r="r" t="t"/>
              <a:pathLst>
                <a:path extrusionOk="0" h="1132" w="1132">
                  <a:moveTo>
                    <a:pt x="572" y="0"/>
                  </a:moveTo>
                  <a:cubicBezTo>
                    <a:pt x="250" y="0"/>
                    <a:pt x="0" y="250"/>
                    <a:pt x="0" y="560"/>
                  </a:cubicBezTo>
                  <a:cubicBezTo>
                    <a:pt x="0" y="869"/>
                    <a:pt x="250" y="1131"/>
                    <a:pt x="572" y="1131"/>
                  </a:cubicBezTo>
                  <a:cubicBezTo>
                    <a:pt x="881" y="1131"/>
                    <a:pt x="1132" y="869"/>
                    <a:pt x="1132" y="560"/>
                  </a:cubicBezTo>
                  <a:cubicBezTo>
                    <a:pt x="1132"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
            <p:cNvSpPr/>
            <p:nvPr/>
          </p:nvSpPr>
          <p:spPr>
            <a:xfrm>
              <a:off x="2202987" y="1210302"/>
              <a:ext cx="38894" cy="38894"/>
            </a:xfrm>
            <a:custGeom>
              <a:rect b="b" l="l" r="r" t="t"/>
              <a:pathLst>
                <a:path extrusionOk="0" h="1132" w="1132">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
            <p:cNvSpPr/>
            <p:nvPr/>
          </p:nvSpPr>
          <p:spPr>
            <a:xfrm>
              <a:off x="2074931" y="1210714"/>
              <a:ext cx="38894" cy="38894"/>
            </a:xfrm>
            <a:custGeom>
              <a:rect b="b" l="l" r="r" t="t"/>
              <a:pathLst>
                <a:path extrusionOk="0" h="1132" w="1132">
                  <a:moveTo>
                    <a:pt x="572" y="0"/>
                  </a:moveTo>
                  <a:cubicBezTo>
                    <a:pt x="250" y="0"/>
                    <a:pt x="0" y="262"/>
                    <a:pt x="0" y="572"/>
                  </a:cubicBezTo>
                  <a:cubicBezTo>
                    <a:pt x="0" y="881"/>
                    <a:pt x="250" y="1131"/>
                    <a:pt x="572" y="1131"/>
                  </a:cubicBezTo>
                  <a:cubicBezTo>
                    <a:pt x="881" y="1131"/>
                    <a:pt x="1132" y="881"/>
                    <a:pt x="1132" y="572"/>
                  </a:cubicBezTo>
                  <a:cubicBezTo>
                    <a:pt x="1132"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
            <p:cNvSpPr/>
            <p:nvPr/>
          </p:nvSpPr>
          <p:spPr>
            <a:xfrm>
              <a:off x="2011127" y="1274519"/>
              <a:ext cx="38894" cy="38894"/>
            </a:xfrm>
            <a:custGeom>
              <a:rect b="b" l="l" r="r" t="t"/>
              <a:pathLst>
                <a:path extrusionOk="0" h="1132" w="1132">
                  <a:moveTo>
                    <a:pt x="560" y="1"/>
                  </a:moveTo>
                  <a:cubicBezTo>
                    <a:pt x="250" y="1"/>
                    <a:pt x="0" y="251"/>
                    <a:pt x="0" y="560"/>
                  </a:cubicBezTo>
                  <a:cubicBezTo>
                    <a:pt x="0" y="894"/>
                    <a:pt x="250" y="1132"/>
                    <a:pt x="560" y="1132"/>
                  </a:cubicBezTo>
                  <a:cubicBezTo>
                    <a:pt x="881" y="1132"/>
                    <a:pt x="1131" y="870"/>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
            <p:cNvSpPr/>
            <p:nvPr/>
          </p:nvSpPr>
          <p:spPr>
            <a:xfrm>
              <a:off x="2138736" y="1274519"/>
              <a:ext cx="38894" cy="38894"/>
            </a:xfrm>
            <a:custGeom>
              <a:rect b="b" l="l" r="r" t="t"/>
              <a:pathLst>
                <a:path extrusionOk="0" h="1132" w="1132">
                  <a:moveTo>
                    <a:pt x="572" y="1"/>
                  </a:moveTo>
                  <a:cubicBezTo>
                    <a:pt x="263" y="1"/>
                    <a:pt x="1" y="251"/>
                    <a:pt x="1" y="560"/>
                  </a:cubicBezTo>
                  <a:cubicBezTo>
                    <a:pt x="25" y="894"/>
                    <a:pt x="263"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
            <p:cNvSpPr/>
            <p:nvPr/>
          </p:nvSpPr>
          <p:spPr>
            <a:xfrm>
              <a:off x="2011127" y="1146463"/>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
            <p:cNvSpPr/>
            <p:nvPr/>
          </p:nvSpPr>
          <p:spPr>
            <a:xfrm>
              <a:off x="2138736" y="1146463"/>
              <a:ext cx="38894" cy="38894"/>
            </a:xfrm>
            <a:custGeom>
              <a:rect b="b" l="l" r="r" t="t"/>
              <a:pathLst>
                <a:path extrusionOk="0" h="1132" w="1132">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
            <p:cNvSpPr/>
            <p:nvPr/>
          </p:nvSpPr>
          <p:spPr>
            <a:xfrm>
              <a:off x="2202987" y="1082659"/>
              <a:ext cx="38894" cy="38894"/>
            </a:xfrm>
            <a:custGeom>
              <a:rect b="b" l="l" r="r" t="t"/>
              <a:pathLst>
                <a:path extrusionOk="0" h="1132" w="1132">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
            <p:cNvSpPr/>
            <p:nvPr/>
          </p:nvSpPr>
          <p:spPr>
            <a:xfrm>
              <a:off x="2074931" y="1082659"/>
              <a:ext cx="38894" cy="38894"/>
            </a:xfrm>
            <a:custGeom>
              <a:rect b="b" l="l" r="r" t="t"/>
              <a:pathLst>
                <a:path extrusionOk="0" h="1132" w="1132">
                  <a:moveTo>
                    <a:pt x="572" y="1"/>
                  </a:moveTo>
                  <a:cubicBezTo>
                    <a:pt x="250" y="1"/>
                    <a:pt x="0" y="251"/>
                    <a:pt x="0" y="560"/>
                  </a:cubicBezTo>
                  <a:cubicBezTo>
                    <a:pt x="0" y="870"/>
                    <a:pt x="250" y="1132"/>
                    <a:pt x="572" y="1132"/>
                  </a:cubicBezTo>
                  <a:cubicBezTo>
                    <a:pt x="881" y="1132"/>
                    <a:pt x="1132" y="870"/>
                    <a:pt x="1132" y="560"/>
                  </a:cubicBezTo>
                  <a:cubicBezTo>
                    <a:pt x="1132"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
            <p:cNvSpPr/>
            <p:nvPr/>
          </p:nvSpPr>
          <p:spPr>
            <a:xfrm>
              <a:off x="2202987" y="1466792"/>
              <a:ext cx="38894" cy="38894"/>
            </a:xfrm>
            <a:custGeom>
              <a:rect b="b" l="l" r="r" t="t"/>
              <a:pathLst>
                <a:path extrusionOk="0" h="1132" w="1132">
                  <a:moveTo>
                    <a:pt x="560" y="0"/>
                  </a:moveTo>
                  <a:cubicBezTo>
                    <a:pt x="250" y="0"/>
                    <a:pt x="0" y="250"/>
                    <a:pt x="0" y="560"/>
                  </a:cubicBezTo>
                  <a:cubicBezTo>
                    <a:pt x="0" y="893"/>
                    <a:pt x="250" y="1132"/>
                    <a:pt x="560" y="1132"/>
                  </a:cubicBezTo>
                  <a:cubicBezTo>
                    <a:pt x="869" y="1132"/>
                    <a:pt x="1131" y="870"/>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
            <p:cNvSpPr/>
            <p:nvPr/>
          </p:nvSpPr>
          <p:spPr>
            <a:xfrm>
              <a:off x="2074931" y="1467204"/>
              <a:ext cx="38894" cy="38894"/>
            </a:xfrm>
            <a:custGeom>
              <a:rect b="b" l="l" r="r" t="t"/>
              <a:pathLst>
                <a:path extrusionOk="0" h="1132" w="1132">
                  <a:moveTo>
                    <a:pt x="572" y="0"/>
                  </a:moveTo>
                  <a:cubicBezTo>
                    <a:pt x="250" y="0"/>
                    <a:pt x="0" y="250"/>
                    <a:pt x="0" y="560"/>
                  </a:cubicBezTo>
                  <a:cubicBezTo>
                    <a:pt x="0" y="870"/>
                    <a:pt x="250" y="1131"/>
                    <a:pt x="572" y="1131"/>
                  </a:cubicBezTo>
                  <a:cubicBezTo>
                    <a:pt x="881" y="1131"/>
                    <a:pt x="1132" y="870"/>
                    <a:pt x="1132" y="560"/>
                  </a:cubicBezTo>
                  <a:cubicBezTo>
                    <a:pt x="1132"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
            <p:cNvSpPr/>
            <p:nvPr/>
          </p:nvSpPr>
          <p:spPr>
            <a:xfrm>
              <a:off x="2011127" y="1531009"/>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
            <p:cNvSpPr/>
            <p:nvPr/>
          </p:nvSpPr>
          <p:spPr>
            <a:xfrm>
              <a:off x="2138736" y="1531009"/>
              <a:ext cx="38894" cy="38894"/>
            </a:xfrm>
            <a:custGeom>
              <a:rect b="b" l="l" r="r" t="t"/>
              <a:pathLst>
                <a:path extrusionOk="0" h="1132" w="1132">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
            <p:cNvSpPr/>
            <p:nvPr/>
          </p:nvSpPr>
          <p:spPr>
            <a:xfrm>
              <a:off x="2011127" y="1402575"/>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
            <p:cNvSpPr/>
            <p:nvPr/>
          </p:nvSpPr>
          <p:spPr>
            <a:xfrm>
              <a:off x="2138736" y="1402575"/>
              <a:ext cx="38894" cy="38894"/>
            </a:xfrm>
            <a:custGeom>
              <a:rect b="b" l="l" r="r" t="t"/>
              <a:pathLst>
                <a:path extrusionOk="0" h="1132" w="1132">
                  <a:moveTo>
                    <a:pt x="572" y="0"/>
                  </a:moveTo>
                  <a:cubicBezTo>
                    <a:pt x="263" y="0"/>
                    <a:pt x="1" y="262"/>
                    <a:pt x="1" y="572"/>
                  </a:cubicBezTo>
                  <a:cubicBezTo>
                    <a:pt x="25"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
            <p:cNvSpPr/>
            <p:nvPr/>
          </p:nvSpPr>
          <p:spPr>
            <a:xfrm>
              <a:off x="2202987" y="1338736"/>
              <a:ext cx="38894" cy="38894"/>
            </a:xfrm>
            <a:custGeom>
              <a:rect b="b" l="l" r="r" t="t"/>
              <a:pathLst>
                <a:path extrusionOk="0" h="1132" w="1132">
                  <a:moveTo>
                    <a:pt x="560" y="1"/>
                  </a:moveTo>
                  <a:cubicBezTo>
                    <a:pt x="250" y="1"/>
                    <a:pt x="0" y="251"/>
                    <a:pt x="0" y="572"/>
                  </a:cubicBezTo>
                  <a:cubicBezTo>
                    <a:pt x="12" y="882"/>
                    <a:pt x="250" y="1132"/>
                    <a:pt x="560" y="1132"/>
                  </a:cubicBezTo>
                  <a:cubicBezTo>
                    <a:pt x="869" y="1132"/>
                    <a:pt x="1131" y="882"/>
                    <a:pt x="1131" y="572"/>
                  </a:cubicBezTo>
                  <a:cubicBezTo>
                    <a:pt x="1131" y="275"/>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
            <p:cNvSpPr/>
            <p:nvPr/>
          </p:nvSpPr>
          <p:spPr>
            <a:xfrm>
              <a:off x="2074931" y="1338736"/>
              <a:ext cx="38894" cy="38894"/>
            </a:xfrm>
            <a:custGeom>
              <a:rect b="b" l="l" r="r" t="t"/>
              <a:pathLst>
                <a:path extrusionOk="0" h="1132" w="1132">
                  <a:moveTo>
                    <a:pt x="572" y="1"/>
                  </a:moveTo>
                  <a:cubicBezTo>
                    <a:pt x="250" y="1"/>
                    <a:pt x="0" y="251"/>
                    <a:pt x="0" y="560"/>
                  </a:cubicBezTo>
                  <a:cubicBezTo>
                    <a:pt x="0" y="882"/>
                    <a:pt x="250" y="1132"/>
                    <a:pt x="572" y="1132"/>
                  </a:cubicBezTo>
                  <a:cubicBezTo>
                    <a:pt x="881" y="1132"/>
                    <a:pt x="1132" y="882"/>
                    <a:pt x="1132" y="560"/>
                  </a:cubicBezTo>
                  <a:cubicBezTo>
                    <a:pt x="1132"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
            <p:cNvSpPr/>
            <p:nvPr/>
          </p:nvSpPr>
          <p:spPr>
            <a:xfrm>
              <a:off x="2202987" y="1722870"/>
              <a:ext cx="38894" cy="38894"/>
            </a:xfrm>
            <a:custGeom>
              <a:rect b="b" l="l" r="r" t="t"/>
              <a:pathLst>
                <a:path extrusionOk="0" h="1132" w="1132">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
            <p:cNvSpPr/>
            <p:nvPr/>
          </p:nvSpPr>
          <p:spPr>
            <a:xfrm>
              <a:off x="2074931" y="1723282"/>
              <a:ext cx="38894" cy="38894"/>
            </a:xfrm>
            <a:custGeom>
              <a:rect b="b" l="l" r="r" t="t"/>
              <a:pathLst>
                <a:path extrusionOk="0" h="1132" w="1132">
                  <a:moveTo>
                    <a:pt x="572" y="1"/>
                  </a:moveTo>
                  <a:cubicBezTo>
                    <a:pt x="250" y="1"/>
                    <a:pt x="0" y="251"/>
                    <a:pt x="0" y="572"/>
                  </a:cubicBezTo>
                  <a:cubicBezTo>
                    <a:pt x="0" y="882"/>
                    <a:pt x="250" y="1132"/>
                    <a:pt x="572" y="1132"/>
                  </a:cubicBezTo>
                  <a:cubicBezTo>
                    <a:pt x="881" y="1132"/>
                    <a:pt x="1132" y="882"/>
                    <a:pt x="1132" y="572"/>
                  </a:cubicBezTo>
                  <a:cubicBezTo>
                    <a:pt x="1132"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
            <p:cNvSpPr/>
            <p:nvPr/>
          </p:nvSpPr>
          <p:spPr>
            <a:xfrm>
              <a:off x="2011127" y="1787121"/>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
            <p:cNvSpPr/>
            <p:nvPr/>
          </p:nvSpPr>
          <p:spPr>
            <a:xfrm>
              <a:off x="2138736" y="1787121"/>
              <a:ext cx="38894" cy="38894"/>
            </a:xfrm>
            <a:custGeom>
              <a:rect b="b" l="l" r="r" t="t"/>
              <a:pathLst>
                <a:path extrusionOk="0" h="1132" w="1132">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
            <p:cNvSpPr/>
            <p:nvPr/>
          </p:nvSpPr>
          <p:spPr>
            <a:xfrm>
              <a:off x="2011127" y="1659065"/>
              <a:ext cx="38894" cy="38894"/>
            </a:xfrm>
            <a:custGeom>
              <a:rect b="b" l="l" r="r" t="t"/>
              <a:pathLst>
                <a:path extrusionOk="0" h="1132" w="1132">
                  <a:moveTo>
                    <a:pt x="560" y="0"/>
                  </a:moveTo>
                  <a:cubicBezTo>
                    <a:pt x="250" y="0"/>
                    <a:pt x="0" y="250"/>
                    <a:pt x="0" y="560"/>
                  </a:cubicBezTo>
                  <a:cubicBezTo>
                    <a:pt x="0" y="870"/>
                    <a:pt x="250" y="1131"/>
                    <a:pt x="560" y="1131"/>
                  </a:cubicBezTo>
                  <a:cubicBezTo>
                    <a:pt x="881" y="1131"/>
                    <a:pt x="1131" y="870"/>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
            <p:cNvSpPr/>
            <p:nvPr/>
          </p:nvSpPr>
          <p:spPr>
            <a:xfrm>
              <a:off x="2138736" y="1659065"/>
              <a:ext cx="38894" cy="38894"/>
            </a:xfrm>
            <a:custGeom>
              <a:rect b="b" l="l" r="r" t="t"/>
              <a:pathLst>
                <a:path extrusionOk="0" h="1132" w="1132">
                  <a:moveTo>
                    <a:pt x="572" y="0"/>
                  </a:moveTo>
                  <a:cubicBezTo>
                    <a:pt x="263" y="0"/>
                    <a:pt x="1" y="250"/>
                    <a:pt x="1" y="560"/>
                  </a:cubicBezTo>
                  <a:cubicBezTo>
                    <a:pt x="25" y="870"/>
                    <a:pt x="263"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
            <p:cNvSpPr/>
            <p:nvPr/>
          </p:nvSpPr>
          <p:spPr>
            <a:xfrm>
              <a:off x="2202987" y="1594848"/>
              <a:ext cx="38894" cy="38894"/>
            </a:xfrm>
            <a:custGeom>
              <a:rect b="b" l="l" r="r" t="t"/>
              <a:pathLst>
                <a:path extrusionOk="0" h="1132" w="1132">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
            <p:cNvSpPr/>
            <p:nvPr/>
          </p:nvSpPr>
          <p:spPr>
            <a:xfrm>
              <a:off x="2074931" y="1594848"/>
              <a:ext cx="38894" cy="38894"/>
            </a:xfrm>
            <a:custGeom>
              <a:rect b="b" l="l" r="r" t="t"/>
              <a:pathLst>
                <a:path extrusionOk="0" h="1132" w="1132">
                  <a:moveTo>
                    <a:pt x="572" y="0"/>
                  </a:moveTo>
                  <a:cubicBezTo>
                    <a:pt x="250" y="0"/>
                    <a:pt x="0" y="262"/>
                    <a:pt x="0" y="572"/>
                  </a:cubicBezTo>
                  <a:cubicBezTo>
                    <a:pt x="0" y="881"/>
                    <a:pt x="250" y="1131"/>
                    <a:pt x="572" y="1131"/>
                  </a:cubicBezTo>
                  <a:cubicBezTo>
                    <a:pt x="881" y="1131"/>
                    <a:pt x="1132" y="881"/>
                    <a:pt x="1132" y="572"/>
                  </a:cubicBezTo>
                  <a:cubicBezTo>
                    <a:pt x="1132"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
            <p:cNvSpPr/>
            <p:nvPr/>
          </p:nvSpPr>
          <p:spPr>
            <a:xfrm>
              <a:off x="2202987" y="1978982"/>
              <a:ext cx="38894" cy="38894"/>
            </a:xfrm>
            <a:custGeom>
              <a:rect b="b" l="l" r="r" t="t"/>
              <a:pathLst>
                <a:path extrusionOk="0" h="1132" w="1132">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
            <p:cNvSpPr/>
            <p:nvPr/>
          </p:nvSpPr>
          <p:spPr>
            <a:xfrm>
              <a:off x="2074931" y="1979359"/>
              <a:ext cx="38894" cy="38929"/>
            </a:xfrm>
            <a:custGeom>
              <a:rect b="b" l="l" r="r" t="t"/>
              <a:pathLst>
                <a:path extrusionOk="0" h="1133" w="1132">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
            <p:cNvSpPr/>
            <p:nvPr/>
          </p:nvSpPr>
          <p:spPr>
            <a:xfrm>
              <a:off x="2011127" y="2043611"/>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
            <p:cNvSpPr/>
            <p:nvPr/>
          </p:nvSpPr>
          <p:spPr>
            <a:xfrm>
              <a:off x="2138736" y="2043611"/>
              <a:ext cx="38894" cy="38894"/>
            </a:xfrm>
            <a:custGeom>
              <a:rect b="b" l="l" r="r" t="t"/>
              <a:pathLst>
                <a:path extrusionOk="0" h="1132" w="1132">
                  <a:moveTo>
                    <a:pt x="572" y="0"/>
                  </a:moveTo>
                  <a:cubicBezTo>
                    <a:pt x="263" y="0"/>
                    <a:pt x="1" y="250"/>
                    <a:pt x="1" y="560"/>
                  </a:cubicBezTo>
                  <a:cubicBezTo>
                    <a:pt x="25"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
            <p:cNvSpPr/>
            <p:nvPr/>
          </p:nvSpPr>
          <p:spPr>
            <a:xfrm>
              <a:off x="2011127" y="1915143"/>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
            <p:cNvSpPr/>
            <p:nvPr/>
          </p:nvSpPr>
          <p:spPr>
            <a:xfrm>
              <a:off x="2138736" y="1915143"/>
              <a:ext cx="38894" cy="38894"/>
            </a:xfrm>
            <a:custGeom>
              <a:rect b="b" l="l" r="r" t="t"/>
              <a:pathLst>
                <a:path extrusionOk="0" h="1132" w="1132">
                  <a:moveTo>
                    <a:pt x="572" y="1"/>
                  </a:moveTo>
                  <a:cubicBezTo>
                    <a:pt x="263" y="1"/>
                    <a:pt x="1" y="251"/>
                    <a:pt x="1" y="560"/>
                  </a:cubicBezTo>
                  <a:cubicBezTo>
                    <a:pt x="25" y="882"/>
                    <a:pt x="263"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
            <p:cNvSpPr/>
            <p:nvPr/>
          </p:nvSpPr>
          <p:spPr>
            <a:xfrm>
              <a:off x="2202987" y="1851338"/>
              <a:ext cx="38894" cy="38894"/>
            </a:xfrm>
            <a:custGeom>
              <a:rect b="b" l="l" r="r" t="t"/>
              <a:pathLst>
                <a:path extrusionOk="0" h="1132" w="1132">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
            <p:cNvSpPr/>
            <p:nvPr/>
          </p:nvSpPr>
          <p:spPr>
            <a:xfrm>
              <a:off x="2074931" y="1851338"/>
              <a:ext cx="38894" cy="38894"/>
            </a:xfrm>
            <a:custGeom>
              <a:rect b="b" l="l" r="r" t="t"/>
              <a:pathLst>
                <a:path extrusionOk="0" h="1132" w="1132">
                  <a:moveTo>
                    <a:pt x="572" y="0"/>
                  </a:moveTo>
                  <a:cubicBezTo>
                    <a:pt x="250" y="0"/>
                    <a:pt x="0" y="250"/>
                    <a:pt x="0" y="560"/>
                  </a:cubicBezTo>
                  <a:cubicBezTo>
                    <a:pt x="0" y="869"/>
                    <a:pt x="250" y="1131"/>
                    <a:pt x="572" y="1131"/>
                  </a:cubicBezTo>
                  <a:cubicBezTo>
                    <a:pt x="881" y="1131"/>
                    <a:pt x="1132" y="869"/>
                    <a:pt x="1132" y="560"/>
                  </a:cubicBezTo>
                  <a:cubicBezTo>
                    <a:pt x="1132"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
            <p:cNvSpPr/>
            <p:nvPr/>
          </p:nvSpPr>
          <p:spPr>
            <a:xfrm>
              <a:off x="1755015" y="-5903"/>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
            <p:cNvSpPr/>
            <p:nvPr/>
          </p:nvSpPr>
          <p:spPr>
            <a:xfrm>
              <a:off x="1882658" y="-5903"/>
              <a:ext cx="38894" cy="38894"/>
            </a:xfrm>
            <a:custGeom>
              <a:rect b="b" l="l" r="r" t="t"/>
              <a:pathLst>
                <a:path extrusionOk="0" h="1132" w="1132">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
            <p:cNvSpPr/>
            <p:nvPr/>
          </p:nvSpPr>
          <p:spPr>
            <a:xfrm>
              <a:off x="1946463" y="186335"/>
              <a:ext cx="38894" cy="38516"/>
            </a:xfrm>
            <a:custGeom>
              <a:rect b="b" l="l" r="r" t="t"/>
              <a:pathLst>
                <a:path extrusionOk="0" h="1121" w="1132">
                  <a:moveTo>
                    <a:pt x="572" y="1"/>
                  </a:moveTo>
                  <a:cubicBezTo>
                    <a:pt x="263" y="1"/>
                    <a:pt x="1" y="251"/>
                    <a:pt x="1" y="561"/>
                  </a:cubicBezTo>
                  <a:cubicBezTo>
                    <a:pt x="1" y="870"/>
                    <a:pt x="263" y="1120"/>
                    <a:pt x="572" y="1120"/>
                  </a:cubicBezTo>
                  <a:cubicBezTo>
                    <a:pt x="882" y="1120"/>
                    <a:pt x="1132" y="870"/>
                    <a:pt x="1132" y="561"/>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
            <p:cNvSpPr/>
            <p:nvPr/>
          </p:nvSpPr>
          <p:spPr>
            <a:xfrm>
              <a:off x="1818854" y="186335"/>
              <a:ext cx="38894" cy="38929"/>
            </a:xfrm>
            <a:custGeom>
              <a:rect b="b" l="l" r="r" t="t"/>
              <a:pathLst>
                <a:path extrusionOk="0" h="1133" w="1132">
                  <a:moveTo>
                    <a:pt x="560" y="1"/>
                  </a:moveTo>
                  <a:cubicBezTo>
                    <a:pt x="250" y="1"/>
                    <a:pt x="0" y="251"/>
                    <a:pt x="0" y="561"/>
                  </a:cubicBezTo>
                  <a:cubicBezTo>
                    <a:pt x="0" y="870"/>
                    <a:pt x="250" y="1132"/>
                    <a:pt x="560" y="1132"/>
                  </a:cubicBezTo>
                  <a:cubicBezTo>
                    <a:pt x="869" y="1132"/>
                    <a:pt x="1131" y="870"/>
                    <a:pt x="1131" y="561"/>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
            <p:cNvSpPr/>
            <p:nvPr/>
          </p:nvSpPr>
          <p:spPr>
            <a:xfrm>
              <a:off x="1755015" y="250174"/>
              <a:ext cx="38894" cy="38894"/>
            </a:xfrm>
            <a:custGeom>
              <a:rect b="b" l="l" r="r" t="t"/>
              <a:pathLst>
                <a:path extrusionOk="0" h="1132" w="1132">
                  <a:moveTo>
                    <a:pt x="560" y="0"/>
                  </a:moveTo>
                  <a:cubicBezTo>
                    <a:pt x="251" y="0"/>
                    <a:pt x="1" y="250"/>
                    <a:pt x="1" y="560"/>
                  </a:cubicBezTo>
                  <a:cubicBezTo>
                    <a:pt x="1" y="881"/>
                    <a:pt x="251" y="1131"/>
                    <a:pt x="560" y="1131"/>
                  </a:cubicBezTo>
                  <a:cubicBezTo>
                    <a:pt x="870" y="1131"/>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
            <p:cNvSpPr/>
            <p:nvPr/>
          </p:nvSpPr>
          <p:spPr>
            <a:xfrm>
              <a:off x="1882658" y="250174"/>
              <a:ext cx="38894" cy="38894"/>
            </a:xfrm>
            <a:custGeom>
              <a:rect b="b" l="l" r="r" t="t"/>
              <a:pathLst>
                <a:path extrusionOk="0" h="1132" w="1132">
                  <a:moveTo>
                    <a:pt x="572" y="0"/>
                  </a:moveTo>
                  <a:cubicBezTo>
                    <a:pt x="251" y="0"/>
                    <a:pt x="0" y="250"/>
                    <a:pt x="0" y="560"/>
                  </a:cubicBezTo>
                  <a:cubicBezTo>
                    <a:pt x="0" y="881"/>
                    <a:pt x="251"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
            <p:cNvSpPr/>
            <p:nvPr/>
          </p:nvSpPr>
          <p:spPr>
            <a:xfrm>
              <a:off x="1755015" y="121706"/>
              <a:ext cx="38894" cy="38894"/>
            </a:xfrm>
            <a:custGeom>
              <a:rect b="b" l="l" r="r" t="t"/>
              <a:pathLst>
                <a:path extrusionOk="0" h="1132" w="1132">
                  <a:moveTo>
                    <a:pt x="560" y="1"/>
                  </a:moveTo>
                  <a:cubicBezTo>
                    <a:pt x="251" y="1"/>
                    <a:pt x="1" y="251"/>
                    <a:pt x="1" y="572"/>
                  </a:cubicBezTo>
                  <a:cubicBezTo>
                    <a:pt x="1" y="894"/>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
            <p:cNvSpPr/>
            <p:nvPr/>
          </p:nvSpPr>
          <p:spPr>
            <a:xfrm>
              <a:off x="1882658" y="121706"/>
              <a:ext cx="38894" cy="38894"/>
            </a:xfrm>
            <a:custGeom>
              <a:rect b="b" l="l" r="r" t="t"/>
              <a:pathLst>
                <a:path extrusionOk="0" h="1132" w="1132">
                  <a:moveTo>
                    <a:pt x="572" y="1"/>
                  </a:moveTo>
                  <a:cubicBezTo>
                    <a:pt x="251" y="1"/>
                    <a:pt x="0" y="251"/>
                    <a:pt x="0" y="572"/>
                  </a:cubicBezTo>
                  <a:cubicBezTo>
                    <a:pt x="0" y="894"/>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
            <p:cNvSpPr/>
            <p:nvPr/>
          </p:nvSpPr>
          <p:spPr>
            <a:xfrm>
              <a:off x="1946463" y="58314"/>
              <a:ext cx="38894" cy="38894"/>
            </a:xfrm>
            <a:custGeom>
              <a:rect b="b" l="l" r="r" t="t"/>
              <a:pathLst>
                <a:path extrusionOk="0" h="1132" w="1132">
                  <a:moveTo>
                    <a:pt x="572" y="0"/>
                  </a:moveTo>
                  <a:cubicBezTo>
                    <a:pt x="263" y="0"/>
                    <a:pt x="1" y="250"/>
                    <a:pt x="1" y="572"/>
                  </a:cubicBezTo>
                  <a:cubicBezTo>
                    <a:pt x="25" y="881"/>
                    <a:pt x="263"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
            <p:cNvSpPr/>
            <p:nvPr/>
          </p:nvSpPr>
          <p:spPr>
            <a:xfrm>
              <a:off x="1818854" y="58314"/>
              <a:ext cx="38894" cy="38894"/>
            </a:xfrm>
            <a:custGeom>
              <a:rect b="b" l="l" r="r" t="t"/>
              <a:pathLst>
                <a:path extrusionOk="0" h="1132" w="1132">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
            <p:cNvSpPr/>
            <p:nvPr/>
          </p:nvSpPr>
          <p:spPr>
            <a:xfrm>
              <a:off x="1946463" y="442447"/>
              <a:ext cx="38894" cy="38894"/>
            </a:xfrm>
            <a:custGeom>
              <a:rect b="b" l="l" r="r" t="t"/>
              <a:pathLst>
                <a:path extrusionOk="0" h="1132" w="1132">
                  <a:moveTo>
                    <a:pt x="572" y="0"/>
                  </a:moveTo>
                  <a:cubicBezTo>
                    <a:pt x="263" y="0"/>
                    <a:pt x="1" y="250"/>
                    <a:pt x="1" y="560"/>
                  </a:cubicBezTo>
                  <a:cubicBezTo>
                    <a:pt x="25" y="881"/>
                    <a:pt x="263" y="1131"/>
                    <a:pt x="572" y="1131"/>
                  </a:cubicBezTo>
                  <a:cubicBezTo>
                    <a:pt x="882" y="1131"/>
                    <a:pt x="1132" y="881"/>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
            <p:cNvSpPr/>
            <p:nvPr/>
          </p:nvSpPr>
          <p:spPr>
            <a:xfrm>
              <a:off x="1818854" y="442447"/>
              <a:ext cx="38894" cy="38894"/>
            </a:xfrm>
            <a:custGeom>
              <a:rect b="b" l="l" r="r" t="t"/>
              <a:pathLst>
                <a:path extrusionOk="0" h="1132" w="1132">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
            <p:cNvSpPr/>
            <p:nvPr/>
          </p:nvSpPr>
          <p:spPr>
            <a:xfrm>
              <a:off x="1755015" y="506252"/>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
            <p:cNvSpPr/>
            <p:nvPr/>
          </p:nvSpPr>
          <p:spPr>
            <a:xfrm>
              <a:off x="1882658" y="506252"/>
              <a:ext cx="38894" cy="38894"/>
            </a:xfrm>
            <a:custGeom>
              <a:rect b="b" l="l" r="r" t="t"/>
              <a:pathLst>
                <a:path extrusionOk="0" h="1132" w="1132">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
            <p:cNvSpPr/>
            <p:nvPr/>
          </p:nvSpPr>
          <p:spPr>
            <a:xfrm>
              <a:off x="1755015" y="377818"/>
              <a:ext cx="38894" cy="38894"/>
            </a:xfrm>
            <a:custGeom>
              <a:rect b="b" l="l" r="r" t="t"/>
              <a:pathLst>
                <a:path extrusionOk="0" h="1132" w="1132">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
            <p:cNvSpPr/>
            <p:nvPr/>
          </p:nvSpPr>
          <p:spPr>
            <a:xfrm>
              <a:off x="1882658" y="377818"/>
              <a:ext cx="38894" cy="38894"/>
            </a:xfrm>
            <a:custGeom>
              <a:rect b="b" l="l" r="r" t="t"/>
              <a:pathLst>
                <a:path extrusionOk="0" h="1132" w="1132">
                  <a:moveTo>
                    <a:pt x="572" y="0"/>
                  </a:moveTo>
                  <a:cubicBezTo>
                    <a:pt x="251" y="0"/>
                    <a:pt x="0" y="262"/>
                    <a:pt x="0" y="572"/>
                  </a:cubicBezTo>
                  <a:cubicBezTo>
                    <a:pt x="0" y="893"/>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
            <p:cNvSpPr/>
            <p:nvPr/>
          </p:nvSpPr>
          <p:spPr>
            <a:xfrm>
              <a:off x="1946463" y="313979"/>
              <a:ext cx="38894" cy="38894"/>
            </a:xfrm>
            <a:custGeom>
              <a:rect b="b" l="l" r="r" t="t"/>
              <a:pathLst>
                <a:path extrusionOk="0" h="1132" w="1132">
                  <a:moveTo>
                    <a:pt x="572" y="1"/>
                  </a:moveTo>
                  <a:cubicBezTo>
                    <a:pt x="263" y="1"/>
                    <a:pt x="1" y="251"/>
                    <a:pt x="1" y="572"/>
                  </a:cubicBezTo>
                  <a:cubicBezTo>
                    <a:pt x="25" y="882"/>
                    <a:pt x="263" y="1132"/>
                    <a:pt x="572" y="1132"/>
                  </a:cubicBezTo>
                  <a:cubicBezTo>
                    <a:pt x="882" y="1132"/>
                    <a:pt x="1132" y="882"/>
                    <a:pt x="1132" y="572"/>
                  </a:cubicBezTo>
                  <a:cubicBezTo>
                    <a:pt x="1132" y="275"/>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
            <p:cNvSpPr/>
            <p:nvPr/>
          </p:nvSpPr>
          <p:spPr>
            <a:xfrm>
              <a:off x="1818854" y="314391"/>
              <a:ext cx="38894" cy="38894"/>
            </a:xfrm>
            <a:custGeom>
              <a:rect b="b" l="l" r="r" t="t"/>
              <a:pathLst>
                <a:path extrusionOk="0" h="1132" w="1132">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
            <p:cNvSpPr/>
            <p:nvPr/>
          </p:nvSpPr>
          <p:spPr>
            <a:xfrm>
              <a:off x="1946463" y="698525"/>
              <a:ext cx="38894" cy="38894"/>
            </a:xfrm>
            <a:custGeom>
              <a:rect b="b" l="l" r="r" t="t"/>
              <a:pathLst>
                <a:path extrusionOk="0" h="1132" w="1132">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
            <p:cNvSpPr/>
            <p:nvPr/>
          </p:nvSpPr>
          <p:spPr>
            <a:xfrm>
              <a:off x="1818854" y="698525"/>
              <a:ext cx="38894" cy="38894"/>
            </a:xfrm>
            <a:custGeom>
              <a:rect b="b" l="l" r="r" t="t"/>
              <a:pathLst>
                <a:path extrusionOk="0" h="1132" w="1132">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
            <p:cNvSpPr/>
            <p:nvPr/>
          </p:nvSpPr>
          <p:spPr>
            <a:xfrm>
              <a:off x="1755015" y="762330"/>
              <a:ext cx="38894" cy="38929"/>
            </a:xfrm>
            <a:custGeom>
              <a:rect b="b" l="l" r="r" t="t"/>
              <a:pathLst>
                <a:path extrusionOk="0" h="1133" w="1132">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
            <p:cNvSpPr/>
            <p:nvPr/>
          </p:nvSpPr>
          <p:spPr>
            <a:xfrm>
              <a:off x="1882658" y="762330"/>
              <a:ext cx="38894" cy="38929"/>
            </a:xfrm>
            <a:custGeom>
              <a:rect b="b" l="l" r="r" t="t"/>
              <a:pathLst>
                <a:path extrusionOk="0" h="1133" w="1132">
                  <a:moveTo>
                    <a:pt x="572" y="1"/>
                  </a:moveTo>
                  <a:cubicBezTo>
                    <a:pt x="251" y="1"/>
                    <a:pt x="0" y="263"/>
                    <a:pt x="0" y="572"/>
                  </a:cubicBezTo>
                  <a:cubicBezTo>
                    <a:pt x="0"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
            <p:cNvSpPr/>
            <p:nvPr/>
          </p:nvSpPr>
          <p:spPr>
            <a:xfrm>
              <a:off x="1755015" y="634308"/>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
            <p:cNvSpPr/>
            <p:nvPr/>
          </p:nvSpPr>
          <p:spPr>
            <a:xfrm>
              <a:off x="1882658" y="634308"/>
              <a:ext cx="38894" cy="38894"/>
            </a:xfrm>
            <a:custGeom>
              <a:rect b="b" l="l" r="r" t="t"/>
              <a:pathLst>
                <a:path extrusionOk="0" h="1132" w="1132">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
            <p:cNvSpPr/>
            <p:nvPr/>
          </p:nvSpPr>
          <p:spPr>
            <a:xfrm>
              <a:off x="1946463" y="570091"/>
              <a:ext cx="38894" cy="38894"/>
            </a:xfrm>
            <a:custGeom>
              <a:rect b="b" l="l" r="r" t="t"/>
              <a:pathLst>
                <a:path extrusionOk="0" h="1132" w="1132">
                  <a:moveTo>
                    <a:pt x="572" y="0"/>
                  </a:moveTo>
                  <a:cubicBezTo>
                    <a:pt x="263" y="0"/>
                    <a:pt x="1" y="262"/>
                    <a:pt x="1" y="572"/>
                  </a:cubicBezTo>
                  <a:cubicBezTo>
                    <a:pt x="25" y="893"/>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
            <p:cNvSpPr/>
            <p:nvPr/>
          </p:nvSpPr>
          <p:spPr>
            <a:xfrm>
              <a:off x="1818854" y="570881"/>
              <a:ext cx="38894" cy="38482"/>
            </a:xfrm>
            <a:custGeom>
              <a:rect b="b" l="l" r="r" t="t"/>
              <a:pathLst>
                <a:path extrusionOk="0" h="1120" w="1132">
                  <a:moveTo>
                    <a:pt x="560" y="1"/>
                  </a:moveTo>
                  <a:cubicBezTo>
                    <a:pt x="250" y="1"/>
                    <a:pt x="0" y="251"/>
                    <a:pt x="0" y="560"/>
                  </a:cubicBezTo>
                  <a:cubicBezTo>
                    <a:pt x="0" y="870"/>
                    <a:pt x="250" y="1120"/>
                    <a:pt x="560" y="1120"/>
                  </a:cubicBezTo>
                  <a:cubicBezTo>
                    <a:pt x="869" y="1120"/>
                    <a:pt x="1131" y="870"/>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
            <p:cNvSpPr/>
            <p:nvPr/>
          </p:nvSpPr>
          <p:spPr>
            <a:xfrm>
              <a:off x="1946463" y="954603"/>
              <a:ext cx="38894" cy="38894"/>
            </a:xfrm>
            <a:custGeom>
              <a:rect b="b" l="l" r="r" t="t"/>
              <a:pathLst>
                <a:path extrusionOk="0" h="1132" w="1132">
                  <a:moveTo>
                    <a:pt x="572" y="1"/>
                  </a:moveTo>
                  <a:cubicBezTo>
                    <a:pt x="263" y="1"/>
                    <a:pt x="1" y="263"/>
                    <a:pt x="1" y="572"/>
                  </a:cubicBezTo>
                  <a:cubicBezTo>
                    <a:pt x="25" y="882"/>
                    <a:pt x="263"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
            <p:cNvSpPr/>
            <p:nvPr/>
          </p:nvSpPr>
          <p:spPr>
            <a:xfrm>
              <a:off x="1818854" y="954603"/>
              <a:ext cx="38894" cy="38894"/>
            </a:xfrm>
            <a:custGeom>
              <a:rect b="b" l="l" r="r" t="t"/>
              <a:pathLst>
                <a:path extrusionOk="0" h="1132" w="1132">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
            <p:cNvSpPr/>
            <p:nvPr/>
          </p:nvSpPr>
          <p:spPr>
            <a:xfrm>
              <a:off x="1755015" y="1018854"/>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
            <p:cNvSpPr/>
            <p:nvPr/>
          </p:nvSpPr>
          <p:spPr>
            <a:xfrm>
              <a:off x="1882658" y="1018854"/>
              <a:ext cx="38894" cy="38894"/>
            </a:xfrm>
            <a:custGeom>
              <a:rect b="b" l="l" r="r" t="t"/>
              <a:pathLst>
                <a:path extrusionOk="0" h="1132" w="1132">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
            <p:cNvSpPr/>
            <p:nvPr/>
          </p:nvSpPr>
          <p:spPr>
            <a:xfrm>
              <a:off x="1755015" y="890386"/>
              <a:ext cx="38894" cy="38894"/>
            </a:xfrm>
            <a:custGeom>
              <a:rect b="b" l="l" r="r" t="t"/>
              <a:pathLst>
                <a:path extrusionOk="0" h="1132" w="1132">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
            <p:cNvSpPr/>
            <p:nvPr/>
          </p:nvSpPr>
          <p:spPr>
            <a:xfrm>
              <a:off x="1882658" y="890386"/>
              <a:ext cx="38894" cy="38894"/>
            </a:xfrm>
            <a:custGeom>
              <a:rect b="b" l="l" r="r" t="t"/>
              <a:pathLst>
                <a:path extrusionOk="0" h="1132" w="1132">
                  <a:moveTo>
                    <a:pt x="572" y="1"/>
                  </a:moveTo>
                  <a:cubicBezTo>
                    <a:pt x="251" y="1"/>
                    <a:pt x="0" y="251"/>
                    <a:pt x="0" y="560"/>
                  </a:cubicBezTo>
                  <a:cubicBezTo>
                    <a:pt x="0"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
            <p:cNvSpPr/>
            <p:nvPr/>
          </p:nvSpPr>
          <p:spPr>
            <a:xfrm>
              <a:off x="1946463" y="826581"/>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
            <p:cNvSpPr/>
            <p:nvPr/>
          </p:nvSpPr>
          <p:spPr>
            <a:xfrm>
              <a:off x="1818854" y="826993"/>
              <a:ext cx="38894" cy="38894"/>
            </a:xfrm>
            <a:custGeom>
              <a:rect b="b" l="l" r="r" t="t"/>
              <a:pathLst>
                <a:path extrusionOk="0" h="1132" w="1132">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
            <p:cNvSpPr/>
            <p:nvPr/>
          </p:nvSpPr>
          <p:spPr>
            <a:xfrm>
              <a:off x="1946463" y="1210302"/>
              <a:ext cx="38894" cy="38894"/>
            </a:xfrm>
            <a:custGeom>
              <a:rect b="b" l="l" r="r" t="t"/>
              <a:pathLst>
                <a:path extrusionOk="0" h="1132" w="1132">
                  <a:moveTo>
                    <a:pt x="572" y="0"/>
                  </a:moveTo>
                  <a:cubicBezTo>
                    <a:pt x="263" y="0"/>
                    <a:pt x="1" y="262"/>
                    <a:pt x="1" y="572"/>
                  </a:cubicBezTo>
                  <a:cubicBezTo>
                    <a:pt x="25" y="893"/>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
            <p:cNvSpPr/>
            <p:nvPr/>
          </p:nvSpPr>
          <p:spPr>
            <a:xfrm>
              <a:off x="1818854" y="1210714"/>
              <a:ext cx="38894" cy="38894"/>
            </a:xfrm>
            <a:custGeom>
              <a:rect b="b" l="l" r="r" t="t"/>
              <a:pathLst>
                <a:path extrusionOk="0" h="1132" w="1132">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
            <p:cNvSpPr/>
            <p:nvPr/>
          </p:nvSpPr>
          <p:spPr>
            <a:xfrm>
              <a:off x="1755015" y="1274519"/>
              <a:ext cx="38894" cy="38894"/>
            </a:xfrm>
            <a:custGeom>
              <a:rect b="b" l="l" r="r" t="t"/>
              <a:pathLst>
                <a:path extrusionOk="0" h="1132" w="1132">
                  <a:moveTo>
                    <a:pt x="560" y="1"/>
                  </a:moveTo>
                  <a:cubicBezTo>
                    <a:pt x="251" y="1"/>
                    <a:pt x="1" y="251"/>
                    <a:pt x="1" y="560"/>
                  </a:cubicBezTo>
                  <a:cubicBezTo>
                    <a:pt x="1" y="894"/>
                    <a:pt x="251" y="1132"/>
                    <a:pt x="560" y="1132"/>
                  </a:cubicBezTo>
                  <a:cubicBezTo>
                    <a:pt x="870" y="1132"/>
                    <a:pt x="1132" y="870"/>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
            <p:cNvSpPr/>
            <p:nvPr/>
          </p:nvSpPr>
          <p:spPr>
            <a:xfrm>
              <a:off x="1882658" y="1274519"/>
              <a:ext cx="38894" cy="38894"/>
            </a:xfrm>
            <a:custGeom>
              <a:rect b="b" l="l" r="r" t="t"/>
              <a:pathLst>
                <a:path extrusionOk="0" h="1132" w="1132">
                  <a:moveTo>
                    <a:pt x="572" y="1"/>
                  </a:moveTo>
                  <a:cubicBezTo>
                    <a:pt x="251" y="1"/>
                    <a:pt x="0" y="251"/>
                    <a:pt x="0" y="560"/>
                  </a:cubicBezTo>
                  <a:cubicBezTo>
                    <a:pt x="0" y="894"/>
                    <a:pt x="251"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
            <p:cNvSpPr/>
            <p:nvPr/>
          </p:nvSpPr>
          <p:spPr>
            <a:xfrm>
              <a:off x="1755015" y="1146463"/>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
            <p:cNvSpPr/>
            <p:nvPr/>
          </p:nvSpPr>
          <p:spPr>
            <a:xfrm>
              <a:off x="1882658" y="1146463"/>
              <a:ext cx="38894" cy="38894"/>
            </a:xfrm>
            <a:custGeom>
              <a:rect b="b" l="l" r="r" t="t"/>
              <a:pathLst>
                <a:path extrusionOk="0" h="1132" w="1132">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
            <p:cNvSpPr/>
            <p:nvPr/>
          </p:nvSpPr>
          <p:spPr>
            <a:xfrm>
              <a:off x="1946463" y="1082659"/>
              <a:ext cx="38894" cy="38894"/>
            </a:xfrm>
            <a:custGeom>
              <a:rect b="b" l="l" r="r" t="t"/>
              <a:pathLst>
                <a:path extrusionOk="0" h="1132" w="1132">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
            <p:cNvSpPr/>
            <p:nvPr/>
          </p:nvSpPr>
          <p:spPr>
            <a:xfrm>
              <a:off x="1818854" y="1082659"/>
              <a:ext cx="38894" cy="38894"/>
            </a:xfrm>
            <a:custGeom>
              <a:rect b="b" l="l" r="r" t="t"/>
              <a:pathLst>
                <a:path extrusionOk="0" h="1132" w="1132">
                  <a:moveTo>
                    <a:pt x="560" y="1"/>
                  </a:moveTo>
                  <a:cubicBezTo>
                    <a:pt x="250" y="1"/>
                    <a:pt x="0" y="251"/>
                    <a:pt x="0" y="560"/>
                  </a:cubicBezTo>
                  <a:cubicBezTo>
                    <a:pt x="0" y="870"/>
                    <a:pt x="250" y="1132"/>
                    <a:pt x="560" y="1132"/>
                  </a:cubicBezTo>
                  <a:cubicBezTo>
                    <a:pt x="869" y="1132"/>
                    <a:pt x="1131" y="870"/>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
            <p:cNvSpPr/>
            <p:nvPr/>
          </p:nvSpPr>
          <p:spPr>
            <a:xfrm>
              <a:off x="1946463" y="1466792"/>
              <a:ext cx="38894" cy="38894"/>
            </a:xfrm>
            <a:custGeom>
              <a:rect b="b" l="l" r="r" t="t"/>
              <a:pathLst>
                <a:path extrusionOk="0" h="1132" w="1132">
                  <a:moveTo>
                    <a:pt x="572" y="0"/>
                  </a:moveTo>
                  <a:cubicBezTo>
                    <a:pt x="263" y="0"/>
                    <a:pt x="1" y="250"/>
                    <a:pt x="1" y="560"/>
                  </a:cubicBezTo>
                  <a:cubicBezTo>
                    <a:pt x="25" y="893"/>
                    <a:pt x="263" y="1132"/>
                    <a:pt x="572" y="1132"/>
                  </a:cubicBezTo>
                  <a:cubicBezTo>
                    <a:pt x="882" y="1132"/>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
            <p:cNvSpPr/>
            <p:nvPr/>
          </p:nvSpPr>
          <p:spPr>
            <a:xfrm>
              <a:off x="1818854" y="1467204"/>
              <a:ext cx="38894" cy="38894"/>
            </a:xfrm>
            <a:custGeom>
              <a:rect b="b" l="l" r="r" t="t"/>
              <a:pathLst>
                <a:path extrusionOk="0" h="1132" w="1132">
                  <a:moveTo>
                    <a:pt x="560" y="0"/>
                  </a:moveTo>
                  <a:cubicBezTo>
                    <a:pt x="250" y="0"/>
                    <a:pt x="0" y="250"/>
                    <a:pt x="0" y="560"/>
                  </a:cubicBezTo>
                  <a:cubicBezTo>
                    <a:pt x="0" y="870"/>
                    <a:pt x="250" y="1131"/>
                    <a:pt x="560" y="1131"/>
                  </a:cubicBezTo>
                  <a:cubicBezTo>
                    <a:pt x="869" y="1131"/>
                    <a:pt x="1131" y="870"/>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
            <p:cNvSpPr/>
            <p:nvPr/>
          </p:nvSpPr>
          <p:spPr>
            <a:xfrm>
              <a:off x="1755015" y="1531009"/>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
            <p:cNvSpPr/>
            <p:nvPr/>
          </p:nvSpPr>
          <p:spPr>
            <a:xfrm>
              <a:off x="1882658" y="1531009"/>
              <a:ext cx="38894" cy="38894"/>
            </a:xfrm>
            <a:custGeom>
              <a:rect b="b" l="l" r="r" t="t"/>
              <a:pathLst>
                <a:path extrusionOk="0" h="1132" w="1132">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
            <p:cNvSpPr/>
            <p:nvPr/>
          </p:nvSpPr>
          <p:spPr>
            <a:xfrm>
              <a:off x="1755015" y="1402575"/>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
            <p:cNvSpPr/>
            <p:nvPr/>
          </p:nvSpPr>
          <p:spPr>
            <a:xfrm>
              <a:off x="1882658" y="1402575"/>
              <a:ext cx="38894" cy="38894"/>
            </a:xfrm>
            <a:custGeom>
              <a:rect b="b" l="l" r="r" t="t"/>
              <a:pathLst>
                <a:path extrusionOk="0" h="1132" w="1132">
                  <a:moveTo>
                    <a:pt x="572" y="0"/>
                  </a:moveTo>
                  <a:cubicBezTo>
                    <a:pt x="251" y="0"/>
                    <a:pt x="0" y="262"/>
                    <a:pt x="0" y="572"/>
                  </a:cubicBezTo>
                  <a:cubicBezTo>
                    <a:pt x="0"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
            <p:cNvSpPr/>
            <p:nvPr/>
          </p:nvSpPr>
          <p:spPr>
            <a:xfrm>
              <a:off x="1946463" y="1338736"/>
              <a:ext cx="38894" cy="38894"/>
            </a:xfrm>
            <a:custGeom>
              <a:rect b="b" l="l" r="r" t="t"/>
              <a:pathLst>
                <a:path extrusionOk="0" h="1132" w="1132">
                  <a:moveTo>
                    <a:pt x="572" y="1"/>
                  </a:moveTo>
                  <a:cubicBezTo>
                    <a:pt x="263" y="1"/>
                    <a:pt x="1" y="251"/>
                    <a:pt x="1" y="572"/>
                  </a:cubicBezTo>
                  <a:cubicBezTo>
                    <a:pt x="25" y="882"/>
                    <a:pt x="263" y="1132"/>
                    <a:pt x="572" y="1132"/>
                  </a:cubicBezTo>
                  <a:cubicBezTo>
                    <a:pt x="882" y="1132"/>
                    <a:pt x="1132" y="882"/>
                    <a:pt x="1132" y="572"/>
                  </a:cubicBezTo>
                  <a:cubicBezTo>
                    <a:pt x="1132" y="275"/>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
            <p:cNvSpPr/>
            <p:nvPr/>
          </p:nvSpPr>
          <p:spPr>
            <a:xfrm>
              <a:off x="1818854" y="1338736"/>
              <a:ext cx="38894" cy="38894"/>
            </a:xfrm>
            <a:custGeom>
              <a:rect b="b" l="l" r="r" t="t"/>
              <a:pathLst>
                <a:path extrusionOk="0" h="1132" w="1132">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
            <p:cNvSpPr/>
            <p:nvPr/>
          </p:nvSpPr>
          <p:spPr>
            <a:xfrm>
              <a:off x="1946463" y="1722870"/>
              <a:ext cx="38894" cy="38894"/>
            </a:xfrm>
            <a:custGeom>
              <a:rect b="b" l="l" r="r" t="t"/>
              <a:pathLst>
                <a:path extrusionOk="0" h="1132" w="1132">
                  <a:moveTo>
                    <a:pt x="572" y="1"/>
                  </a:moveTo>
                  <a:cubicBezTo>
                    <a:pt x="263" y="1"/>
                    <a:pt x="1" y="251"/>
                    <a:pt x="1" y="560"/>
                  </a:cubicBezTo>
                  <a:cubicBezTo>
                    <a:pt x="25" y="882"/>
                    <a:pt x="263"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
            <p:cNvSpPr/>
            <p:nvPr/>
          </p:nvSpPr>
          <p:spPr>
            <a:xfrm>
              <a:off x="1818854" y="1723282"/>
              <a:ext cx="38894" cy="38894"/>
            </a:xfrm>
            <a:custGeom>
              <a:rect b="b" l="l" r="r" t="t"/>
              <a:pathLst>
                <a:path extrusionOk="0" h="1132" w="1132">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
            <p:cNvSpPr/>
            <p:nvPr/>
          </p:nvSpPr>
          <p:spPr>
            <a:xfrm>
              <a:off x="1755015" y="1787121"/>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
            <p:cNvSpPr/>
            <p:nvPr/>
          </p:nvSpPr>
          <p:spPr>
            <a:xfrm>
              <a:off x="1882658" y="1787121"/>
              <a:ext cx="38894" cy="38894"/>
            </a:xfrm>
            <a:custGeom>
              <a:rect b="b" l="l" r="r" t="t"/>
              <a:pathLst>
                <a:path extrusionOk="0" h="1132" w="1132">
                  <a:moveTo>
                    <a:pt x="572" y="0"/>
                  </a:moveTo>
                  <a:cubicBezTo>
                    <a:pt x="251" y="0"/>
                    <a:pt x="0" y="262"/>
                    <a:pt x="0" y="572"/>
                  </a:cubicBezTo>
                  <a:cubicBezTo>
                    <a:pt x="0"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
            <p:cNvSpPr/>
            <p:nvPr/>
          </p:nvSpPr>
          <p:spPr>
            <a:xfrm>
              <a:off x="1755015" y="1659065"/>
              <a:ext cx="38894" cy="38894"/>
            </a:xfrm>
            <a:custGeom>
              <a:rect b="b" l="l" r="r" t="t"/>
              <a:pathLst>
                <a:path extrusionOk="0" h="1132" w="1132">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
            <p:cNvSpPr/>
            <p:nvPr/>
          </p:nvSpPr>
          <p:spPr>
            <a:xfrm>
              <a:off x="1882658" y="1659065"/>
              <a:ext cx="38894" cy="38894"/>
            </a:xfrm>
            <a:custGeom>
              <a:rect b="b" l="l" r="r" t="t"/>
              <a:pathLst>
                <a:path extrusionOk="0" h="1132" w="1132">
                  <a:moveTo>
                    <a:pt x="572" y="0"/>
                  </a:moveTo>
                  <a:cubicBezTo>
                    <a:pt x="251" y="0"/>
                    <a:pt x="0" y="250"/>
                    <a:pt x="0" y="560"/>
                  </a:cubicBezTo>
                  <a:cubicBezTo>
                    <a:pt x="0" y="870"/>
                    <a:pt x="251"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
            <p:cNvSpPr/>
            <p:nvPr/>
          </p:nvSpPr>
          <p:spPr>
            <a:xfrm>
              <a:off x="1946463" y="1594848"/>
              <a:ext cx="38894" cy="38894"/>
            </a:xfrm>
            <a:custGeom>
              <a:rect b="b" l="l" r="r" t="t"/>
              <a:pathLst>
                <a:path extrusionOk="0" h="1132" w="1132">
                  <a:moveTo>
                    <a:pt x="572" y="0"/>
                  </a:moveTo>
                  <a:cubicBezTo>
                    <a:pt x="263" y="0"/>
                    <a:pt x="1" y="262"/>
                    <a:pt x="1" y="572"/>
                  </a:cubicBezTo>
                  <a:cubicBezTo>
                    <a:pt x="25"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
            <p:cNvSpPr/>
            <p:nvPr/>
          </p:nvSpPr>
          <p:spPr>
            <a:xfrm>
              <a:off x="1818854" y="1594848"/>
              <a:ext cx="38894" cy="38894"/>
            </a:xfrm>
            <a:custGeom>
              <a:rect b="b" l="l" r="r" t="t"/>
              <a:pathLst>
                <a:path extrusionOk="0" h="1132" w="1132">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
            <p:cNvSpPr/>
            <p:nvPr/>
          </p:nvSpPr>
          <p:spPr>
            <a:xfrm>
              <a:off x="1946463" y="1978982"/>
              <a:ext cx="38894" cy="38894"/>
            </a:xfrm>
            <a:custGeom>
              <a:rect b="b" l="l" r="r" t="t"/>
              <a:pathLst>
                <a:path extrusionOk="0" h="1132" w="1132">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
            <p:cNvSpPr/>
            <p:nvPr/>
          </p:nvSpPr>
          <p:spPr>
            <a:xfrm>
              <a:off x="1818854" y="1979359"/>
              <a:ext cx="38894" cy="38929"/>
            </a:xfrm>
            <a:custGeom>
              <a:rect b="b" l="l" r="r" t="t"/>
              <a:pathLst>
                <a:path extrusionOk="0" h="1133" w="1132">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
            <p:cNvSpPr/>
            <p:nvPr/>
          </p:nvSpPr>
          <p:spPr>
            <a:xfrm>
              <a:off x="1755015" y="2043611"/>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
            <p:cNvSpPr/>
            <p:nvPr/>
          </p:nvSpPr>
          <p:spPr>
            <a:xfrm>
              <a:off x="1882658" y="2043611"/>
              <a:ext cx="38894" cy="38894"/>
            </a:xfrm>
            <a:custGeom>
              <a:rect b="b" l="l" r="r" t="t"/>
              <a:pathLst>
                <a:path extrusionOk="0" h="1132" w="1132">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
            <p:cNvSpPr/>
            <p:nvPr/>
          </p:nvSpPr>
          <p:spPr>
            <a:xfrm>
              <a:off x="1755015" y="1915143"/>
              <a:ext cx="38894" cy="38894"/>
            </a:xfrm>
            <a:custGeom>
              <a:rect b="b" l="l" r="r" t="t"/>
              <a:pathLst>
                <a:path extrusionOk="0" h="1132" w="1132">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
            <p:cNvSpPr/>
            <p:nvPr/>
          </p:nvSpPr>
          <p:spPr>
            <a:xfrm>
              <a:off x="1882658" y="1915143"/>
              <a:ext cx="38894" cy="38894"/>
            </a:xfrm>
            <a:custGeom>
              <a:rect b="b" l="l" r="r" t="t"/>
              <a:pathLst>
                <a:path extrusionOk="0" h="1132" w="1132">
                  <a:moveTo>
                    <a:pt x="572" y="1"/>
                  </a:moveTo>
                  <a:cubicBezTo>
                    <a:pt x="251" y="1"/>
                    <a:pt x="0" y="251"/>
                    <a:pt x="0" y="560"/>
                  </a:cubicBezTo>
                  <a:cubicBezTo>
                    <a:pt x="0"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
            <p:cNvSpPr/>
            <p:nvPr/>
          </p:nvSpPr>
          <p:spPr>
            <a:xfrm>
              <a:off x="1946463" y="1851338"/>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
            <p:cNvSpPr/>
            <p:nvPr/>
          </p:nvSpPr>
          <p:spPr>
            <a:xfrm>
              <a:off x="1818854" y="1851338"/>
              <a:ext cx="38894" cy="38894"/>
            </a:xfrm>
            <a:custGeom>
              <a:rect b="b" l="l" r="r" t="t"/>
              <a:pathLst>
                <a:path extrusionOk="0" h="1132" w="1132">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
            <p:cNvSpPr/>
            <p:nvPr/>
          </p:nvSpPr>
          <p:spPr>
            <a:xfrm>
              <a:off x="1498113" y="-5903"/>
              <a:ext cx="38894" cy="38894"/>
            </a:xfrm>
            <a:custGeom>
              <a:rect b="b" l="l" r="r" t="t"/>
              <a:pathLst>
                <a:path extrusionOk="0" h="1132" w="1132">
                  <a:moveTo>
                    <a:pt x="572" y="0"/>
                  </a:moveTo>
                  <a:cubicBezTo>
                    <a:pt x="251" y="0"/>
                    <a:pt x="1" y="250"/>
                    <a:pt x="1" y="560"/>
                  </a:cubicBezTo>
                  <a:cubicBezTo>
                    <a:pt x="1" y="869"/>
                    <a:pt x="274"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
            <p:cNvSpPr/>
            <p:nvPr/>
          </p:nvSpPr>
          <p:spPr>
            <a:xfrm>
              <a:off x="1626581" y="-5903"/>
              <a:ext cx="38894" cy="38894"/>
            </a:xfrm>
            <a:custGeom>
              <a:rect b="b" l="l" r="r" t="t"/>
              <a:pathLst>
                <a:path extrusionOk="0" h="1132" w="1132">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
            <p:cNvSpPr/>
            <p:nvPr/>
          </p:nvSpPr>
          <p:spPr>
            <a:xfrm>
              <a:off x="1690385" y="186335"/>
              <a:ext cx="38894" cy="38516"/>
            </a:xfrm>
            <a:custGeom>
              <a:rect b="b" l="l" r="r" t="t"/>
              <a:pathLst>
                <a:path extrusionOk="0" h="1121" w="1132">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
            <p:cNvSpPr/>
            <p:nvPr/>
          </p:nvSpPr>
          <p:spPr>
            <a:xfrm>
              <a:off x="1562742" y="186335"/>
              <a:ext cx="38482" cy="38929"/>
            </a:xfrm>
            <a:custGeom>
              <a:rect b="b" l="l" r="r" t="t"/>
              <a:pathLst>
                <a:path extrusionOk="0" h="1133" w="1120">
                  <a:moveTo>
                    <a:pt x="560" y="1"/>
                  </a:moveTo>
                  <a:cubicBezTo>
                    <a:pt x="251" y="1"/>
                    <a:pt x="1" y="251"/>
                    <a:pt x="1" y="561"/>
                  </a:cubicBezTo>
                  <a:cubicBezTo>
                    <a:pt x="1" y="870"/>
                    <a:pt x="251" y="1132"/>
                    <a:pt x="560" y="1132"/>
                  </a:cubicBezTo>
                  <a:cubicBezTo>
                    <a:pt x="870" y="1132"/>
                    <a:pt x="1120" y="870"/>
                    <a:pt x="1120" y="561"/>
                  </a:cubicBezTo>
                  <a:cubicBezTo>
                    <a:pt x="1120"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
            <p:cNvSpPr/>
            <p:nvPr/>
          </p:nvSpPr>
          <p:spPr>
            <a:xfrm>
              <a:off x="1498113" y="250174"/>
              <a:ext cx="38894" cy="38894"/>
            </a:xfrm>
            <a:custGeom>
              <a:rect b="b" l="l" r="r" t="t"/>
              <a:pathLst>
                <a:path extrusionOk="0" h="1132" w="1132">
                  <a:moveTo>
                    <a:pt x="572" y="0"/>
                  </a:moveTo>
                  <a:cubicBezTo>
                    <a:pt x="251" y="0"/>
                    <a:pt x="1" y="250"/>
                    <a:pt x="1" y="560"/>
                  </a:cubicBezTo>
                  <a:cubicBezTo>
                    <a:pt x="13" y="881"/>
                    <a:pt x="274"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
            <p:cNvSpPr/>
            <p:nvPr/>
          </p:nvSpPr>
          <p:spPr>
            <a:xfrm>
              <a:off x="1626581" y="250174"/>
              <a:ext cx="38894" cy="38894"/>
            </a:xfrm>
            <a:custGeom>
              <a:rect b="b" l="l" r="r" t="t"/>
              <a:pathLst>
                <a:path extrusionOk="0" h="1132" w="1132">
                  <a:moveTo>
                    <a:pt x="560" y="0"/>
                  </a:moveTo>
                  <a:cubicBezTo>
                    <a:pt x="250" y="0"/>
                    <a:pt x="0" y="250"/>
                    <a:pt x="0" y="560"/>
                  </a:cubicBezTo>
                  <a:cubicBezTo>
                    <a:pt x="0" y="881"/>
                    <a:pt x="262" y="1131"/>
                    <a:pt x="560" y="1131"/>
                  </a:cubicBezTo>
                  <a:cubicBezTo>
                    <a:pt x="881" y="1131"/>
                    <a:pt x="1131" y="870"/>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
            <p:cNvSpPr/>
            <p:nvPr/>
          </p:nvSpPr>
          <p:spPr>
            <a:xfrm>
              <a:off x="1498113" y="121706"/>
              <a:ext cx="38894" cy="38894"/>
            </a:xfrm>
            <a:custGeom>
              <a:rect b="b" l="l" r="r" t="t"/>
              <a:pathLst>
                <a:path extrusionOk="0" h="1132" w="1132">
                  <a:moveTo>
                    <a:pt x="572" y="1"/>
                  </a:moveTo>
                  <a:cubicBezTo>
                    <a:pt x="251" y="1"/>
                    <a:pt x="1" y="251"/>
                    <a:pt x="1" y="572"/>
                  </a:cubicBezTo>
                  <a:cubicBezTo>
                    <a:pt x="13" y="894"/>
                    <a:pt x="274"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
            <p:cNvSpPr/>
            <p:nvPr/>
          </p:nvSpPr>
          <p:spPr>
            <a:xfrm>
              <a:off x="1626581" y="121706"/>
              <a:ext cx="38894" cy="38894"/>
            </a:xfrm>
            <a:custGeom>
              <a:rect b="b" l="l" r="r" t="t"/>
              <a:pathLst>
                <a:path extrusionOk="0" h="1132" w="1132">
                  <a:moveTo>
                    <a:pt x="560" y="1"/>
                  </a:moveTo>
                  <a:cubicBezTo>
                    <a:pt x="250" y="1"/>
                    <a:pt x="0" y="251"/>
                    <a:pt x="0" y="572"/>
                  </a:cubicBezTo>
                  <a:cubicBezTo>
                    <a:pt x="0" y="894"/>
                    <a:pt x="262"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
            <p:cNvSpPr/>
            <p:nvPr/>
          </p:nvSpPr>
          <p:spPr>
            <a:xfrm>
              <a:off x="1690385" y="58314"/>
              <a:ext cx="38894" cy="38894"/>
            </a:xfrm>
            <a:custGeom>
              <a:rect b="b" l="l" r="r" t="t"/>
              <a:pathLst>
                <a:path extrusionOk="0" h="1132" w="1132">
                  <a:moveTo>
                    <a:pt x="572" y="0"/>
                  </a:moveTo>
                  <a:cubicBezTo>
                    <a:pt x="251" y="0"/>
                    <a:pt x="1" y="250"/>
                    <a:pt x="1" y="572"/>
                  </a:cubicBezTo>
                  <a:cubicBezTo>
                    <a:pt x="12" y="881"/>
                    <a:pt x="251"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
            <p:cNvSpPr/>
            <p:nvPr/>
          </p:nvSpPr>
          <p:spPr>
            <a:xfrm>
              <a:off x="1562742" y="58314"/>
              <a:ext cx="38482" cy="38894"/>
            </a:xfrm>
            <a:custGeom>
              <a:rect b="b" l="l" r="r" t="t"/>
              <a:pathLst>
                <a:path extrusionOk="0" h="1132" w="1120">
                  <a:moveTo>
                    <a:pt x="560" y="0"/>
                  </a:moveTo>
                  <a:cubicBezTo>
                    <a:pt x="251" y="0"/>
                    <a:pt x="1" y="250"/>
                    <a:pt x="1" y="572"/>
                  </a:cubicBezTo>
                  <a:cubicBezTo>
                    <a:pt x="1" y="881"/>
                    <a:pt x="251" y="1131"/>
                    <a:pt x="560" y="1131"/>
                  </a:cubicBezTo>
                  <a:cubicBezTo>
                    <a:pt x="870" y="1131"/>
                    <a:pt x="1120" y="881"/>
                    <a:pt x="1120" y="572"/>
                  </a:cubicBezTo>
                  <a:cubicBezTo>
                    <a:pt x="1120"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
            <p:cNvSpPr/>
            <p:nvPr/>
          </p:nvSpPr>
          <p:spPr>
            <a:xfrm>
              <a:off x="1690385" y="442447"/>
              <a:ext cx="38894" cy="38894"/>
            </a:xfrm>
            <a:custGeom>
              <a:rect b="b" l="l" r="r" t="t"/>
              <a:pathLst>
                <a:path extrusionOk="0" h="1132" w="1132">
                  <a:moveTo>
                    <a:pt x="572" y="0"/>
                  </a:moveTo>
                  <a:cubicBezTo>
                    <a:pt x="251" y="0"/>
                    <a:pt x="1" y="250"/>
                    <a:pt x="1" y="560"/>
                  </a:cubicBezTo>
                  <a:cubicBezTo>
                    <a:pt x="12" y="881"/>
                    <a:pt x="251" y="1131"/>
                    <a:pt x="572" y="1131"/>
                  </a:cubicBezTo>
                  <a:cubicBezTo>
                    <a:pt x="882" y="1131"/>
                    <a:pt x="1132" y="881"/>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
            <p:cNvSpPr/>
            <p:nvPr/>
          </p:nvSpPr>
          <p:spPr>
            <a:xfrm>
              <a:off x="1562742" y="442447"/>
              <a:ext cx="38482" cy="38894"/>
            </a:xfrm>
            <a:custGeom>
              <a:rect b="b" l="l" r="r" t="t"/>
              <a:pathLst>
                <a:path extrusionOk="0" h="1132" w="1120">
                  <a:moveTo>
                    <a:pt x="560" y="0"/>
                  </a:moveTo>
                  <a:cubicBezTo>
                    <a:pt x="251" y="0"/>
                    <a:pt x="1" y="250"/>
                    <a:pt x="1" y="560"/>
                  </a:cubicBezTo>
                  <a:cubicBezTo>
                    <a:pt x="1" y="869"/>
                    <a:pt x="251" y="1131"/>
                    <a:pt x="560" y="1131"/>
                  </a:cubicBezTo>
                  <a:cubicBezTo>
                    <a:pt x="870" y="1131"/>
                    <a:pt x="1120" y="869"/>
                    <a:pt x="1120" y="560"/>
                  </a:cubicBezTo>
                  <a:cubicBezTo>
                    <a:pt x="1120"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
            <p:cNvSpPr/>
            <p:nvPr/>
          </p:nvSpPr>
          <p:spPr>
            <a:xfrm>
              <a:off x="1498113" y="506252"/>
              <a:ext cx="38894" cy="38894"/>
            </a:xfrm>
            <a:custGeom>
              <a:rect b="b" l="l" r="r" t="t"/>
              <a:pathLst>
                <a:path extrusionOk="0" h="1132" w="1132">
                  <a:moveTo>
                    <a:pt x="572" y="1"/>
                  </a:moveTo>
                  <a:cubicBezTo>
                    <a:pt x="251" y="1"/>
                    <a:pt x="1" y="251"/>
                    <a:pt x="1" y="572"/>
                  </a:cubicBezTo>
                  <a:cubicBezTo>
                    <a:pt x="13" y="882"/>
                    <a:pt x="274"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
            <p:cNvSpPr/>
            <p:nvPr/>
          </p:nvSpPr>
          <p:spPr>
            <a:xfrm>
              <a:off x="1626581" y="506252"/>
              <a:ext cx="38894" cy="38894"/>
            </a:xfrm>
            <a:custGeom>
              <a:rect b="b" l="l" r="r" t="t"/>
              <a:pathLst>
                <a:path extrusionOk="0" h="1132" w="1132">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
            <p:cNvSpPr/>
            <p:nvPr/>
          </p:nvSpPr>
          <p:spPr>
            <a:xfrm>
              <a:off x="1498113" y="377818"/>
              <a:ext cx="38894" cy="38894"/>
            </a:xfrm>
            <a:custGeom>
              <a:rect b="b" l="l" r="r" t="t"/>
              <a:pathLst>
                <a:path extrusionOk="0" h="1132" w="1132">
                  <a:moveTo>
                    <a:pt x="572" y="0"/>
                  </a:moveTo>
                  <a:cubicBezTo>
                    <a:pt x="251" y="0"/>
                    <a:pt x="1" y="262"/>
                    <a:pt x="1" y="572"/>
                  </a:cubicBezTo>
                  <a:cubicBezTo>
                    <a:pt x="13" y="893"/>
                    <a:pt x="274"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
            <p:cNvSpPr/>
            <p:nvPr/>
          </p:nvSpPr>
          <p:spPr>
            <a:xfrm>
              <a:off x="1626581" y="377818"/>
              <a:ext cx="38894" cy="38894"/>
            </a:xfrm>
            <a:custGeom>
              <a:rect b="b" l="l" r="r" t="t"/>
              <a:pathLst>
                <a:path extrusionOk="0" h="1132" w="1132">
                  <a:moveTo>
                    <a:pt x="560" y="0"/>
                  </a:moveTo>
                  <a:cubicBezTo>
                    <a:pt x="250" y="0"/>
                    <a:pt x="0" y="262"/>
                    <a:pt x="0" y="572"/>
                  </a:cubicBezTo>
                  <a:cubicBezTo>
                    <a:pt x="0" y="893"/>
                    <a:pt x="262"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
            <p:cNvSpPr/>
            <p:nvPr/>
          </p:nvSpPr>
          <p:spPr>
            <a:xfrm>
              <a:off x="1690385" y="313979"/>
              <a:ext cx="38894" cy="38894"/>
            </a:xfrm>
            <a:custGeom>
              <a:rect b="b" l="l" r="r" t="t"/>
              <a:pathLst>
                <a:path extrusionOk="0" h="1132" w="1132">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
            <p:cNvSpPr/>
            <p:nvPr/>
          </p:nvSpPr>
          <p:spPr>
            <a:xfrm>
              <a:off x="1562742" y="314391"/>
              <a:ext cx="38482" cy="38894"/>
            </a:xfrm>
            <a:custGeom>
              <a:rect b="b" l="l" r="r" t="t"/>
              <a:pathLst>
                <a:path extrusionOk="0" h="1132" w="112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
            <p:cNvSpPr/>
            <p:nvPr/>
          </p:nvSpPr>
          <p:spPr>
            <a:xfrm>
              <a:off x="1690385" y="698525"/>
              <a:ext cx="38894" cy="38894"/>
            </a:xfrm>
            <a:custGeom>
              <a:rect b="b" l="l" r="r" t="t"/>
              <a:pathLst>
                <a:path extrusionOk="0" h="1132" w="1132">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
            <p:cNvSpPr/>
            <p:nvPr/>
          </p:nvSpPr>
          <p:spPr>
            <a:xfrm>
              <a:off x="1562742" y="698525"/>
              <a:ext cx="38482" cy="38894"/>
            </a:xfrm>
            <a:custGeom>
              <a:rect b="b" l="l" r="r" t="t"/>
              <a:pathLst>
                <a:path extrusionOk="0" h="1132" w="1120">
                  <a:moveTo>
                    <a:pt x="560" y="1"/>
                  </a:moveTo>
                  <a:cubicBezTo>
                    <a:pt x="251" y="1"/>
                    <a:pt x="1" y="251"/>
                    <a:pt x="1" y="572"/>
                  </a:cubicBezTo>
                  <a:cubicBezTo>
                    <a:pt x="1" y="882"/>
                    <a:pt x="251" y="1132"/>
                    <a:pt x="560" y="1132"/>
                  </a:cubicBezTo>
                  <a:cubicBezTo>
                    <a:pt x="870" y="1132"/>
                    <a:pt x="1120" y="882"/>
                    <a:pt x="1120" y="572"/>
                  </a:cubicBezTo>
                  <a:cubicBezTo>
                    <a:pt x="1120"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
            <p:cNvSpPr/>
            <p:nvPr/>
          </p:nvSpPr>
          <p:spPr>
            <a:xfrm>
              <a:off x="1498113" y="762330"/>
              <a:ext cx="38894" cy="38929"/>
            </a:xfrm>
            <a:custGeom>
              <a:rect b="b" l="l" r="r" t="t"/>
              <a:pathLst>
                <a:path extrusionOk="0" h="1133" w="1132">
                  <a:moveTo>
                    <a:pt x="572" y="1"/>
                  </a:moveTo>
                  <a:cubicBezTo>
                    <a:pt x="251" y="1"/>
                    <a:pt x="1" y="263"/>
                    <a:pt x="1" y="572"/>
                  </a:cubicBezTo>
                  <a:cubicBezTo>
                    <a:pt x="13" y="882"/>
                    <a:pt x="274"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
            <p:cNvSpPr/>
            <p:nvPr/>
          </p:nvSpPr>
          <p:spPr>
            <a:xfrm>
              <a:off x="1626581" y="762330"/>
              <a:ext cx="38894" cy="38929"/>
            </a:xfrm>
            <a:custGeom>
              <a:rect b="b" l="l" r="r" t="t"/>
              <a:pathLst>
                <a:path extrusionOk="0" h="1133" w="1132">
                  <a:moveTo>
                    <a:pt x="560" y="1"/>
                  </a:moveTo>
                  <a:cubicBezTo>
                    <a:pt x="250" y="1"/>
                    <a:pt x="0" y="263"/>
                    <a:pt x="0" y="572"/>
                  </a:cubicBezTo>
                  <a:cubicBezTo>
                    <a:pt x="0" y="882"/>
                    <a:pt x="262" y="1132"/>
                    <a:pt x="560" y="1132"/>
                  </a:cubicBezTo>
                  <a:cubicBezTo>
                    <a:pt x="881" y="1132"/>
                    <a:pt x="1131" y="882"/>
                    <a:pt x="1131" y="572"/>
                  </a:cubicBezTo>
                  <a:cubicBezTo>
                    <a:pt x="1131" y="263"/>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
            <p:cNvSpPr/>
            <p:nvPr/>
          </p:nvSpPr>
          <p:spPr>
            <a:xfrm>
              <a:off x="1498113" y="634308"/>
              <a:ext cx="38894" cy="38894"/>
            </a:xfrm>
            <a:custGeom>
              <a:rect b="b" l="l" r="r" t="t"/>
              <a:pathLst>
                <a:path extrusionOk="0" h="1132" w="1132">
                  <a:moveTo>
                    <a:pt x="572" y="0"/>
                  </a:moveTo>
                  <a:cubicBezTo>
                    <a:pt x="251" y="0"/>
                    <a:pt x="1" y="250"/>
                    <a:pt x="1" y="560"/>
                  </a:cubicBezTo>
                  <a:cubicBezTo>
                    <a:pt x="1" y="869"/>
                    <a:pt x="274"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
            <p:cNvSpPr/>
            <p:nvPr/>
          </p:nvSpPr>
          <p:spPr>
            <a:xfrm>
              <a:off x="1626581" y="634308"/>
              <a:ext cx="38894" cy="38894"/>
            </a:xfrm>
            <a:custGeom>
              <a:rect b="b" l="l" r="r" t="t"/>
              <a:pathLst>
                <a:path extrusionOk="0" h="1132" w="1132">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
            <p:cNvSpPr/>
            <p:nvPr/>
          </p:nvSpPr>
          <p:spPr>
            <a:xfrm>
              <a:off x="1690385" y="570091"/>
              <a:ext cx="38894" cy="38894"/>
            </a:xfrm>
            <a:custGeom>
              <a:rect b="b" l="l" r="r" t="t"/>
              <a:pathLst>
                <a:path extrusionOk="0" h="1132" w="1132">
                  <a:moveTo>
                    <a:pt x="572" y="0"/>
                  </a:moveTo>
                  <a:cubicBezTo>
                    <a:pt x="251" y="0"/>
                    <a:pt x="1" y="262"/>
                    <a:pt x="1" y="572"/>
                  </a:cubicBezTo>
                  <a:cubicBezTo>
                    <a:pt x="12" y="893"/>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
            <p:cNvSpPr/>
            <p:nvPr/>
          </p:nvSpPr>
          <p:spPr>
            <a:xfrm>
              <a:off x="1562742" y="570881"/>
              <a:ext cx="38482" cy="38482"/>
            </a:xfrm>
            <a:custGeom>
              <a:rect b="b" l="l" r="r" t="t"/>
              <a:pathLst>
                <a:path extrusionOk="0" h="1120" w="1120">
                  <a:moveTo>
                    <a:pt x="560" y="1"/>
                  </a:moveTo>
                  <a:cubicBezTo>
                    <a:pt x="251" y="1"/>
                    <a:pt x="1" y="251"/>
                    <a:pt x="1" y="560"/>
                  </a:cubicBezTo>
                  <a:cubicBezTo>
                    <a:pt x="1" y="870"/>
                    <a:pt x="251" y="1120"/>
                    <a:pt x="560" y="1120"/>
                  </a:cubicBezTo>
                  <a:cubicBezTo>
                    <a:pt x="870" y="1120"/>
                    <a:pt x="1120" y="870"/>
                    <a:pt x="1120" y="560"/>
                  </a:cubicBezTo>
                  <a:cubicBezTo>
                    <a:pt x="1120"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
            <p:cNvSpPr/>
            <p:nvPr/>
          </p:nvSpPr>
          <p:spPr>
            <a:xfrm>
              <a:off x="1690385" y="954603"/>
              <a:ext cx="38894" cy="38894"/>
            </a:xfrm>
            <a:custGeom>
              <a:rect b="b" l="l" r="r" t="t"/>
              <a:pathLst>
                <a:path extrusionOk="0" h="1132" w="1132">
                  <a:moveTo>
                    <a:pt x="572" y="1"/>
                  </a:moveTo>
                  <a:cubicBezTo>
                    <a:pt x="251" y="1"/>
                    <a:pt x="1" y="263"/>
                    <a:pt x="1" y="572"/>
                  </a:cubicBezTo>
                  <a:cubicBezTo>
                    <a:pt x="12"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
            <p:cNvSpPr/>
            <p:nvPr/>
          </p:nvSpPr>
          <p:spPr>
            <a:xfrm>
              <a:off x="1562742" y="954603"/>
              <a:ext cx="38482" cy="38894"/>
            </a:xfrm>
            <a:custGeom>
              <a:rect b="b" l="l" r="r" t="t"/>
              <a:pathLst>
                <a:path extrusionOk="0" h="1132" w="112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
            <p:cNvSpPr/>
            <p:nvPr/>
          </p:nvSpPr>
          <p:spPr>
            <a:xfrm>
              <a:off x="1498113" y="1018854"/>
              <a:ext cx="38894" cy="38894"/>
            </a:xfrm>
            <a:custGeom>
              <a:rect b="b" l="l" r="r" t="t"/>
              <a:pathLst>
                <a:path extrusionOk="0" h="1132" w="1132">
                  <a:moveTo>
                    <a:pt x="572" y="0"/>
                  </a:moveTo>
                  <a:cubicBezTo>
                    <a:pt x="251" y="0"/>
                    <a:pt x="1" y="250"/>
                    <a:pt x="1" y="560"/>
                  </a:cubicBezTo>
                  <a:cubicBezTo>
                    <a:pt x="13" y="869"/>
                    <a:pt x="274"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
            <p:cNvSpPr/>
            <p:nvPr/>
          </p:nvSpPr>
          <p:spPr>
            <a:xfrm>
              <a:off x="1626581" y="1018854"/>
              <a:ext cx="38894" cy="38894"/>
            </a:xfrm>
            <a:custGeom>
              <a:rect b="b" l="l" r="r" t="t"/>
              <a:pathLst>
                <a:path extrusionOk="0" h="1132" w="1132">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
            <p:cNvSpPr/>
            <p:nvPr/>
          </p:nvSpPr>
          <p:spPr>
            <a:xfrm>
              <a:off x="1498113" y="890386"/>
              <a:ext cx="38894" cy="38894"/>
            </a:xfrm>
            <a:custGeom>
              <a:rect b="b" l="l" r="r" t="t"/>
              <a:pathLst>
                <a:path extrusionOk="0" h="1132" w="1132">
                  <a:moveTo>
                    <a:pt x="572" y="1"/>
                  </a:moveTo>
                  <a:cubicBezTo>
                    <a:pt x="251" y="1"/>
                    <a:pt x="1" y="251"/>
                    <a:pt x="1" y="560"/>
                  </a:cubicBezTo>
                  <a:cubicBezTo>
                    <a:pt x="1" y="882"/>
                    <a:pt x="274"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
            <p:cNvSpPr/>
            <p:nvPr/>
          </p:nvSpPr>
          <p:spPr>
            <a:xfrm>
              <a:off x="1626581" y="890386"/>
              <a:ext cx="38894" cy="38894"/>
            </a:xfrm>
            <a:custGeom>
              <a:rect b="b" l="l" r="r" t="t"/>
              <a:pathLst>
                <a:path extrusionOk="0" h="1132" w="1132">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
            <p:cNvSpPr/>
            <p:nvPr/>
          </p:nvSpPr>
          <p:spPr>
            <a:xfrm>
              <a:off x="1690385" y="826581"/>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
            <p:cNvSpPr/>
            <p:nvPr/>
          </p:nvSpPr>
          <p:spPr>
            <a:xfrm>
              <a:off x="1562742" y="826993"/>
              <a:ext cx="38482" cy="38894"/>
            </a:xfrm>
            <a:custGeom>
              <a:rect b="b" l="l" r="r" t="t"/>
              <a:pathLst>
                <a:path extrusionOk="0" h="1132" w="1120">
                  <a:moveTo>
                    <a:pt x="560" y="0"/>
                  </a:moveTo>
                  <a:cubicBezTo>
                    <a:pt x="251" y="0"/>
                    <a:pt x="1" y="250"/>
                    <a:pt x="1" y="560"/>
                  </a:cubicBezTo>
                  <a:cubicBezTo>
                    <a:pt x="1" y="869"/>
                    <a:pt x="251" y="1131"/>
                    <a:pt x="560" y="1131"/>
                  </a:cubicBezTo>
                  <a:cubicBezTo>
                    <a:pt x="870" y="1131"/>
                    <a:pt x="1120" y="869"/>
                    <a:pt x="1120" y="560"/>
                  </a:cubicBezTo>
                  <a:cubicBezTo>
                    <a:pt x="1120"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
            <p:cNvSpPr/>
            <p:nvPr/>
          </p:nvSpPr>
          <p:spPr>
            <a:xfrm>
              <a:off x="1690385" y="1210302"/>
              <a:ext cx="38894" cy="38894"/>
            </a:xfrm>
            <a:custGeom>
              <a:rect b="b" l="l" r="r" t="t"/>
              <a:pathLst>
                <a:path extrusionOk="0" h="1132" w="1132">
                  <a:moveTo>
                    <a:pt x="572" y="0"/>
                  </a:moveTo>
                  <a:cubicBezTo>
                    <a:pt x="251" y="0"/>
                    <a:pt x="1" y="262"/>
                    <a:pt x="1" y="572"/>
                  </a:cubicBezTo>
                  <a:cubicBezTo>
                    <a:pt x="12" y="893"/>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
            <p:cNvSpPr/>
            <p:nvPr/>
          </p:nvSpPr>
          <p:spPr>
            <a:xfrm>
              <a:off x="1562742" y="1210714"/>
              <a:ext cx="38482" cy="38894"/>
            </a:xfrm>
            <a:custGeom>
              <a:rect b="b" l="l" r="r" t="t"/>
              <a:pathLst>
                <a:path extrusionOk="0" h="1132" w="1120">
                  <a:moveTo>
                    <a:pt x="560" y="0"/>
                  </a:moveTo>
                  <a:cubicBezTo>
                    <a:pt x="251" y="0"/>
                    <a:pt x="1" y="262"/>
                    <a:pt x="1" y="572"/>
                  </a:cubicBezTo>
                  <a:cubicBezTo>
                    <a:pt x="1" y="881"/>
                    <a:pt x="251" y="1131"/>
                    <a:pt x="560" y="1131"/>
                  </a:cubicBezTo>
                  <a:cubicBezTo>
                    <a:pt x="870" y="1131"/>
                    <a:pt x="1120" y="881"/>
                    <a:pt x="1120" y="572"/>
                  </a:cubicBezTo>
                  <a:cubicBezTo>
                    <a:pt x="1120"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
            <p:cNvSpPr/>
            <p:nvPr/>
          </p:nvSpPr>
          <p:spPr>
            <a:xfrm>
              <a:off x="1498113" y="1274519"/>
              <a:ext cx="38894" cy="38894"/>
            </a:xfrm>
            <a:custGeom>
              <a:rect b="b" l="l" r="r" t="t"/>
              <a:pathLst>
                <a:path extrusionOk="0" h="1132" w="1132">
                  <a:moveTo>
                    <a:pt x="572" y="1"/>
                  </a:moveTo>
                  <a:cubicBezTo>
                    <a:pt x="251" y="1"/>
                    <a:pt x="1" y="251"/>
                    <a:pt x="1" y="560"/>
                  </a:cubicBezTo>
                  <a:cubicBezTo>
                    <a:pt x="13" y="894"/>
                    <a:pt x="274"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
            <p:cNvSpPr/>
            <p:nvPr/>
          </p:nvSpPr>
          <p:spPr>
            <a:xfrm>
              <a:off x="1626581" y="1274519"/>
              <a:ext cx="38894" cy="38894"/>
            </a:xfrm>
            <a:custGeom>
              <a:rect b="b" l="l" r="r" t="t"/>
              <a:pathLst>
                <a:path extrusionOk="0" h="1132" w="1132">
                  <a:moveTo>
                    <a:pt x="560" y="1"/>
                  </a:moveTo>
                  <a:cubicBezTo>
                    <a:pt x="250" y="1"/>
                    <a:pt x="0" y="251"/>
                    <a:pt x="0" y="560"/>
                  </a:cubicBezTo>
                  <a:cubicBezTo>
                    <a:pt x="0" y="894"/>
                    <a:pt x="262" y="1132"/>
                    <a:pt x="560" y="1132"/>
                  </a:cubicBezTo>
                  <a:cubicBezTo>
                    <a:pt x="881" y="1132"/>
                    <a:pt x="1131" y="870"/>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
            <p:cNvSpPr/>
            <p:nvPr/>
          </p:nvSpPr>
          <p:spPr>
            <a:xfrm>
              <a:off x="1498113" y="1146463"/>
              <a:ext cx="38894" cy="38894"/>
            </a:xfrm>
            <a:custGeom>
              <a:rect b="b" l="l" r="r" t="t"/>
              <a:pathLst>
                <a:path extrusionOk="0" h="1132" w="1132">
                  <a:moveTo>
                    <a:pt x="572" y="1"/>
                  </a:moveTo>
                  <a:cubicBezTo>
                    <a:pt x="251" y="1"/>
                    <a:pt x="1" y="251"/>
                    <a:pt x="1" y="572"/>
                  </a:cubicBezTo>
                  <a:cubicBezTo>
                    <a:pt x="13" y="882"/>
                    <a:pt x="274"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
            <p:cNvSpPr/>
            <p:nvPr/>
          </p:nvSpPr>
          <p:spPr>
            <a:xfrm>
              <a:off x="1626581" y="1146463"/>
              <a:ext cx="38894" cy="38894"/>
            </a:xfrm>
            <a:custGeom>
              <a:rect b="b" l="l" r="r" t="t"/>
              <a:pathLst>
                <a:path extrusionOk="0" h="1132" w="1132">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
            <p:cNvSpPr/>
            <p:nvPr/>
          </p:nvSpPr>
          <p:spPr>
            <a:xfrm>
              <a:off x="1690385" y="1082659"/>
              <a:ext cx="38894" cy="38894"/>
            </a:xfrm>
            <a:custGeom>
              <a:rect b="b" l="l" r="r" t="t"/>
              <a:pathLst>
                <a:path extrusionOk="0" h="1132" w="1132">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
            <p:cNvSpPr/>
            <p:nvPr/>
          </p:nvSpPr>
          <p:spPr>
            <a:xfrm>
              <a:off x="1562742" y="1082659"/>
              <a:ext cx="38482" cy="38894"/>
            </a:xfrm>
            <a:custGeom>
              <a:rect b="b" l="l" r="r" t="t"/>
              <a:pathLst>
                <a:path extrusionOk="0" h="1132" w="1120">
                  <a:moveTo>
                    <a:pt x="560" y="1"/>
                  </a:moveTo>
                  <a:cubicBezTo>
                    <a:pt x="251" y="1"/>
                    <a:pt x="1" y="251"/>
                    <a:pt x="1" y="560"/>
                  </a:cubicBezTo>
                  <a:cubicBezTo>
                    <a:pt x="1" y="870"/>
                    <a:pt x="251" y="1132"/>
                    <a:pt x="560" y="1132"/>
                  </a:cubicBezTo>
                  <a:cubicBezTo>
                    <a:pt x="870" y="1132"/>
                    <a:pt x="1120" y="870"/>
                    <a:pt x="1120" y="560"/>
                  </a:cubicBezTo>
                  <a:cubicBezTo>
                    <a:pt x="1120"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
            <p:cNvSpPr/>
            <p:nvPr/>
          </p:nvSpPr>
          <p:spPr>
            <a:xfrm>
              <a:off x="1690385" y="1466792"/>
              <a:ext cx="38894" cy="38894"/>
            </a:xfrm>
            <a:custGeom>
              <a:rect b="b" l="l" r="r" t="t"/>
              <a:pathLst>
                <a:path extrusionOk="0" h="1132" w="1132">
                  <a:moveTo>
                    <a:pt x="572" y="0"/>
                  </a:moveTo>
                  <a:cubicBezTo>
                    <a:pt x="251" y="0"/>
                    <a:pt x="1" y="250"/>
                    <a:pt x="1" y="560"/>
                  </a:cubicBezTo>
                  <a:cubicBezTo>
                    <a:pt x="12" y="893"/>
                    <a:pt x="251" y="1132"/>
                    <a:pt x="572" y="1132"/>
                  </a:cubicBezTo>
                  <a:cubicBezTo>
                    <a:pt x="882" y="1132"/>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
            <p:cNvSpPr/>
            <p:nvPr/>
          </p:nvSpPr>
          <p:spPr>
            <a:xfrm>
              <a:off x="1562742" y="1467204"/>
              <a:ext cx="38482" cy="38894"/>
            </a:xfrm>
            <a:custGeom>
              <a:rect b="b" l="l" r="r" t="t"/>
              <a:pathLst>
                <a:path extrusionOk="0" h="1132" w="1120">
                  <a:moveTo>
                    <a:pt x="560" y="0"/>
                  </a:moveTo>
                  <a:cubicBezTo>
                    <a:pt x="251" y="0"/>
                    <a:pt x="1" y="250"/>
                    <a:pt x="1" y="560"/>
                  </a:cubicBezTo>
                  <a:cubicBezTo>
                    <a:pt x="1" y="870"/>
                    <a:pt x="251" y="1131"/>
                    <a:pt x="560" y="1131"/>
                  </a:cubicBezTo>
                  <a:cubicBezTo>
                    <a:pt x="870" y="1131"/>
                    <a:pt x="1120" y="870"/>
                    <a:pt x="1120" y="560"/>
                  </a:cubicBezTo>
                  <a:cubicBezTo>
                    <a:pt x="1120"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
            <p:cNvSpPr/>
            <p:nvPr/>
          </p:nvSpPr>
          <p:spPr>
            <a:xfrm>
              <a:off x="1498113" y="1531009"/>
              <a:ext cx="38894" cy="38894"/>
            </a:xfrm>
            <a:custGeom>
              <a:rect b="b" l="l" r="r" t="t"/>
              <a:pathLst>
                <a:path extrusionOk="0" h="1132" w="1132">
                  <a:moveTo>
                    <a:pt x="572" y="1"/>
                  </a:moveTo>
                  <a:cubicBezTo>
                    <a:pt x="251" y="1"/>
                    <a:pt x="1" y="251"/>
                    <a:pt x="1" y="572"/>
                  </a:cubicBezTo>
                  <a:cubicBezTo>
                    <a:pt x="13" y="882"/>
                    <a:pt x="274"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
            <p:cNvSpPr/>
            <p:nvPr/>
          </p:nvSpPr>
          <p:spPr>
            <a:xfrm>
              <a:off x="1626581" y="1531009"/>
              <a:ext cx="38894" cy="38894"/>
            </a:xfrm>
            <a:custGeom>
              <a:rect b="b" l="l" r="r" t="t"/>
              <a:pathLst>
                <a:path extrusionOk="0" h="1132" w="1132">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
            <p:cNvSpPr/>
            <p:nvPr/>
          </p:nvSpPr>
          <p:spPr>
            <a:xfrm>
              <a:off x="1498113" y="1402575"/>
              <a:ext cx="38894" cy="38894"/>
            </a:xfrm>
            <a:custGeom>
              <a:rect b="b" l="l" r="r" t="t"/>
              <a:pathLst>
                <a:path extrusionOk="0" h="1132" w="1132">
                  <a:moveTo>
                    <a:pt x="572" y="0"/>
                  </a:moveTo>
                  <a:cubicBezTo>
                    <a:pt x="251" y="0"/>
                    <a:pt x="1" y="262"/>
                    <a:pt x="1" y="572"/>
                  </a:cubicBezTo>
                  <a:cubicBezTo>
                    <a:pt x="13" y="881"/>
                    <a:pt x="274"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
            <p:cNvSpPr/>
            <p:nvPr/>
          </p:nvSpPr>
          <p:spPr>
            <a:xfrm>
              <a:off x="1626581" y="1402575"/>
              <a:ext cx="38894" cy="38894"/>
            </a:xfrm>
            <a:custGeom>
              <a:rect b="b" l="l" r="r" t="t"/>
              <a:pathLst>
                <a:path extrusionOk="0" h="1132" w="1132">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
            <p:cNvSpPr/>
            <p:nvPr/>
          </p:nvSpPr>
          <p:spPr>
            <a:xfrm>
              <a:off x="1690385" y="1338736"/>
              <a:ext cx="38894" cy="38894"/>
            </a:xfrm>
            <a:custGeom>
              <a:rect b="b" l="l" r="r" t="t"/>
              <a:pathLst>
                <a:path extrusionOk="0" h="1132" w="1132">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
            <p:cNvSpPr/>
            <p:nvPr/>
          </p:nvSpPr>
          <p:spPr>
            <a:xfrm>
              <a:off x="1562742" y="1338736"/>
              <a:ext cx="38482" cy="38894"/>
            </a:xfrm>
            <a:custGeom>
              <a:rect b="b" l="l" r="r" t="t"/>
              <a:pathLst>
                <a:path extrusionOk="0" h="1132" w="1120">
                  <a:moveTo>
                    <a:pt x="560" y="1"/>
                  </a:moveTo>
                  <a:cubicBezTo>
                    <a:pt x="251" y="1"/>
                    <a:pt x="1" y="251"/>
                    <a:pt x="1" y="560"/>
                  </a:cubicBezTo>
                  <a:cubicBezTo>
                    <a:pt x="1" y="882"/>
                    <a:pt x="251" y="1132"/>
                    <a:pt x="560" y="1132"/>
                  </a:cubicBezTo>
                  <a:cubicBezTo>
                    <a:pt x="870" y="1132"/>
                    <a:pt x="1120" y="882"/>
                    <a:pt x="1120" y="560"/>
                  </a:cubicBezTo>
                  <a:cubicBezTo>
                    <a:pt x="1120"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
            <p:cNvSpPr/>
            <p:nvPr/>
          </p:nvSpPr>
          <p:spPr>
            <a:xfrm>
              <a:off x="1690385" y="1722870"/>
              <a:ext cx="38894" cy="38894"/>
            </a:xfrm>
            <a:custGeom>
              <a:rect b="b" l="l" r="r" t="t"/>
              <a:pathLst>
                <a:path extrusionOk="0" h="1132" w="1132">
                  <a:moveTo>
                    <a:pt x="572" y="1"/>
                  </a:moveTo>
                  <a:cubicBezTo>
                    <a:pt x="251" y="1"/>
                    <a:pt x="1" y="251"/>
                    <a:pt x="1" y="560"/>
                  </a:cubicBezTo>
                  <a:cubicBezTo>
                    <a:pt x="12"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
            <p:cNvSpPr/>
            <p:nvPr/>
          </p:nvSpPr>
          <p:spPr>
            <a:xfrm>
              <a:off x="1562742" y="1723282"/>
              <a:ext cx="38482" cy="38894"/>
            </a:xfrm>
            <a:custGeom>
              <a:rect b="b" l="l" r="r" t="t"/>
              <a:pathLst>
                <a:path extrusionOk="0" h="1132" w="1120">
                  <a:moveTo>
                    <a:pt x="560" y="1"/>
                  </a:moveTo>
                  <a:cubicBezTo>
                    <a:pt x="251" y="1"/>
                    <a:pt x="1" y="251"/>
                    <a:pt x="1" y="572"/>
                  </a:cubicBezTo>
                  <a:cubicBezTo>
                    <a:pt x="1" y="882"/>
                    <a:pt x="251" y="1132"/>
                    <a:pt x="560" y="1132"/>
                  </a:cubicBezTo>
                  <a:cubicBezTo>
                    <a:pt x="870" y="1132"/>
                    <a:pt x="1120" y="882"/>
                    <a:pt x="1120" y="572"/>
                  </a:cubicBezTo>
                  <a:cubicBezTo>
                    <a:pt x="1120"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
            <p:cNvSpPr/>
            <p:nvPr/>
          </p:nvSpPr>
          <p:spPr>
            <a:xfrm>
              <a:off x="1498113" y="1787121"/>
              <a:ext cx="38894" cy="38894"/>
            </a:xfrm>
            <a:custGeom>
              <a:rect b="b" l="l" r="r" t="t"/>
              <a:pathLst>
                <a:path extrusionOk="0" h="1132" w="1132">
                  <a:moveTo>
                    <a:pt x="572" y="0"/>
                  </a:moveTo>
                  <a:cubicBezTo>
                    <a:pt x="251" y="0"/>
                    <a:pt x="1" y="262"/>
                    <a:pt x="1" y="572"/>
                  </a:cubicBezTo>
                  <a:cubicBezTo>
                    <a:pt x="1" y="881"/>
                    <a:pt x="274"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
            <p:cNvSpPr/>
            <p:nvPr/>
          </p:nvSpPr>
          <p:spPr>
            <a:xfrm>
              <a:off x="1626581" y="1787121"/>
              <a:ext cx="38894" cy="38894"/>
            </a:xfrm>
            <a:custGeom>
              <a:rect b="b" l="l" r="r" t="t"/>
              <a:pathLst>
                <a:path extrusionOk="0" h="1132" w="1132">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
            <p:cNvSpPr/>
            <p:nvPr/>
          </p:nvSpPr>
          <p:spPr>
            <a:xfrm>
              <a:off x="1498113" y="1659065"/>
              <a:ext cx="38894" cy="38894"/>
            </a:xfrm>
            <a:custGeom>
              <a:rect b="b" l="l" r="r" t="t"/>
              <a:pathLst>
                <a:path extrusionOk="0" h="1132" w="1132">
                  <a:moveTo>
                    <a:pt x="572" y="0"/>
                  </a:moveTo>
                  <a:cubicBezTo>
                    <a:pt x="251" y="0"/>
                    <a:pt x="1" y="250"/>
                    <a:pt x="1" y="560"/>
                  </a:cubicBezTo>
                  <a:cubicBezTo>
                    <a:pt x="13" y="870"/>
                    <a:pt x="274"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
            <p:cNvSpPr/>
            <p:nvPr/>
          </p:nvSpPr>
          <p:spPr>
            <a:xfrm>
              <a:off x="1626581" y="1659065"/>
              <a:ext cx="38894" cy="38894"/>
            </a:xfrm>
            <a:custGeom>
              <a:rect b="b" l="l" r="r" t="t"/>
              <a:pathLst>
                <a:path extrusionOk="0" h="1132" w="1132">
                  <a:moveTo>
                    <a:pt x="560" y="0"/>
                  </a:moveTo>
                  <a:cubicBezTo>
                    <a:pt x="250" y="0"/>
                    <a:pt x="0" y="250"/>
                    <a:pt x="0" y="560"/>
                  </a:cubicBezTo>
                  <a:cubicBezTo>
                    <a:pt x="0" y="870"/>
                    <a:pt x="262" y="1131"/>
                    <a:pt x="560" y="1131"/>
                  </a:cubicBezTo>
                  <a:cubicBezTo>
                    <a:pt x="881" y="1131"/>
                    <a:pt x="1131" y="870"/>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
            <p:cNvSpPr/>
            <p:nvPr/>
          </p:nvSpPr>
          <p:spPr>
            <a:xfrm>
              <a:off x="1690385" y="1594848"/>
              <a:ext cx="38894" cy="38894"/>
            </a:xfrm>
            <a:custGeom>
              <a:rect b="b" l="l" r="r" t="t"/>
              <a:pathLst>
                <a:path extrusionOk="0" h="1132" w="1132">
                  <a:moveTo>
                    <a:pt x="572" y="0"/>
                  </a:moveTo>
                  <a:cubicBezTo>
                    <a:pt x="251" y="0"/>
                    <a:pt x="1" y="262"/>
                    <a:pt x="1" y="572"/>
                  </a:cubicBezTo>
                  <a:cubicBezTo>
                    <a:pt x="12"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
            <p:cNvSpPr/>
            <p:nvPr/>
          </p:nvSpPr>
          <p:spPr>
            <a:xfrm>
              <a:off x="1562742" y="1594848"/>
              <a:ext cx="38482" cy="38894"/>
            </a:xfrm>
            <a:custGeom>
              <a:rect b="b" l="l" r="r" t="t"/>
              <a:pathLst>
                <a:path extrusionOk="0" h="1132" w="1120">
                  <a:moveTo>
                    <a:pt x="560" y="0"/>
                  </a:moveTo>
                  <a:cubicBezTo>
                    <a:pt x="251" y="0"/>
                    <a:pt x="1" y="262"/>
                    <a:pt x="1" y="572"/>
                  </a:cubicBezTo>
                  <a:cubicBezTo>
                    <a:pt x="1" y="881"/>
                    <a:pt x="251" y="1131"/>
                    <a:pt x="560" y="1131"/>
                  </a:cubicBezTo>
                  <a:cubicBezTo>
                    <a:pt x="870" y="1131"/>
                    <a:pt x="1120" y="881"/>
                    <a:pt x="1120" y="572"/>
                  </a:cubicBezTo>
                  <a:cubicBezTo>
                    <a:pt x="1120"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
            <p:cNvSpPr/>
            <p:nvPr/>
          </p:nvSpPr>
          <p:spPr>
            <a:xfrm>
              <a:off x="1690385" y="1978982"/>
              <a:ext cx="38894" cy="38894"/>
            </a:xfrm>
            <a:custGeom>
              <a:rect b="b" l="l" r="r" t="t"/>
              <a:pathLst>
                <a:path extrusionOk="0" h="1132" w="1132">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
            <p:cNvSpPr/>
            <p:nvPr/>
          </p:nvSpPr>
          <p:spPr>
            <a:xfrm>
              <a:off x="1562742" y="1979359"/>
              <a:ext cx="38482" cy="38929"/>
            </a:xfrm>
            <a:custGeom>
              <a:rect b="b" l="l" r="r" t="t"/>
              <a:pathLst>
                <a:path extrusionOk="0" h="1133" w="112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
            <p:cNvSpPr/>
            <p:nvPr/>
          </p:nvSpPr>
          <p:spPr>
            <a:xfrm>
              <a:off x="1498113" y="2043611"/>
              <a:ext cx="38894" cy="38894"/>
            </a:xfrm>
            <a:custGeom>
              <a:rect b="b" l="l" r="r" t="t"/>
              <a:pathLst>
                <a:path extrusionOk="0" h="1132" w="1132">
                  <a:moveTo>
                    <a:pt x="572" y="0"/>
                  </a:moveTo>
                  <a:cubicBezTo>
                    <a:pt x="251" y="0"/>
                    <a:pt x="1" y="250"/>
                    <a:pt x="1" y="560"/>
                  </a:cubicBezTo>
                  <a:cubicBezTo>
                    <a:pt x="13" y="869"/>
                    <a:pt x="274"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
            <p:cNvSpPr/>
            <p:nvPr/>
          </p:nvSpPr>
          <p:spPr>
            <a:xfrm>
              <a:off x="1626581" y="2043611"/>
              <a:ext cx="38894" cy="38894"/>
            </a:xfrm>
            <a:custGeom>
              <a:rect b="b" l="l" r="r" t="t"/>
              <a:pathLst>
                <a:path extrusionOk="0" h="1132" w="1132">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
            <p:cNvSpPr/>
            <p:nvPr/>
          </p:nvSpPr>
          <p:spPr>
            <a:xfrm>
              <a:off x="1498113" y="1915143"/>
              <a:ext cx="38894" cy="38894"/>
            </a:xfrm>
            <a:custGeom>
              <a:rect b="b" l="l" r="r" t="t"/>
              <a:pathLst>
                <a:path extrusionOk="0" h="1132" w="1132">
                  <a:moveTo>
                    <a:pt x="572" y="1"/>
                  </a:moveTo>
                  <a:cubicBezTo>
                    <a:pt x="251" y="1"/>
                    <a:pt x="1" y="251"/>
                    <a:pt x="1" y="560"/>
                  </a:cubicBezTo>
                  <a:cubicBezTo>
                    <a:pt x="13" y="882"/>
                    <a:pt x="274"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
            <p:cNvSpPr/>
            <p:nvPr/>
          </p:nvSpPr>
          <p:spPr>
            <a:xfrm>
              <a:off x="1626581" y="1915143"/>
              <a:ext cx="38894" cy="38894"/>
            </a:xfrm>
            <a:custGeom>
              <a:rect b="b" l="l" r="r" t="t"/>
              <a:pathLst>
                <a:path extrusionOk="0" h="1132" w="1132">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
            <p:cNvSpPr/>
            <p:nvPr/>
          </p:nvSpPr>
          <p:spPr>
            <a:xfrm>
              <a:off x="1690385" y="1851338"/>
              <a:ext cx="38894" cy="38894"/>
            </a:xfrm>
            <a:custGeom>
              <a:rect b="b" l="l" r="r" t="t"/>
              <a:pathLst>
                <a:path extrusionOk="0" h="1132" w="1132">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
            <p:cNvSpPr/>
            <p:nvPr/>
          </p:nvSpPr>
          <p:spPr>
            <a:xfrm>
              <a:off x="1562742" y="1851338"/>
              <a:ext cx="38482" cy="38894"/>
            </a:xfrm>
            <a:custGeom>
              <a:rect b="b" l="l" r="r" t="t"/>
              <a:pathLst>
                <a:path extrusionOk="0" h="1132" w="1120">
                  <a:moveTo>
                    <a:pt x="560" y="0"/>
                  </a:moveTo>
                  <a:cubicBezTo>
                    <a:pt x="251" y="0"/>
                    <a:pt x="1" y="250"/>
                    <a:pt x="1" y="560"/>
                  </a:cubicBezTo>
                  <a:cubicBezTo>
                    <a:pt x="1" y="869"/>
                    <a:pt x="251" y="1131"/>
                    <a:pt x="560" y="1131"/>
                  </a:cubicBezTo>
                  <a:cubicBezTo>
                    <a:pt x="870" y="1131"/>
                    <a:pt x="1120" y="869"/>
                    <a:pt x="1120" y="560"/>
                  </a:cubicBezTo>
                  <a:cubicBezTo>
                    <a:pt x="1120"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
            <p:cNvSpPr/>
            <p:nvPr/>
          </p:nvSpPr>
          <p:spPr>
            <a:xfrm>
              <a:off x="1242035" y="-5903"/>
              <a:ext cx="38894" cy="38894"/>
            </a:xfrm>
            <a:custGeom>
              <a:rect b="b" l="l" r="r" t="t"/>
              <a:pathLst>
                <a:path extrusionOk="0" h="1132" w="1132">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
            <p:cNvSpPr/>
            <p:nvPr/>
          </p:nvSpPr>
          <p:spPr>
            <a:xfrm>
              <a:off x="1370469" y="-5903"/>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
            <p:cNvSpPr/>
            <p:nvPr/>
          </p:nvSpPr>
          <p:spPr>
            <a:xfrm>
              <a:off x="1434308" y="186335"/>
              <a:ext cx="38894" cy="38516"/>
            </a:xfrm>
            <a:custGeom>
              <a:rect b="b" l="l" r="r" t="t"/>
              <a:pathLst>
                <a:path extrusionOk="0" h="1121" w="1132">
                  <a:moveTo>
                    <a:pt x="560" y="1"/>
                  </a:moveTo>
                  <a:cubicBezTo>
                    <a:pt x="250" y="1"/>
                    <a:pt x="0" y="251"/>
                    <a:pt x="0" y="561"/>
                  </a:cubicBezTo>
                  <a:cubicBezTo>
                    <a:pt x="0" y="870"/>
                    <a:pt x="262" y="1120"/>
                    <a:pt x="560" y="1120"/>
                  </a:cubicBezTo>
                  <a:cubicBezTo>
                    <a:pt x="881" y="1120"/>
                    <a:pt x="1131" y="870"/>
                    <a:pt x="1131" y="561"/>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
            <p:cNvSpPr/>
            <p:nvPr/>
          </p:nvSpPr>
          <p:spPr>
            <a:xfrm>
              <a:off x="1306252" y="186335"/>
              <a:ext cx="38894" cy="38929"/>
            </a:xfrm>
            <a:custGeom>
              <a:rect b="b" l="l" r="r" t="t"/>
              <a:pathLst>
                <a:path extrusionOk="0" h="1133" w="1132">
                  <a:moveTo>
                    <a:pt x="572" y="1"/>
                  </a:moveTo>
                  <a:cubicBezTo>
                    <a:pt x="263" y="1"/>
                    <a:pt x="1" y="251"/>
                    <a:pt x="1" y="561"/>
                  </a:cubicBezTo>
                  <a:cubicBezTo>
                    <a:pt x="1" y="870"/>
                    <a:pt x="263" y="1132"/>
                    <a:pt x="572" y="1132"/>
                  </a:cubicBezTo>
                  <a:cubicBezTo>
                    <a:pt x="882" y="1132"/>
                    <a:pt x="1132" y="870"/>
                    <a:pt x="1132" y="561"/>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
            <p:cNvSpPr/>
            <p:nvPr/>
          </p:nvSpPr>
          <p:spPr>
            <a:xfrm>
              <a:off x="1242035" y="250174"/>
              <a:ext cx="38894" cy="38894"/>
            </a:xfrm>
            <a:custGeom>
              <a:rect b="b" l="l" r="r" t="t"/>
              <a:pathLst>
                <a:path extrusionOk="0" h="1132" w="1132">
                  <a:moveTo>
                    <a:pt x="560" y="0"/>
                  </a:moveTo>
                  <a:cubicBezTo>
                    <a:pt x="250" y="0"/>
                    <a:pt x="0" y="250"/>
                    <a:pt x="0" y="560"/>
                  </a:cubicBezTo>
                  <a:cubicBezTo>
                    <a:pt x="12" y="881"/>
                    <a:pt x="262" y="1131"/>
                    <a:pt x="560" y="1131"/>
                  </a:cubicBezTo>
                  <a:cubicBezTo>
                    <a:pt x="881" y="1131"/>
                    <a:pt x="1131" y="870"/>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
            <p:cNvSpPr/>
            <p:nvPr/>
          </p:nvSpPr>
          <p:spPr>
            <a:xfrm>
              <a:off x="1370469" y="250174"/>
              <a:ext cx="38894" cy="38894"/>
            </a:xfrm>
            <a:custGeom>
              <a:rect b="b" l="l" r="r" t="t"/>
              <a:pathLst>
                <a:path extrusionOk="0" h="1132" w="1132">
                  <a:moveTo>
                    <a:pt x="560" y="0"/>
                  </a:moveTo>
                  <a:cubicBezTo>
                    <a:pt x="251" y="0"/>
                    <a:pt x="1" y="250"/>
                    <a:pt x="1" y="560"/>
                  </a:cubicBezTo>
                  <a:cubicBezTo>
                    <a:pt x="1" y="881"/>
                    <a:pt x="251" y="1131"/>
                    <a:pt x="560" y="1131"/>
                  </a:cubicBezTo>
                  <a:cubicBezTo>
                    <a:pt x="870" y="1131"/>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
            <p:cNvSpPr/>
            <p:nvPr/>
          </p:nvSpPr>
          <p:spPr>
            <a:xfrm>
              <a:off x="1242035" y="121706"/>
              <a:ext cx="38894" cy="38894"/>
            </a:xfrm>
            <a:custGeom>
              <a:rect b="b" l="l" r="r" t="t"/>
              <a:pathLst>
                <a:path extrusionOk="0" h="1132" w="1132">
                  <a:moveTo>
                    <a:pt x="560" y="1"/>
                  </a:moveTo>
                  <a:cubicBezTo>
                    <a:pt x="250" y="1"/>
                    <a:pt x="0" y="251"/>
                    <a:pt x="0" y="572"/>
                  </a:cubicBezTo>
                  <a:cubicBezTo>
                    <a:pt x="12" y="894"/>
                    <a:pt x="262"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
            <p:cNvSpPr/>
            <p:nvPr/>
          </p:nvSpPr>
          <p:spPr>
            <a:xfrm>
              <a:off x="1370469" y="121706"/>
              <a:ext cx="38894" cy="38894"/>
            </a:xfrm>
            <a:custGeom>
              <a:rect b="b" l="l" r="r" t="t"/>
              <a:pathLst>
                <a:path extrusionOk="0" h="1132" w="1132">
                  <a:moveTo>
                    <a:pt x="560" y="1"/>
                  </a:moveTo>
                  <a:cubicBezTo>
                    <a:pt x="251" y="1"/>
                    <a:pt x="1" y="251"/>
                    <a:pt x="1" y="572"/>
                  </a:cubicBezTo>
                  <a:cubicBezTo>
                    <a:pt x="1" y="894"/>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
            <p:cNvSpPr/>
            <p:nvPr/>
          </p:nvSpPr>
          <p:spPr>
            <a:xfrm>
              <a:off x="1434308" y="58314"/>
              <a:ext cx="38894" cy="38894"/>
            </a:xfrm>
            <a:custGeom>
              <a:rect b="b" l="l" r="r" t="t"/>
              <a:pathLst>
                <a:path extrusionOk="0" h="1132" w="1132">
                  <a:moveTo>
                    <a:pt x="560" y="0"/>
                  </a:moveTo>
                  <a:cubicBezTo>
                    <a:pt x="250" y="0"/>
                    <a:pt x="0" y="250"/>
                    <a:pt x="0" y="572"/>
                  </a:cubicBezTo>
                  <a:cubicBezTo>
                    <a:pt x="12" y="881"/>
                    <a:pt x="262" y="1131"/>
                    <a:pt x="560" y="1131"/>
                  </a:cubicBezTo>
                  <a:cubicBezTo>
                    <a:pt x="881" y="1131"/>
                    <a:pt x="1131" y="881"/>
                    <a:pt x="1131" y="572"/>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
            <p:cNvSpPr/>
            <p:nvPr/>
          </p:nvSpPr>
          <p:spPr>
            <a:xfrm>
              <a:off x="1306252" y="58314"/>
              <a:ext cx="38894" cy="38894"/>
            </a:xfrm>
            <a:custGeom>
              <a:rect b="b" l="l" r="r" t="t"/>
              <a:pathLst>
                <a:path extrusionOk="0" h="1132" w="1132">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
            <p:cNvSpPr/>
            <p:nvPr/>
          </p:nvSpPr>
          <p:spPr>
            <a:xfrm>
              <a:off x="1434308" y="442447"/>
              <a:ext cx="38894" cy="38894"/>
            </a:xfrm>
            <a:custGeom>
              <a:rect b="b" l="l" r="r" t="t"/>
              <a:pathLst>
                <a:path extrusionOk="0" h="1132" w="1132">
                  <a:moveTo>
                    <a:pt x="560" y="0"/>
                  </a:moveTo>
                  <a:cubicBezTo>
                    <a:pt x="250" y="0"/>
                    <a:pt x="0" y="250"/>
                    <a:pt x="0" y="560"/>
                  </a:cubicBezTo>
                  <a:cubicBezTo>
                    <a:pt x="12" y="881"/>
                    <a:pt x="262" y="1131"/>
                    <a:pt x="560" y="1131"/>
                  </a:cubicBezTo>
                  <a:cubicBezTo>
                    <a:pt x="881" y="1131"/>
                    <a:pt x="1131" y="881"/>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
            <p:cNvSpPr/>
            <p:nvPr/>
          </p:nvSpPr>
          <p:spPr>
            <a:xfrm>
              <a:off x="1306252" y="442447"/>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
            <p:cNvSpPr/>
            <p:nvPr/>
          </p:nvSpPr>
          <p:spPr>
            <a:xfrm>
              <a:off x="1242035" y="506252"/>
              <a:ext cx="38894" cy="38894"/>
            </a:xfrm>
            <a:custGeom>
              <a:rect b="b" l="l" r="r" t="t"/>
              <a:pathLst>
                <a:path extrusionOk="0" h="1132" w="1132">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
            <p:cNvSpPr/>
            <p:nvPr/>
          </p:nvSpPr>
          <p:spPr>
            <a:xfrm>
              <a:off x="1370469" y="506252"/>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
            <p:cNvSpPr/>
            <p:nvPr/>
          </p:nvSpPr>
          <p:spPr>
            <a:xfrm>
              <a:off x="1242035" y="377818"/>
              <a:ext cx="38894" cy="38894"/>
            </a:xfrm>
            <a:custGeom>
              <a:rect b="b" l="l" r="r" t="t"/>
              <a:pathLst>
                <a:path extrusionOk="0" h="1132" w="1132">
                  <a:moveTo>
                    <a:pt x="560" y="0"/>
                  </a:moveTo>
                  <a:cubicBezTo>
                    <a:pt x="250" y="0"/>
                    <a:pt x="0" y="262"/>
                    <a:pt x="0" y="572"/>
                  </a:cubicBezTo>
                  <a:cubicBezTo>
                    <a:pt x="12" y="893"/>
                    <a:pt x="262"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
            <p:cNvSpPr/>
            <p:nvPr/>
          </p:nvSpPr>
          <p:spPr>
            <a:xfrm>
              <a:off x="1370469" y="377818"/>
              <a:ext cx="38894" cy="38894"/>
            </a:xfrm>
            <a:custGeom>
              <a:rect b="b" l="l" r="r" t="t"/>
              <a:pathLst>
                <a:path extrusionOk="0" h="1132" w="1132">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
            <p:cNvSpPr/>
            <p:nvPr/>
          </p:nvSpPr>
          <p:spPr>
            <a:xfrm>
              <a:off x="1434308" y="313979"/>
              <a:ext cx="38894" cy="38894"/>
            </a:xfrm>
            <a:custGeom>
              <a:rect b="b" l="l" r="r" t="t"/>
              <a:pathLst>
                <a:path extrusionOk="0" h="1132" w="1132">
                  <a:moveTo>
                    <a:pt x="560" y="1"/>
                  </a:moveTo>
                  <a:cubicBezTo>
                    <a:pt x="250" y="1"/>
                    <a:pt x="0" y="251"/>
                    <a:pt x="0" y="572"/>
                  </a:cubicBezTo>
                  <a:cubicBezTo>
                    <a:pt x="12" y="882"/>
                    <a:pt x="262" y="1132"/>
                    <a:pt x="560" y="1132"/>
                  </a:cubicBezTo>
                  <a:cubicBezTo>
                    <a:pt x="881" y="1132"/>
                    <a:pt x="1131" y="882"/>
                    <a:pt x="1131" y="572"/>
                  </a:cubicBezTo>
                  <a:cubicBezTo>
                    <a:pt x="1131" y="275"/>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
            <p:cNvSpPr/>
            <p:nvPr/>
          </p:nvSpPr>
          <p:spPr>
            <a:xfrm>
              <a:off x="1306252" y="314391"/>
              <a:ext cx="38894" cy="38894"/>
            </a:xfrm>
            <a:custGeom>
              <a:rect b="b" l="l" r="r" t="t"/>
              <a:pathLst>
                <a:path extrusionOk="0" h="1132" w="1132">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
            <p:cNvSpPr/>
            <p:nvPr/>
          </p:nvSpPr>
          <p:spPr>
            <a:xfrm>
              <a:off x="1434308" y="698525"/>
              <a:ext cx="38894" cy="38894"/>
            </a:xfrm>
            <a:custGeom>
              <a:rect b="b" l="l" r="r" t="t"/>
              <a:pathLst>
                <a:path extrusionOk="0" h="1132" w="1132">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
            <p:cNvSpPr/>
            <p:nvPr/>
          </p:nvSpPr>
          <p:spPr>
            <a:xfrm>
              <a:off x="1306252" y="698525"/>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
            <p:cNvSpPr/>
            <p:nvPr/>
          </p:nvSpPr>
          <p:spPr>
            <a:xfrm>
              <a:off x="1242035" y="762330"/>
              <a:ext cx="38894" cy="38929"/>
            </a:xfrm>
            <a:custGeom>
              <a:rect b="b" l="l" r="r" t="t"/>
              <a:pathLst>
                <a:path extrusionOk="0" h="1133" w="1132">
                  <a:moveTo>
                    <a:pt x="560" y="1"/>
                  </a:moveTo>
                  <a:cubicBezTo>
                    <a:pt x="250" y="1"/>
                    <a:pt x="0" y="263"/>
                    <a:pt x="0" y="572"/>
                  </a:cubicBezTo>
                  <a:cubicBezTo>
                    <a:pt x="12" y="882"/>
                    <a:pt x="262" y="1132"/>
                    <a:pt x="560" y="1132"/>
                  </a:cubicBezTo>
                  <a:cubicBezTo>
                    <a:pt x="881" y="1132"/>
                    <a:pt x="1131" y="882"/>
                    <a:pt x="1131" y="572"/>
                  </a:cubicBezTo>
                  <a:cubicBezTo>
                    <a:pt x="1131" y="263"/>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
            <p:cNvSpPr/>
            <p:nvPr/>
          </p:nvSpPr>
          <p:spPr>
            <a:xfrm>
              <a:off x="1370469" y="762330"/>
              <a:ext cx="38894" cy="38929"/>
            </a:xfrm>
            <a:custGeom>
              <a:rect b="b" l="l" r="r" t="t"/>
              <a:pathLst>
                <a:path extrusionOk="0" h="1133" w="1132">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
            <p:cNvSpPr/>
            <p:nvPr/>
          </p:nvSpPr>
          <p:spPr>
            <a:xfrm>
              <a:off x="1242035" y="634308"/>
              <a:ext cx="38894" cy="38894"/>
            </a:xfrm>
            <a:custGeom>
              <a:rect b="b" l="l" r="r" t="t"/>
              <a:pathLst>
                <a:path extrusionOk="0" h="1132" w="1132">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
            <p:cNvSpPr/>
            <p:nvPr/>
          </p:nvSpPr>
          <p:spPr>
            <a:xfrm>
              <a:off x="1370469" y="634308"/>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
            <p:cNvSpPr/>
            <p:nvPr/>
          </p:nvSpPr>
          <p:spPr>
            <a:xfrm>
              <a:off x="1434308" y="570091"/>
              <a:ext cx="38894" cy="38894"/>
            </a:xfrm>
            <a:custGeom>
              <a:rect b="b" l="l" r="r" t="t"/>
              <a:pathLst>
                <a:path extrusionOk="0" h="1132" w="1132">
                  <a:moveTo>
                    <a:pt x="560" y="0"/>
                  </a:moveTo>
                  <a:cubicBezTo>
                    <a:pt x="250" y="0"/>
                    <a:pt x="0" y="262"/>
                    <a:pt x="0" y="572"/>
                  </a:cubicBezTo>
                  <a:cubicBezTo>
                    <a:pt x="12" y="893"/>
                    <a:pt x="262"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
            <p:cNvSpPr/>
            <p:nvPr/>
          </p:nvSpPr>
          <p:spPr>
            <a:xfrm>
              <a:off x="1306252" y="570881"/>
              <a:ext cx="38894" cy="38482"/>
            </a:xfrm>
            <a:custGeom>
              <a:rect b="b" l="l" r="r" t="t"/>
              <a:pathLst>
                <a:path extrusionOk="0" h="1120" w="1132">
                  <a:moveTo>
                    <a:pt x="572" y="1"/>
                  </a:moveTo>
                  <a:cubicBezTo>
                    <a:pt x="263" y="1"/>
                    <a:pt x="1" y="251"/>
                    <a:pt x="1" y="560"/>
                  </a:cubicBezTo>
                  <a:cubicBezTo>
                    <a:pt x="1" y="870"/>
                    <a:pt x="263" y="1120"/>
                    <a:pt x="572" y="1120"/>
                  </a:cubicBezTo>
                  <a:cubicBezTo>
                    <a:pt x="882" y="1120"/>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
            <p:cNvSpPr/>
            <p:nvPr/>
          </p:nvSpPr>
          <p:spPr>
            <a:xfrm>
              <a:off x="1434308" y="954603"/>
              <a:ext cx="38894" cy="38894"/>
            </a:xfrm>
            <a:custGeom>
              <a:rect b="b" l="l" r="r" t="t"/>
              <a:pathLst>
                <a:path extrusionOk="0" h="1132" w="1132">
                  <a:moveTo>
                    <a:pt x="560" y="1"/>
                  </a:moveTo>
                  <a:cubicBezTo>
                    <a:pt x="250" y="1"/>
                    <a:pt x="0" y="263"/>
                    <a:pt x="0" y="572"/>
                  </a:cubicBezTo>
                  <a:cubicBezTo>
                    <a:pt x="12" y="882"/>
                    <a:pt x="262" y="1132"/>
                    <a:pt x="560" y="1132"/>
                  </a:cubicBezTo>
                  <a:cubicBezTo>
                    <a:pt x="881" y="1132"/>
                    <a:pt x="1131" y="882"/>
                    <a:pt x="1131" y="572"/>
                  </a:cubicBezTo>
                  <a:cubicBezTo>
                    <a:pt x="1131" y="263"/>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
            <p:cNvSpPr/>
            <p:nvPr/>
          </p:nvSpPr>
          <p:spPr>
            <a:xfrm>
              <a:off x="1306252" y="954603"/>
              <a:ext cx="38894" cy="38894"/>
            </a:xfrm>
            <a:custGeom>
              <a:rect b="b" l="l" r="r" t="t"/>
              <a:pathLst>
                <a:path extrusionOk="0" h="1132" w="1132">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
            <p:cNvSpPr/>
            <p:nvPr/>
          </p:nvSpPr>
          <p:spPr>
            <a:xfrm>
              <a:off x="1242035" y="1018854"/>
              <a:ext cx="38894" cy="38894"/>
            </a:xfrm>
            <a:custGeom>
              <a:rect b="b" l="l" r="r" t="t"/>
              <a:pathLst>
                <a:path extrusionOk="0" h="1132" w="1132">
                  <a:moveTo>
                    <a:pt x="560" y="0"/>
                  </a:moveTo>
                  <a:cubicBezTo>
                    <a:pt x="250" y="0"/>
                    <a:pt x="0" y="250"/>
                    <a:pt x="0" y="560"/>
                  </a:cubicBezTo>
                  <a:cubicBezTo>
                    <a:pt x="12" y="869"/>
                    <a:pt x="262"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
            <p:cNvSpPr/>
            <p:nvPr/>
          </p:nvSpPr>
          <p:spPr>
            <a:xfrm>
              <a:off x="1370469" y="1018854"/>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
            <p:cNvSpPr/>
            <p:nvPr/>
          </p:nvSpPr>
          <p:spPr>
            <a:xfrm>
              <a:off x="1242035" y="890386"/>
              <a:ext cx="38894" cy="38894"/>
            </a:xfrm>
            <a:custGeom>
              <a:rect b="b" l="l" r="r" t="t"/>
              <a:pathLst>
                <a:path extrusionOk="0" h="1132" w="1132">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
            <p:cNvSpPr/>
            <p:nvPr/>
          </p:nvSpPr>
          <p:spPr>
            <a:xfrm>
              <a:off x="1370469" y="890386"/>
              <a:ext cx="38894" cy="38894"/>
            </a:xfrm>
            <a:custGeom>
              <a:rect b="b" l="l" r="r" t="t"/>
              <a:pathLst>
                <a:path extrusionOk="0" h="1132" w="1132">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
            <p:cNvSpPr/>
            <p:nvPr/>
          </p:nvSpPr>
          <p:spPr>
            <a:xfrm>
              <a:off x="1434308" y="826581"/>
              <a:ext cx="38894" cy="38894"/>
            </a:xfrm>
            <a:custGeom>
              <a:rect b="b" l="l" r="r" t="t"/>
              <a:pathLst>
                <a:path extrusionOk="0" h="1132" w="1132">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
            <p:cNvSpPr/>
            <p:nvPr/>
          </p:nvSpPr>
          <p:spPr>
            <a:xfrm>
              <a:off x="1306252" y="826993"/>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
            <p:cNvSpPr/>
            <p:nvPr/>
          </p:nvSpPr>
          <p:spPr>
            <a:xfrm>
              <a:off x="1434308" y="1210302"/>
              <a:ext cx="38894" cy="38894"/>
            </a:xfrm>
            <a:custGeom>
              <a:rect b="b" l="l" r="r" t="t"/>
              <a:pathLst>
                <a:path extrusionOk="0" h="1132" w="1132">
                  <a:moveTo>
                    <a:pt x="560" y="0"/>
                  </a:moveTo>
                  <a:cubicBezTo>
                    <a:pt x="250" y="0"/>
                    <a:pt x="0" y="262"/>
                    <a:pt x="0" y="572"/>
                  </a:cubicBezTo>
                  <a:cubicBezTo>
                    <a:pt x="12" y="893"/>
                    <a:pt x="262"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
            <p:cNvSpPr/>
            <p:nvPr/>
          </p:nvSpPr>
          <p:spPr>
            <a:xfrm>
              <a:off x="1306252" y="1210714"/>
              <a:ext cx="38894" cy="38894"/>
            </a:xfrm>
            <a:custGeom>
              <a:rect b="b" l="l" r="r" t="t"/>
              <a:pathLst>
                <a:path extrusionOk="0" h="1132" w="1132">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
            <p:cNvSpPr/>
            <p:nvPr/>
          </p:nvSpPr>
          <p:spPr>
            <a:xfrm>
              <a:off x="1242035" y="1274519"/>
              <a:ext cx="38894" cy="38894"/>
            </a:xfrm>
            <a:custGeom>
              <a:rect b="b" l="l" r="r" t="t"/>
              <a:pathLst>
                <a:path extrusionOk="0" h="1132" w="1132">
                  <a:moveTo>
                    <a:pt x="560" y="1"/>
                  </a:moveTo>
                  <a:cubicBezTo>
                    <a:pt x="250" y="1"/>
                    <a:pt x="0" y="251"/>
                    <a:pt x="0" y="560"/>
                  </a:cubicBezTo>
                  <a:cubicBezTo>
                    <a:pt x="12" y="894"/>
                    <a:pt x="262" y="1132"/>
                    <a:pt x="560" y="1132"/>
                  </a:cubicBezTo>
                  <a:cubicBezTo>
                    <a:pt x="881" y="1132"/>
                    <a:pt x="1131" y="870"/>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
            <p:cNvSpPr/>
            <p:nvPr/>
          </p:nvSpPr>
          <p:spPr>
            <a:xfrm>
              <a:off x="1370469" y="1274519"/>
              <a:ext cx="38894" cy="38894"/>
            </a:xfrm>
            <a:custGeom>
              <a:rect b="b" l="l" r="r" t="t"/>
              <a:pathLst>
                <a:path extrusionOk="0" h="1132" w="1132">
                  <a:moveTo>
                    <a:pt x="560" y="1"/>
                  </a:moveTo>
                  <a:cubicBezTo>
                    <a:pt x="251" y="1"/>
                    <a:pt x="1" y="251"/>
                    <a:pt x="1" y="560"/>
                  </a:cubicBezTo>
                  <a:cubicBezTo>
                    <a:pt x="1" y="894"/>
                    <a:pt x="251" y="1132"/>
                    <a:pt x="560" y="1132"/>
                  </a:cubicBezTo>
                  <a:cubicBezTo>
                    <a:pt x="870" y="1132"/>
                    <a:pt x="1132" y="870"/>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
            <p:cNvSpPr/>
            <p:nvPr/>
          </p:nvSpPr>
          <p:spPr>
            <a:xfrm>
              <a:off x="1242035" y="1146463"/>
              <a:ext cx="38894" cy="38894"/>
            </a:xfrm>
            <a:custGeom>
              <a:rect b="b" l="l" r="r" t="t"/>
              <a:pathLst>
                <a:path extrusionOk="0" h="1132" w="1132">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
            <p:cNvSpPr/>
            <p:nvPr/>
          </p:nvSpPr>
          <p:spPr>
            <a:xfrm>
              <a:off x="1370469" y="1146463"/>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
            <p:cNvSpPr/>
            <p:nvPr/>
          </p:nvSpPr>
          <p:spPr>
            <a:xfrm>
              <a:off x="1434308" y="1082659"/>
              <a:ext cx="38894" cy="38894"/>
            </a:xfrm>
            <a:custGeom>
              <a:rect b="b" l="l" r="r" t="t"/>
              <a:pathLst>
                <a:path extrusionOk="0" h="1132" w="1132">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
            <p:cNvSpPr/>
            <p:nvPr/>
          </p:nvSpPr>
          <p:spPr>
            <a:xfrm>
              <a:off x="1306252" y="1082659"/>
              <a:ext cx="38894" cy="38894"/>
            </a:xfrm>
            <a:custGeom>
              <a:rect b="b" l="l" r="r" t="t"/>
              <a:pathLst>
                <a:path extrusionOk="0" h="1132" w="1132">
                  <a:moveTo>
                    <a:pt x="572" y="1"/>
                  </a:moveTo>
                  <a:cubicBezTo>
                    <a:pt x="263" y="1"/>
                    <a:pt x="1" y="251"/>
                    <a:pt x="1" y="560"/>
                  </a:cubicBezTo>
                  <a:cubicBezTo>
                    <a:pt x="1" y="870"/>
                    <a:pt x="263"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
            <p:cNvSpPr/>
            <p:nvPr/>
          </p:nvSpPr>
          <p:spPr>
            <a:xfrm>
              <a:off x="1434308" y="1466792"/>
              <a:ext cx="38894" cy="38894"/>
            </a:xfrm>
            <a:custGeom>
              <a:rect b="b" l="l" r="r" t="t"/>
              <a:pathLst>
                <a:path extrusionOk="0" h="1132" w="1132">
                  <a:moveTo>
                    <a:pt x="560" y="0"/>
                  </a:moveTo>
                  <a:cubicBezTo>
                    <a:pt x="250" y="0"/>
                    <a:pt x="0" y="250"/>
                    <a:pt x="0" y="560"/>
                  </a:cubicBezTo>
                  <a:cubicBezTo>
                    <a:pt x="12" y="893"/>
                    <a:pt x="262" y="1132"/>
                    <a:pt x="560" y="1132"/>
                  </a:cubicBezTo>
                  <a:cubicBezTo>
                    <a:pt x="881" y="1132"/>
                    <a:pt x="1131" y="870"/>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
            <p:cNvSpPr/>
            <p:nvPr/>
          </p:nvSpPr>
          <p:spPr>
            <a:xfrm>
              <a:off x="1306252" y="1467204"/>
              <a:ext cx="38894" cy="38894"/>
            </a:xfrm>
            <a:custGeom>
              <a:rect b="b" l="l" r="r" t="t"/>
              <a:pathLst>
                <a:path extrusionOk="0" h="1132" w="1132">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
            <p:cNvSpPr/>
            <p:nvPr/>
          </p:nvSpPr>
          <p:spPr>
            <a:xfrm>
              <a:off x="1242035" y="1531009"/>
              <a:ext cx="38894" cy="38894"/>
            </a:xfrm>
            <a:custGeom>
              <a:rect b="b" l="l" r="r" t="t"/>
              <a:pathLst>
                <a:path extrusionOk="0" h="1132" w="1132">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
            <p:cNvSpPr/>
            <p:nvPr/>
          </p:nvSpPr>
          <p:spPr>
            <a:xfrm>
              <a:off x="1370469" y="1531009"/>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
            <p:cNvSpPr/>
            <p:nvPr/>
          </p:nvSpPr>
          <p:spPr>
            <a:xfrm>
              <a:off x="1242035" y="1402575"/>
              <a:ext cx="38894" cy="38894"/>
            </a:xfrm>
            <a:custGeom>
              <a:rect b="b" l="l" r="r" t="t"/>
              <a:pathLst>
                <a:path extrusionOk="0" h="1132" w="1132">
                  <a:moveTo>
                    <a:pt x="560" y="0"/>
                  </a:moveTo>
                  <a:cubicBezTo>
                    <a:pt x="250" y="0"/>
                    <a:pt x="0" y="262"/>
                    <a:pt x="0" y="572"/>
                  </a:cubicBezTo>
                  <a:cubicBezTo>
                    <a:pt x="12" y="881"/>
                    <a:pt x="262"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
            <p:cNvSpPr/>
            <p:nvPr/>
          </p:nvSpPr>
          <p:spPr>
            <a:xfrm>
              <a:off x="1370469" y="1402575"/>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
            <p:cNvSpPr/>
            <p:nvPr/>
          </p:nvSpPr>
          <p:spPr>
            <a:xfrm>
              <a:off x="1434308" y="1338736"/>
              <a:ext cx="38894" cy="38894"/>
            </a:xfrm>
            <a:custGeom>
              <a:rect b="b" l="l" r="r" t="t"/>
              <a:pathLst>
                <a:path extrusionOk="0" h="1132" w="1132">
                  <a:moveTo>
                    <a:pt x="560" y="1"/>
                  </a:moveTo>
                  <a:cubicBezTo>
                    <a:pt x="250" y="1"/>
                    <a:pt x="0" y="251"/>
                    <a:pt x="0" y="572"/>
                  </a:cubicBezTo>
                  <a:cubicBezTo>
                    <a:pt x="12" y="882"/>
                    <a:pt x="262" y="1132"/>
                    <a:pt x="560" y="1132"/>
                  </a:cubicBezTo>
                  <a:cubicBezTo>
                    <a:pt x="881" y="1132"/>
                    <a:pt x="1131" y="882"/>
                    <a:pt x="1131" y="572"/>
                  </a:cubicBezTo>
                  <a:cubicBezTo>
                    <a:pt x="1131" y="275"/>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
            <p:cNvSpPr/>
            <p:nvPr/>
          </p:nvSpPr>
          <p:spPr>
            <a:xfrm>
              <a:off x="1306252" y="1338736"/>
              <a:ext cx="38894" cy="38894"/>
            </a:xfrm>
            <a:custGeom>
              <a:rect b="b" l="l" r="r" t="t"/>
              <a:pathLst>
                <a:path extrusionOk="0" h="1132" w="1132">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
            <p:cNvSpPr/>
            <p:nvPr/>
          </p:nvSpPr>
          <p:spPr>
            <a:xfrm>
              <a:off x="1434308" y="1722870"/>
              <a:ext cx="38894" cy="38894"/>
            </a:xfrm>
            <a:custGeom>
              <a:rect b="b" l="l" r="r" t="t"/>
              <a:pathLst>
                <a:path extrusionOk="0" h="1132" w="1132">
                  <a:moveTo>
                    <a:pt x="560" y="1"/>
                  </a:moveTo>
                  <a:cubicBezTo>
                    <a:pt x="250" y="1"/>
                    <a:pt x="0" y="251"/>
                    <a:pt x="0" y="560"/>
                  </a:cubicBezTo>
                  <a:cubicBezTo>
                    <a:pt x="12" y="882"/>
                    <a:pt x="262" y="1132"/>
                    <a:pt x="560" y="1132"/>
                  </a:cubicBezTo>
                  <a:cubicBezTo>
                    <a:pt x="881" y="1132"/>
                    <a:pt x="1131" y="882"/>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
            <p:cNvSpPr/>
            <p:nvPr/>
          </p:nvSpPr>
          <p:spPr>
            <a:xfrm>
              <a:off x="1306252" y="1723282"/>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
            <p:cNvSpPr/>
            <p:nvPr/>
          </p:nvSpPr>
          <p:spPr>
            <a:xfrm>
              <a:off x="1242035" y="1787121"/>
              <a:ext cx="38894" cy="38894"/>
            </a:xfrm>
            <a:custGeom>
              <a:rect b="b" l="l" r="r" t="t"/>
              <a:pathLst>
                <a:path extrusionOk="0" h="1132" w="1132">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
            <p:cNvSpPr/>
            <p:nvPr/>
          </p:nvSpPr>
          <p:spPr>
            <a:xfrm>
              <a:off x="1370469" y="1787121"/>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
            <p:cNvSpPr/>
            <p:nvPr/>
          </p:nvSpPr>
          <p:spPr>
            <a:xfrm>
              <a:off x="1242035" y="1659065"/>
              <a:ext cx="38894" cy="38894"/>
            </a:xfrm>
            <a:custGeom>
              <a:rect b="b" l="l" r="r" t="t"/>
              <a:pathLst>
                <a:path extrusionOk="0" h="1132" w="1132">
                  <a:moveTo>
                    <a:pt x="560" y="0"/>
                  </a:moveTo>
                  <a:cubicBezTo>
                    <a:pt x="250" y="0"/>
                    <a:pt x="0" y="250"/>
                    <a:pt x="0" y="560"/>
                  </a:cubicBezTo>
                  <a:cubicBezTo>
                    <a:pt x="12" y="870"/>
                    <a:pt x="262" y="1131"/>
                    <a:pt x="560" y="1131"/>
                  </a:cubicBezTo>
                  <a:cubicBezTo>
                    <a:pt x="881" y="1131"/>
                    <a:pt x="1131" y="870"/>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
            <p:cNvSpPr/>
            <p:nvPr/>
          </p:nvSpPr>
          <p:spPr>
            <a:xfrm>
              <a:off x="1370469" y="1659065"/>
              <a:ext cx="38894" cy="38894"/>
            </a:xfrm>
            <a:custGeom>
              <a:rect b="b" l="l" r="r" t="t"/>
              <a:pathLst>
                <a:path extrusionOk="0" h="1132" w="1132">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
            <p:cNvSpPr/>
            <p:nvPr/>
          </p:nvSpPr>
          <p:spPr>
            <a:xfrm>
              <a:off x="1434308" y="1594848"/>
              <a:ext cx="38894" cy="38894"/>
            </a:xfrm>
            <a:custGeom>
              <a:rect b="b" l="l" r="r" t="t"/>
              <a:pathLst>
                <a:path extrusionOk="0" h="1132" w="1132">
                  <a:moveTo>
                    <a:pt x="560" y="0"/>
                  </a:moveTo>
                  <a:cubicBezTo>
                    <a:pt x="250" y="0"/>
                    <a:pt x="0" y="262"/>
                    <a:pt x="0" y="572"/>
                  </a:cubicBezTo>
                  <a:cubicBezTo>
                    <a:pt x="12" y="881"/>
                    <a:pt x="262"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
            <p:cNvSpPr/>
            <p:nvPr/>
          </p:nvSpPr>
          <p:spPr>
            <a:xfrm>
              <a:off x="1306252" y="1594848"/>
              <a:ext cx="38894" cy="38894"/>
            </a:xfrm>
            <a:custGeom>
              <a:rect b="b" l="l" r="r" t="t"/>
              <a:pathLst>
                <a:path extrusionOk="0" h="1132" w="1132">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
            <p:cNvSpPr/>
            <p:nvPr/>
          </p:nvSpPr>
          <p:spPr>
            <a:xfrm>
              <a:off x="1434308" y="1978982"/>
              <a:ext cx="38894" cy="38894"/>
            </a:xfrm>
            <a:custGeom>
              <a:rect b="b" l="l" r="r" t="t"/>
              <a:pathLst>
                <a:path extrusionOk="0" h="1132" w="1132">
                  <a:moveTo>
                    <a:pt x="560" y="0"/>
                  </a:moveTo>
                  <a:cubicBezTo>
                    <a:pt x="250" y="0"/>
                    <a:pt x="0" y="250"/>
                    <a:pt x="0" y="572"/>
                  </a:cubicBezTo>
                  <a:cubicBezTo>
                    <a:pt x="0" y="881"/>
                    <a:pt x="262" y="1131"/>
                    <a:pt x="560" y="1131"/>
                  </a:cubicBezTo>
                  <a:cubicBezTo>
                    <a:pt x="881" y="1131"/>
                    <a:pt x="1131" y="881"/>
                    <a:pt x="1131" y="572"/>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
            <p:cNvSpPr/>
            <p:nvPr/>
          </p:nvSpPr>
          <p:spPr>
            <a:xfrm>
              <a:off x="1306252" y="1979359"/>
              <a:ext cx="38894" cy="38929"/>
            </a:xfrm>
            <a:custGeom>
              <a:rect b="b" l="l" r="r" t="t"/>
              <a:pathLst>
                <a:path extrusionOk="0" h="1133" w="1132">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
            <p:cNvSpPr/>
            <p:nvPr/>
          </p:nvSpPr>
          <p:spPr>
            <a:xfrm>
              <a:off x="1242035" y="2043611"/>
              <a:ext cx="38894" cy="38894"/>
            </a:xfrm>
            <a:custGeom>
              <a:rect b="b" l="l" r="r" t="t"/>
              <a:pathLst>
                <a:path extrusionOk="0" h="1132" w="1132">
                  <a:moveTo>
                    <a:pt x="560" y="0"/>
                  </a:moveTo>
                  <a:cubicBezTo>
                    <a:pt x="250" y="0"/>
                    <a:pt x="0" y="250"/>
                    <a:pt x="0" y="560"/>
                  </a:cubicBezTo>
                  <a:cubicBezTo>
                    <a:pt x="12" y="869"/>
                    <a:pt x="262"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
            <p:cNvSpPr/>
            <p:nvPr/>
          </p:nvSpPr>
          <p:spPr>
            <a:xfrm>
              <a:off x="1370469" y="2043611"/>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
            <p:cNvSpPr/>
            <p:nvPr/>
          </p:nvSpPr>
          <p:spPr>
            <a:xfrm>
              <a:off x="1242035" y="1915143"/>
              <a:ext cx="38894" cy="38894"/>
            </a:xfrm>
            <a:custGeom>
              <a:rect b="b" l="l" r="r" t="t"/>
              <a:pathLst>
                <a:path extrusionOk="0" h="1132" w="1132">
                  <a:moveTo>
                    <a:pt x="560" y="1"/>
                  </a:moveTo>
                  <a:cubicBezTo>
                    <a:pt x="250" y="1"/>
                    <a:pt x="0" y="251"/>
                    <a:pt x="0" y="560"/>
                  </a:cubicBezTo>
                  <a:cubicBezTo>
                    <a:pt x="12" y="882"/>
                    <a:pt x="262" y="1132"/>
                    <a:pt x="560" y="1132"/>
                  </a:cubicBezTo>
                  <a:cubicBezTo>
                    <a:pt x="881" y="1132"/>
                    <a:pt x="1131" y="882"/>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
            <p:cNvSpPr/>
            <p:nvPr/>
          </p:nvSpPr>
          <p:spPr>
            <a:xfrm>
              <a:off x="1370469" y="1915143"/>
              <a:ext cx="38894" cy="38894"/>
            </a:xfrm>
            <a:custGeom>
              <a:rect b="b" l="l" r="r" t="t"/>
              <a:pathLst>
                <a:path extrusionOk="0" h="1132" w="1132">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
            <p:cNvSpPr/>
            <p:nvPr/>
          </p:nvSpPr>
          <p:spPr>
            <a:xfrm>
              <a:off x="1434308" y="1851338"/>
              <a:ext cx="38894" cy="38894"/>
            </a:xfrm>
            <a:custGeom>
              <a:rect b="b" l="l" r="r" t="t"/>
              <a:pathLst>
                <a:path extrusionOk="0" h="1132" w="1132">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
            <p:cNvSpPr/>
            <p:nvPr/>
          </p:nvSpPr>
          <p:spPr>
            <a:xfrm>
              <a:off x="1306252" y="1851338"/>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
            <p:cNvSpPr/>
            <p:nvPr/>
          </p:nvSpPr>
          <p:spPr>
            <a:xfrm>
              <a:off x="986335" y="-5903"/>
              <a:ext cx="38894" cy="38894"/>
            </a:xfrm>
            <a:custGeom>
              <a:rect b="b" l="l" r="r" t="t"/>
              <a:pathLst>
                <a:path extrusionOk="0" h="1132" w="1132">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
            <p:cNvSpPr/>
            <p:nvPr/>
          </p:nvSpPr>
          <p:spPr>
            <a:xfrm>
              <a:off x="1113979" y="-5903"/>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
            <p:cNvSpPr/>
            <p:nvPr/>
          </p:nvSpPr>
          <p:spPr>
            <a:xfrm>
              <a:off x="1178196" y="186335"/>
              <a:ext cx="38894" cy="38516"/>
            </a:xfrm>
            <a:custGeom>
              <a:rect b="b" l="l" r="r" t="t"/>
              <a:pathLst>
                <a:path extrusionOk="0" h="1121" w="1132">
                  <a:moveTo>
                    <a:pt x="561" y="1"/>
                  </a:moveTo>
                  <a:cubicBezTo>
                    <a:pt x="251" y="1"/>
                    <a:pt x="1" y="251"/>
                    <a:pt x="1" y="561"/>
                  </a:cubicBezTo>
                  <a:cubicBezTo>
                    <a:pt x="1" y="870"/>
                    <a:pt x="263" y="1120"/>
                    <a:pt x="561" y="1120"/>
                  </a:cubicBezTo>
                  <a:cubicBezTo>
                    <a:pt x="870" y="1120"/>
                    <a:pt x="1132" y="870"/>
                    <a:pt x="1132" y="561"/>
                  </a:cubicBezTo>
                  <a:cubicBezTo>
                    <a:pt x="1132" y="251"/>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
            <p:cNvSpPr/>
            <p:nvPr/>
          </p:nvSpPr>
          <p:spPr>
            <a:xfrm>
              <a:off x="1050174" y="186335"/>
              <a:ext cx="38894" cy="38929"/>
            </a:xfrm>
            <a:custGeom>
              <a:rect b="b" l="l" r="r" t="t"/>
              <a:pathLst>
                <a:path extrusionOk="0" h="1133" w="1132">
                  <a:moveTo>
                    <a:pt x="560" y="1"/>
                  </a:moveTo>
                  <a:cubicBezTo>
                    <a:pt x="250" y="1"/>
                    <a:pt x="0" y="251"/>
                    <a:pt x="0" y="561"/>
                  </a:cubicBezTo>
                  <a:cubicBezTo>
                    <a:pt x="0" y="870"/>
                    <a:pt x="250" y="1132"/>
                    <a:pt x="560" y="1132"/>
                  </a:cubicBezTo>
                  <a:cubicBezTo>
                    <a:pt x="881" y="1132"/>
                    <a:pt x="1131" y="870"/>
                    <a:pt x="1131" y="561"/>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
            <p:cNvSpPr/>
            <p:nvPr/>
          </p:nvSpPr>
          <p:spPr>
            <a:xfrm>
              <a:off x="986335" y="250174"/>
              <a:ext cx="38894" cy="38894"/>
            </a:xfrm>
            <a:custGeom>
              <a:rect b="b" l="l" r="r" t="t"/>
              <a:pathLst>
                <a:path extrusionOk="0" h="1132" w="1132">
                  <a:moveTo>
                    <a:pt x="560" y="0"/>
                  </a:moveTo>
                  <a:cubicBezTo>
                    <a:pt x="251" y="0"/>
                    <a:pt x="1" y="250"/>
                    <a:pt x="1" y="560"/>
                  </a:cubicBezTo>
                  <a:cubicBezTo>
                    <a:pt x="1" y="881"/>
                    <a:pt x="251" y="1131"/>
                    <a:pt x="560" y="1131"/>
                  </a:cubicBezTo>
                  <a:cubicBezTo>
                    <a:pt x="882" y="1131"/>
                    <a:pt x="1132" y="870"/>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
            <p:cNvSpPr/>
            <p:nvPr/>
          </p:nvSpPr>
          <p:spPr>
            <a:xfrm>
              <a:off x="1113979" y="250174"/>
              <a:ext cx="38894" cy="38894"/>
            </a:xfrm>
            <a:custGeom>
              <a:rect b="b" l="l" r="r" t="t"/>
              <a:pathLst>
                <a:path extrusionOk="0" h="1132" w="1132">
                  <a:moveTo>
                    <a:pt x="572" y="0"/>
                  </a:moveTo>
                  <a:cubicBezTo>
                    <a:pt x="263" y="0"/>
                    <a:pt x="1" y="250"/>
                    <a:pt x="1" y="560"/>
                  </a:cubicBezTo>
                  <a:cubicBezTo>
                    <a:pt x="1" y="881"/>
                    <a:pt x="263"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
            <p:cNvSpPr/>
            <p:nvPr/>
          </p:nvSpPr>
          <p:spPr>
            <a:xfrm>
              <a:off x="986335" y="121706"/>
              <a:ext cx="38894" cy="38894"/>
            </a:xfrm>
            <a:custGeom>
              <a:rect b="b" l="l" r="r" t="t"/>
              <a:pathLst>
                <a:path extrusionOk="0" h="1132" w="1132">
                  <a:moveTo>
                    <a:pt x="560" y="1"/>
                  </a:moveTo>
                  <a:cubicBezTo>
                    <a:pt x="251" y="1"/>
                    <a:pt x="1" y="251"/>
                    <a:pt x="1" y="572"/>
                  </a:cubicBezTo>
                  <a:cubicBezTo>
                    <a:pt x="1" y="894"/>
                    <a:pt x="251"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
            <p:cNvSpPr/>
            <p:nvPr/>
          </p:nvSpPr>
          <p:spPr>
            <a:xfrm>
              <a:off x="1113979" y="121706"/>
              <a:ext cx="38894" cy="38894"/>
            </a:xfrm>
            <a:custGeom>
              <a:rect b="b" l="l" r="r" t="t"/>
              <a:pathLst>
                <a:path extrusionOk="0" h="1132" w="1132">
                  <a:moveTo>
                    <a:pt x="572" y="1"/>
                  </a:moveTo>
                  <a:cubicBezTo>
                    <a:pt x="263" y="1"/>
                    <a:pt x="1" y="251"/>
                    <a:pt x="1" y="572"/>
                  </a:cubicBezTo>
                  <a:cubicBezTo>
                    <a:pt x="1" y="894"/>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
            <p:cNvSpPr/>
            <p:nvPr/>
          </p:nvSpPr>
          <p:spPr>
            <a:xfrm>
              <a:off x="1178196" y="58314"/>
              <a:ext cx="38894" cy="38894"/>
            </a:xfrm>
            <a:custGeom>
              <a:rect b="b" l="l" r="r" t="t"/>
              <a:pathLst>
                <a:path extrusionOk="0" h="1132" w="1132">
                  <a:moveTo>
                    <a:pt x="561" y="0"/>
                  </a:moveTo>
                  <a:cubicBezTo>
                    <a:pt x="251" y="0"/>
                    <a:pt x="1" y="250"/>
                    <a:pt x="1" y="572"/>
                  </a:cubicBezTo>
                  <a:cubicBezTo>
                    <a:pt x="13" y="881"/>
                    <a:pt x="263" y="1131"/>
                    <a:pt x="561" y="1131"/>
                  </a:cubicBezTo>
                  <a:cubicBezTo>
                    <a:pt x="870" y="1131"/>
                    <a:pt x="1132" y="881"/>
                    <a:pt x="1132" y="572"/>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
            <p:cNvSpPr/>
            <p:nvPr/>
          </p:nvSpPr>
          <p:spPr>
            <a:xfrm>
              <a:off x="1050174" y="58314"/>
              <a:ext cx="38894" cy="38894"/>
            </a:xfrm>
            <a:custGeom>
              <a:rect b="b" l="l" r="r" t="t"/>
              <a:pathLst>
                <a:path extrusionOk="0" h="1132" w="1132">
                  <a:moveTo>
                    <a:pt x="560" y="0"/>
                  </a:moveTo>
                  <a:cubicBezTo>
                    <a:pt x="250" y="0"/>
                    <a:pt x="0" y="250"/>
                    <a:pt x="0" y="572"/>
                  </a:cubicBezTo>
                  <a:cubicBezTo>
                    <a:pt x="0" y="881"/>
                    <a:pt x="250" y="1131"/>
                    <a:pt x="560" y="1131"/>
                  </a:cubicBezTo>
                  <a:cubicBezTo>
                    <a:pt x="881" y="1131"/>
                    <a:pt x="1131" y="881"/>
                    <a:pt x="1131" y="572"/>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
            <p:cNvSpPr/>
            <p:nvPr/>
          </p:nvSpPr>
          <p:spPr>
            <a:xfrm>
              <a:off x="1178196" y="442447"/>
              <a:ext cx="38894" cy="38894"/>
            </a:xfrm>
            <a:custGeom>
              <a:rect b="b" l="l" r="r" t="t"/>
              <a:pathLst>
                <a:path extrusionOk="0" h="1132" w="1132">
                  <a:moveTo>
                    <a:pt x="561" y="0"/>
                  </a:moveTo>
                  <a:cubicBezTo>
                    <a:pt x="251" y="0"/>
                    <a:pt x="1" y="250"/>
                    <a:pt x="1" y="560"/>
                  </a:cubicBezTo>
                  <a:cubicBezTo>
                    <a:pt x="13" y="881"/>
                    <a:pt x="263" y="1131"/>
                    <a:pt x="561" y="1131"/>
                  </a:cubicBezTo>
                  <a:cubicBezTo>
                    <a:pt x="870" y="1131"/>
                    <a:pt x="1132" y="881"/>
                    <a:pt x="1132" y="560"/>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
            <p:cNvSpPr/>
            <p:nvPr/>
          </p:nvSpPr>
          <p:spPr>
            <a:xfrm>
              <a:off x="1050174" y="442447"/>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
            <p:cNvSpPr/>
            <p:nvPr/>
          </p:nvSpPr>
          <p:spPr>
            <a:xfrm>
              <a:off x="986335" y="506252"/>
              <a:ext cx="38894" cy="38894"/>
            </a:xfrm>
            <a:custGeom>
              <a:rect b="b" l="l" r="r" t="t"/>
              <a:pathLst>
                <a:path extrusionOk="0" h="1132" w="1132">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
            <p:cNvSpPr/>
            <p:nvPr/>
          </p:nvSpPr>
          <p:spPr>
            <a:xfrm>
              <a:off x="1113979" y="506252"/>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
            <p:cNvSpPr/>
            <p:nvPr/>
          </p:nvSpPr>
          <p:spPr>
            <a:xfrm>
              <a:off x="986335" y="377818"/>
              <a:ext cx="38894" cy="38894"/>
            </a:xfrm>
            <a:custGeom>
              <a:rect b="b" l="l" r="r" t="t"/>
              <a:pathLst>
                <a:path extrusionOk="0" h="1132" w="1132">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
            <p:cNvSpPr/>
            <p:nvPr/>
          </p:nvSpPr>
          <p:spPr>
            <a:xfrm>
              <a:off x="1113979" y="377818"/>
              <a:ext cx="38894" cy="38894"/>
            </a:xfrm>
            <a:custGeom>
              <a:rect b="b" l="l" r="r" t="t"/>
              <a:pathLst>
                <a:path extrusionOk="0" h="1132" w="1132">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
            <p:cNvSpPr/>
            <p:nvPr/>
          </p:nvSpPr>
          <p:spPr>
            <a:xfrm>
              <a:off x="1178196" y="313979"/>
              <a:ext cx="38894" cy="38894"/>
            </a:xfrm>
            <a:custGeom>
              <a:rect b="b" l="l" r="r" t="t"/>
              <a:pathLst>
                <a:path extrusionOk="0" h="1132" w="1132">
                  <a:moveTo>
                    <a:pt x="561" y="1"/>
                  </a:moveTo>
                  <a:cubicBezTo>
                    <a:pt x="251" y="1"/>
                    <a:pt x="1" y="251"/>
                    <a:pt x="1" y="572"/>
                  </a:cubicBezTo>
                  <a:cubicBezTo>
                    <a:pt x="13" y="882"/>
                    <a:pt x="263" y="1132"/>
                    <a:pt x="561" y="1132"/>
                  </a:cubicBezTo>
                  <a:cubicBezTo>
                    <a:pt x="870" y="1132"/>
                    <a:pt x="1132" y="882"/>
                    <a:pt x="1132" y="572"/>
                  </a:cubicBezTo>
                  <a:cubicBezTo>
                    <a:pt x="1132" y="275"/>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
            <p:cNvSpPr/>
            <p:nvPr/>
          </p:nvSpPr>
          <p:spPr>
            <a:xfrm>
              <a:off x="1050174" y="314391"/>
              <a:ext cx="38894" cy="38894"/>
            </a:xfrm>
            <a:custGeom>
              <a:rect b="b" l="l" r="r" t="t"/>
              <a:pathLst>
                <a:path extrusionOk="0" h="1132" w="1132">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
            <p:cNvSpPr/>
            <p:nvPr/>
          </p:nvSpPr>
          <p:spPr>
            <a:xfrm>
              <a:off x="1178196" y="698525"/>
              <a:ext cx="38894" cy="38894"/>
            </a:xfrm>
            <a:custGeom>
              <a:rect b="b" l="l" r="r" t="t"/>
              <a:pathLst>
                <a:path extrusionOk="0" h="1132" w="1132">
                  <a:moveTo>
                    <a:pt x="561" y="1"/>
                  </a:moveTo>
                  <a:cubicBezTo>
                    <a:pt x="251" y="1"/>
                    <a:pt x="1" y="251"/>
                    <a:pt x="1" y="572"/>
                  </a:cubicBezTo>
                  <a:cubicBezTo>
                    <a:pt x="13" y="882"/>
                    <a:pt x="263" y="1132"/>
                    <a:pt x="561" y="1132"/>
                  </a:cubicBezTo>
                  <a:cubicBezTo>
                    <a:pt x="870" y="1132"/>
                    <a:pt x="1132" y="882"/>
                    <a:pt x="1132" y="572"/>
                  </a:cubicBezTo>
                  <a:cubicBezTo>
                    <a:pt x="1132" y="251"/>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
            <p:cNvSpPr/>
            <p:nvPr/>
          </p:nvSpPr>
          <p:spPr>
            <a:xfrm>
              <a:off x="1050174" y="698525"/>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
            <p:cNvSpPr/>
            <p:nvPr/>
          </p:nvSpPr>
          <p:spPr>
            <a:xfrm>
              <a:off x="986335" y="762330"/>
              <a:ext cx="38894" cy="38929"/>
            </a:xfrm>
            <a:custGeom>
              <a:rect b="b" l="l" r="r" t="t"/>
              <a:pathLst>
                <a:path extrusionOk="0" h="1133" w="1132">
                  <a:moveTo>
                    <a:pt x="560" y="1"/>
                  </a:moveTo>
                  <a:cubicBezTo>
                    <a:pt x="251" y="1"/>
                    <a:pt x="1" y="263"/>
                    <a:pt x="1" y="572"/>
                  </a:cubicBezTo>
                  <a:cubicBezTo>
                    <a:pt x="1" y="882"/>
                    <a:pt x="251" y="1132"/>
                    <a:pt x="560" y="1132"/>
                  </a:cubicBezTo>
                  <a:cubicBezTo>
                    <a:pt x="882" y="1132"/>
                    <a:pt x="1132" y="882"/>
                    <a:pt x="1132" y="572"/>
                  </a:cubicBezTo>
                  <a:cubicBezTo>
                    <a:pt x="1132" y="263"/>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
            <p:cNvSpPr/>
            <p:nvPr/>
          </p:nvSpPr>
          <p:spPr>
            <a:xfrm>
              <a:off x="1113979" y="762330"/>
              <a:ext cx="38894" cy="38929"/>
            </a:xfrm>
            <a:custGeom>
              <a:rect b="b" l="l" r="r" t="t"/>
              <a:pathLst>
                <a:path extrusionOk="0" h="1133" w="1132">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
            <p:cNvSpPr/>
            <p:nvPr/>
          </p:nvSpPr>
          <p:spPr>
            <a:xfrm>
              <a:off x="986335" y="634308"/>
              <a:ext cx="38894" cy="38894"/>
            </a:xfrm>
            <a:custGeom>
              <a:rect b="b" l="l" r="r" t="t"/>
              <a:pathLst>
                <a:path extrusionOk="0" h="1132" w="1132">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
            <p:cNvSpPr/>
            <p:nvPr/>
          </p:nvSpPr>
          <p:spPr>
            <a:xfrm>
              <a:off x="1113979" y="634308"/>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
            <p:cNvSpPr/>
            <p:nvPr/>
          </p:nvSpPr>
          <p:spPr>
            <a:xfrm>
              <a:off x="1178196" y="570091"/>
              <a:ext cx="38894" cy="38894"/>
            </a:xfrm>
            <a:custGeom>
              <a:rect b="b" l="l" r="r" t="t"/>
              <a:pathLst>
                <a:path extrusionOk="0" h="1132" w="1132">
                  <a:moveTo>
                    <a:pt x="561" y="0"/>
                  </a:moveTo>
                  <a:cubicBezTo>
                    <a:pt x="251" y="0"/>
                    <a:pt x="1" y="262"/>
                    <a:pt x="1" y="572"/>
                  </a:cubicBezTo>
                  <a:cubicBezTo>
                    <a:pt x="13" y="893"/>
                    <a:pt x="263" y="1131"/>
                    <a:pt x="561" y="1131"/>
                  </a:cubicBezTo>
                  <a:cubicBezTo>
                    <a:pt x="870" y="1131"/>
                    <a:pt x="1132" y="881"/>
                    <a:pt x="1132" y="572"/>
                  </a:cubicBezTo>
                  <a:cubicBezTo>
                    <a:pt x="1132" y="262"/>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
            <p:cNvSpPr/>
            <p:nvPr/>
          </p:nvSpPr>
          <p:spPr>
            <a:xfrm>
              <a:off x="1050174" y="570881"/>
              <a:ext cx="38894" cy="38482"/>
            </a:xfrm>
            <a:custGeom>
              <a:rect b="b" l="l" r="r" t="t"/>
              <a:pathLst>
                <a:path extrusionOk="0" h="1120" w="1132">
                  <a:moveTo>
                    <a:pt x="560" y="1"/>
                  </a:moveTo>
                  <a:cubicBezTo>
                    <a:pt x="250" y="1"/>
                    <a:pt x="0" y="251"/>
                    <a:pt x="0" y="560"/>
                  </a:cubicBezTo>
                  <a:cubicBezTo>
                    <a:pt x="0" y="870"/>
                    <a:pt x="250" y="1120"/>
                    <a:pt x="560" y="1120"/>
                  </a:cubicBezTo>
                  <a:cubicBezTo>
                    <a:pt x="881" y="1120"/>
                    <a:pt x="1131" y="870"/>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
            <p:cNvSpPr/>
            <p:nvPr/>
          </p:nvSpPr>
          <p:spPr>
            <a:xfrm>
              <a:off x="1178196" y="954603"/>
              <a:ext cx="38894" cy="38894"/>
            </a:xfrm>
            <a:custGeom>
              <a:rect b="b" l="l" r="r" t="t"/>
              <a:pathLst>
                <a:path extrusionOk="0" h="1132" w="1132">
                  <a:moveTo>
                    <a:pt x="561" y="1"/>
                  </a:moveTo>
                  <a:cubicBezTo>
                    <a:pt x="251" y="1"/>
                    <a:pt x="1" y="263"/>
                    <a:pt x="1" y="572"/>
                  </a:cubicBezTo>
                  <a:cubicBezTo>
                    <a:pt x="13" y="882"/>
                    <a:pt x="263" y="1132"/>
                    <a:pt x="561" y="1132"/>
                  </a:cubicBezTo>
                  <a:cubicBezTo>
                    <a:pt x="870" y="1132"/>
                    <a:pt x="1132" y="882"/>
                    <a:pt x="1132" y="572"/>
                  </a:cubicBezTo>
                  <a:cubicBezTo>
                    <a:pt x="1132" y="263"/>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
            <p:cNvSpPr/>
            <p:nvPr/>
          </p:nvSpPr>
          <p:spPr>
            <a:xfrm>
              <a:off x="1050174" y="954603"/>
              <a:ext cx="38894" cy="38894"/>
            </a:xfrm>
            <a:custGeom>
              <a:rect b="b" l="l" r="r" t="t"/>
              <a:pathLst>
                <a:path extrusionOk="0" h="1132" w="1132">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
            <p:cNvSpPr/>
            <p:nvPr/>
          </p:nvSpPr>
          <p:spPr>
            <a:xfrm>
              <a:off x="986335" y="1018854"/>
              <a:ext cx="38894" cy="38894"/>
            </a:xfrm>
            <a:custGeom>
              <a:rect b="b" l="l" r="r" t="t"/>
              <a:pathLst>
                <a:path extrusionOk="0" h="1132" w="1132">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
            <p:cNvSpPr/>
            <p:nvPr/>
          </p:nvSpPr>
          <p:spPr>
            <a:xfrm>
              <a:off x="1113979" y="1018854"/>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
            <p:cNvSpPr/>
            <p:nvPr/>
          </p:nvSpPr>
          <p:spPr>
            <a:xfrm>
              <a:off x="986335" y="890386"/>
              <a:ext cx="38894" cy="38894"/>
            </a:xfrm>
            <a:custGeom>
              <a:rect b="b" l="l" r="r" t="t"/>
              <a:pathLst>
                <a:path extrusionOk="0" h="1132" w="1132">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
            <p:cNvSpPr/>
            <p:nvPr/>
          </p:nvSpPr>
          <p:spPr>
            <a:xfrm>
              <a:off x="1113979" y="890386"/>
              <a:ext cx="38894" cy="38894"/>
            </a:xfrm>
            <a:custGeom>
              <a:rect b="b" l="l" r="r" t="t"/>
              <a:pathLst>
                <a:path extrusionOk="0" h="1132" w="1132">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
            <p:cNvSpPr/>
            <p:nvPr/>
          </p:nvSpPr>
          <p:spPr>
            <a:xfrm>
              <a:off x="1178196" y="826581"/>
              <a:ext cx="38894" cy="38894"/>
            </a:xfrm>
            <a:custGeom>
              <a:rect b="b" l="l" r="r" t="t"/>
              <a:pathLst>
                <a:path extrusionOk="0" h="1132" w="1132">
                  <a:moveTo>
                    <a:pt x="561" y="0"/>
                  </a:moveTo>
                  <a:cubicBezTo>
                    <a:pt x="251" y="0"/>
                    <a:pt x="1" y="250"/>
                    <a:pt x="1" y="560"/>
                  </a:cubicBezTo>
                  <a:cubicBezTo>
                    <a:pt x="1" y="869"/>
                    <a:pt x="263" y="1131"/>
                    <a:pt x="561" y="1131"/>
                  </a:cubicBezTo>
                  <a:cubicBezTo>
                    <a:pt x="870" y="1131"/>
                    <a:pt x="1132" y="869"/>
                    <a:pt x="1132" y="560"/>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
            <p:cNvSpPr/>
            <p:nvPr/>
          </p:nvSpPr>
          <p:spPr>
            <a:xfrm>
              <a:off x="1050174" y="826993"/>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
            <p:cNvSpPr/>
            <p:nvPr/>
          </p:nvSpPr>
          <p:spPr>
            <a:xfrm>
              <a:off x="1178196" y="1210302"/>
              <a:ext cx="38894" cy="38894"/>
            </a:xfrm>
            <a:custGeom>
              <a:rect b="b" l="l" r="r" t="t"/>
              <a:pathLst>
                <a:path extrusionOk="0" h="1132" w="1132">
                  <a:moveTo>
                    <a:pt x="561" y="0"/>
                  </a:moveTo>
                  <a:cubicBezTo>
                    <a:pt x="251" y="0"/>
                    <a:pt x="1" y="262"/>
                    <a:pt x="1" y="572"/>
                  </a:cubicBezTo>
                  <a:cubicBezTo>
                    <a:pt x="13" y="893"/>
                    <a:pt x="263" y="1131"/>
                    <a:pt x="561" y="1131"/>
                  </a:cubicBezTo>
                  <a:cubicBezTo>
                    <a:pt x="870" y="1131"/>
                    <a:pt x="1132" y="881"/>
                    <a:pt x="1132" y="572"/>
                  </a:cubicBezTo>
                  <a:cubicBezTo>
                    <a:pt x="1132" y="262"/>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
            <p:cNvSpPr/>
            <p:nvPr/>
          </p:nvSpPr>
          <p:spPr>
            <a:xfrm>
              <a:off x="1050174" y="1210714"/>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
            <p:cNvSpPr/>
            <p:nvPr/>
          </p:nvSpPr>
          <p:spPr>
            <a:xfrm>
              <a:off x="986335" y="1274519"/>
              <a:ext cx="38894" cy="38894"/>
            </a:xfrm>
            <a:custGeom>
              <a:rect b="b" l="l" r="r" t="t"/>
              <a:pathLst>
                <a:path extrusionOk="0" h="1132" w="1132">
                  <a:moveTo>
                    <a:pt x="560" y="1"/>
                  </a:moveTo>
                  <a:cubicBezTo>
                    <a:pt x="251" y="1"/>
                    <a:pt x="1" y="251"/>
                    <a:pt x="1" y="560"/>
                  </a:cubicBezTo>
                  <a:cubicBezTo>
                    <a:pt x="1" y="894"/>
                    <a:pt x="251" y="1132"/>
                    <a:pt x="560" y="1132"/>
                  </a:cubicBezTo>
                  <a:cubicBezTo>
                    <a:pt x="882" y="1132"/>
                    <a:pt x="1132" y="870"/>
                    <a:pt x="1132" y="560"/>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
            <p:cNvSpPr/>
            <p:nvPr/>
          </p:nvSpPr>
          <p:spPr>
            <a:xfrm>
              <a:off x="1113979" y="1274519"/>
              <a:ext cx="38894" cy="38894"/>
            </a:xfrm>
            <a:custGeom>
              <a:rect b="b" l="l" r="r" t="t"/>
              <a:pathLst>
                <a:path extrusionOk="0" h="1132" w="1132">
                  <a:moveTo>
                    <a:pt x="572" y="1"/>
                  </a:moveTo>
                  <a:cubicBezTo>
                    <a:pt x="263" y="1"/>
                    <a:pt x="1" y="251"/>
                    <a:pt x="1" y="560"/>
                  </a:cubicBezTo>
                  <a:cubicBezTo>
                    <a:pt x="1" y="894"/>
                    <a:pt x="263"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
            <p:cNvSpPr/>
            <p:nvPr/>
          </p:nvSpPr>
          <p:spPr>
            <a:xfrm>
              <a:off x="986335" y="1146463"/>
              <a:ext cx="38894" cy="38894"/>
            </a:xfrm>
            <a:custGeom>
              <a:rect b="b" l="l" r="r" t="t"/>
              <a:pathLst>
                <a:path extrusionOk="0" h="1132" w="1132">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
            <p:cNvSpPr/>
            <p:nvPr/>
          </p:nvSpPr>
          <p:spPr>
            <a:xfrm>
              <a:off x="1113979" y="1146463"/>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
            <p:cNvSpPr/>
            <p:nvPr/>
          </p:nvSpPr>
          <p:spPr>
            <a:xfrm>
              <a:off x="1178196" y="1082659"/>
              <a:ext cx="38894" cy="38894"/>
            </a:xfrm>
            <a:custGeom>
              <a:rect b="b" l="l" r="r" t="t"/>
              <a:pathLst>
                <a:path extrusionOk="0" h="1132" w="1132">
                  <a:moveTo>
                    <a:pt x="561" y="1"/>
                  </a:moveTo>
                  <a:cubicBezTo>
                    <a:pt x="251" y="1"/>
                    <a:pt x="1" y="251"/>
                    <a:pt x="1" y="560"/>
                  </a:cubicBezTo>
                  <a:cubicBezTo>
                    <a:pt x="1" y="882"/>
                    <a:pt x="263" y="1132"/>
                    <a:pt x="561" y="1132"/>
                  </a:cubicBezTo>
                  <a:cubicBezTo>
                    <a:pt x="870" y="1132"/>
                    <a:pt x="1132" y="882"/>
                    <a:pt x="1132" y="560"/>
                  </a:cubicBezTo>
                  <a:cubicBezTo>
                    <a:pt x="1132" y="251"/>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
            <p:cNvSpPr/>
            <p:nvPr/>
          </p:nvSpPr>
          <p:spPr>
            <a:xfrm>
              <a:off x="1050174" y="1082659"/>
              <a:ext cx="38894" cy="38894"/>
            </a:xfrm>
            <a:custGeom>
              <a:rect b="b" l="l" r="r" t="t"/>
              <a:pathLst>
                <a:path extrusionOk="0" h="1132" w="1132">
                  <a:moveTo>
                    <a:pt x="560" y="1"/>
                  </a:moveTo>
                  <a:cubicBezTo>
                    <a:pt x="250" y="1"/>
                    <a:pt x="0" y="251"/>
                    <a:pt x="0" y="560"/>
                  </a:cubicBezTo>
                  <a:cubicBezTo>
                    <a:pt x="0" y="870"/>
                    <a:pt x="250" y="1132"/>
                    <a:pt x="560" y="1132"/>
                  </a:cubicBezTo>
                  <a:cubicBezTo>
                    <a:pt x="881" y="1132"/>
                    <a:pt x="1131" y="870"/>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
            <p:cNvSpPr/>
            <p:nvPr/>
          </p:nvSpPr>
          <p:spPr>
            <a:xfrm>
              <a:off x="1178196" y="1466792"/>
              <a:ext cx="38894" cy="38894"/>
            </a:xfrm>
            <a:custGeom>
              <a:rect b="b" l="l" r="r" t="t"/>
              <a:pathLst>
                <a:path extrusionOk="0" h="1132" w="1132">
                  <a:moveTo>
                    <a:pt x="561" y="0"/>
                  </a:moveTo>
                  <a:cubicBezTo>
                    <a:pt x="251" y="0"/>
                    <a:pt x="1" y="250"/>
                    <a:pt x="1" y="560"/>
                  </a:cubicBezTo>
                  <a:cubicBezTo>
                    <a:pt x="13" y="893"/>
                    <a:pt x="263" y="1132"/>
                    <a:pt x="561" y="1132"/>
                  </a:cubicBezTo>
                  <a:cubicBezTo>
                    <a:pt x="870" y="1132"/>
                    <a:pt x="1132" y="870"/>
                    <a:pt x="1132" y="560"/>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
            <p:cNvSpPr/>
            <p:nvPr/>
          </p:nvSpPr>
          <p:spPr>
            <a:xfrm>
              <a:off x="1050174" y="1467204"/>
              <a:ext cx="38894" cy="38894"/>
            </a:xfrm>
            <a:custGeom>
              <a:rect b="b" l="l" r="r" t="t"/>
              <a:pathLst>
                <a:path extrusionOk="0" h="1132" w="1132">
                  <a:moveTo>
                    <a:pt x="560" y="0"/>
                  </a:moveTo>
                  <a:cubicBezTo>
                    <a:pt x="250" y="0"/>
                    <a:pt x="0" y="250"/>
                    <a:pt x="0" y="560"/>
                  </a:cubicBezTo>
                  <a:cubicBezTo>
                    <a:pt x="0" y="870"/>
                    <a:pt x="250" y="1131"/>
                    <a:pt x="560" y="1131"/>
                  </a:cubicBezTo>
                  <a:cubicBezTo>
                    <a:pt x="881" y="1131"/>
                    <a:pt x="1131" y="870"/>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
            <p:cNvSpPr/>
            <p:nvPr/>
          </p:nvSpPr>
          <p:spPr>
            <a:xfrm>
              <a:off x="986335" y="1531009"/>
              <a:ext cx="38894" cy="38894"/>
            </a:xfrm>
            <a:custGeom>
              <a:rect b="b" l="l" r="r" t="t"/>
              <a:pathLst>
                <a:path extrusionOk="0" h="1132" w="1132">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
            <p:cNvSpPr/>
            <p:nvPr/>
          </p:nvSpPr>
          <p:spPr>
            <a:xfrm>
              <a:off x="1113979" y="1531009"/>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
            <p:cNvSpPr/>
            <p:nvPr/>
          </p:nvSpPr>
          <p:spPr>
            <a:xfrm>
              <a:off x="986335" y="1402575"/>
              <a:ext cx="38894" cy="38894"/>
            </a:xfrm>
            <a:custGeom>
              <a:rect b="b" l="l" r="r" t="t"/>
              <a:pathLst>
                <a:path extrusionOk="0" h="1132" w="1132">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
            <p:cNvSpPr/>
            <p:nvPr/>
          </p:nvSpPr>
          <p:spPr>
            <a:xfrm>
              <a:off x="1113979" y="1402575"/>
              <a:ext cx="38894" cy="38894"/>
            </a:xfrm>
            <a:custGeom>
              <a:rect b="b" l="l" r="r" t="t"/>
              <a:pathLst>
                <a:path extrusionOk="0" h="1132" w="1132">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
            <p:cNvSpPr/>
            <p:nvPr/>
          </p:nvSpPr>
          <p:spPr>
            <a:xfrm>
              <a:off x="1178196" y="1338736"/>
              <a:ext cx="38894" cy="38894"/>
            </a:xfrm>
            <a:custGeom>
              <a:rect b="b" l="l" r="r" t="t"/>
              <a:pathLst>
                <a:path extrusionOk="0" h="1132" w="1132">
                  <a:moveTo>
                    <a:pt x="561" y="1"/>
                  </a:moveTo>
                  <a:cubicBezTo>
                    <a:pt x="251" y="1"/>
                    <a:pt x="1" y="251"/>
                    <a:pt x="1" y="572"/>
                  </a:cubicBezTo>
                  <a:cubicBezTo>
                    <a:pt x="13" y="882"/>
                    <a:pt x="263" y="1132"/>
                    <a:pt x="561" y="1132"/>
                  </a:cubicBezTo>
                  <a:cubicBezTo>
                    <a:pt x="870" y="1132"/>
                    <a:pt x="1132" y="882"/>
                    <a:pt x="1132" y="572"/>
                  </a:cubicBezTo>
                  <a:cubicBezTo>
                    <a:pt x="1132" y="275"/>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
            <p:cNvSpPr/>
            <p:nvPr/>
          </p:nvSpPr>
          <p:spPr>
            <a:xfrm>
              <a:off x="1050174" y="1338736"/>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
            <p:cNvSpPr/>
            <p:nvPr/>
          </p:nvSpPr>
          <p:spPr>
            <a:xfrm>
              <a:off x="1178196" y="1722870"/>
              <a:ext cx="38894" cy="38894"/>
            </a:xfrm>
            <a:custGeom>
              <a:rect b="b" l="l" r="r" t="t"/>
              <a:pathLst>
                <a:path extrusionOk="0" h="1132" w="1132">
                  <a:moveTo>
                    <a:pt x="561" y="1"/>
                  </a:moveTo>
                  <a:cubicBezTo>
                    <a:pt x="251" y="1"/>
                    <a:pt x="1" y="251"/>
                    <a:pt x="1" y="560"/>
                  </a:cubicBezTo>
                  <a:cubicBezTo>
                    <a:pt x="13" y="882"/>
                    <a:pt x="263" y="1132"/>
                    <a:pt x="561" y="1132"/>
                  </a:cubicBezTo>
                  <a:cubicBezTo>
                    <a:pt x="870" y="1132"/>
                    <a:pt x="1132" y="882"/>
                    <a:pt x="1132" y="560"/>
                  </a:cubicBezTo>
                  <a:cubicBezTo>
                    <a:pt x="1132" y="251"/>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
            <p:cNvSpPr/>
            <p:nvPr/>
          </p:nvSpPr>
          <p:spPr>
            <a:xfrm>
              <a:off x="1050174" y="1723282"/>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
            <p:cNvSpPr/>
            <p:nvPr/>
          </p:nvSpPr>
          <p:spPr>
            <a:xfrm>
              <a:off x="986335" y="1787121"/>
              <a:ext cx="38894" cy="38894"/>
            </a:xfrm>
            <a:custGeom>
              <a:rect b="b" l="l" r="r" t="t"/>
              <a:pathLst>
                <a:path extrusionOk="0" h="1132" w="1132">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
            <p:cNvSpPr/>
            <p:nvPr/>
          </p:nvSpPr>
          <p:spPr>
            <a:xfrm>
              <a:off x="1113979" y="1787121"/>
              <a:ext cx="38894" cy="38894"/>
            </a:xfrm>
            <a:custGeom>
              <a:rect b="b" l="l" r="r" t="t"/>
              <a:pathLst>
                <a:path extrusionOk="0" h="1132" w="1132">
                  <a:moveTo>
                    <a:pt x="572" y="0"/>
                  </a:moveTo>
                  <a:cubicBezTo>
                    <a:pt x="263" y="0"/>
                    <a:pt x="1" y="262"/>
                    <a:pt x="1" y="572"/>
                  </a:cubicBezTo>
                  <a:cubicBezTo>
                    <a:pt x="1" y="869"/>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
            <p:cNvSpPr/>
            <p:nvPr/>
          </p:nvSpPr>
          <p:spPr>
            <a:xfrm>
              <a:off x="986335" y="1659065"/>
              <a:ext cx="38894" cy="38894"/>
            </a:xfrm>
            <a:custGeom>
              <a:rect b="b" l="l" r="r" t="t"/>
              <a:pathLst>
                <a:path extrusionOk="0" h="1132" w="1132">
                  <a:moveTo>
                    <a:pt x="560" y="0"/>
                  </a:moveTo>
                  <a:cubicBezTo>
                    <a:pt x="251" y="0"/>
                    <a:pt x="1" y="250"/>
                    <a:pt x="1" y="560"/>
                  </a:cubicBezTo>
                  <a:cubicBezTo>
                    <a:pt x="1" y="870"/>
                    <a:pt x="251" y="1131"/>
                    <a:pt x="560" y="1131"/>
                  </a:cubicBezTo>
                  <a:cubicBezTo>
                    <a:pt x="882" y="1131"/>
                    <a:pt x="1132" y="870"/>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
            <p:cNvSpPr/>
            <p:nvPr/>
          </p:nvSpPr>
          <p:spPr>
            <a:xfrm>
              <a:off x="1113979" y="1659065"/>
              <a:ext cx="38894" cy="38894"/>
            </a:xfrm>
            <a:custGeom>
              <a:rect b="b" l="l" r="r" t="t"/>
              <a:pathLst>
                <a:path extrusionOk="0" h="1132" w="1132">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
            <p:cNvSpPr/>
            <p:nvPr/>
          </p:nvSpPr>
          <p:spPr>
            <a:xfrm>
              <a:off x="1178196" y="1594848"/>
              <a:ext cx="38894" cy="38894"/>
            </a:xfrm>
            <a:custGeom>
              <a:rect b="b" l="l" r="r" t="t"/>
              <a:pathLst>
                <a:path extrusionOk="0" h="1132" w="1132">
                  <a:moveTo>
                    <a:pt x="561" y="0"/>
                  </a:moveTo>
                  <a:cubicBezTo>
                    <a:pt x="251" y="0"/>
                    <a:pt x="1" y="262"/>
                    <a:pt x="1" y="572"/>
                  </a:cubicBezTo>
                  <a:cubicBezTo>
                    <a:pt x="13" y="881"/>
                    <a:pt x="263" y="1131"/>
                    <a:pt x="561" y="1131"/>
                  </a:cubicBezTo>
                  <a:cubicBezTo>
                    <a:pt x="870" y="1131"/>
                    <a:pt x="1132" y="881"/>
                    <a:pt x="1132" y="572"/>
                  </a:cubicBezTo>
                  <a:cubicBezTo>
                    <a:pt x="1132" y="262"/>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
            <p:cNvSpPr/>
            <p:nvPr/>
          </p:nvSpPr>
          <p:spPr>
            <a:xfrm>
              <a:off x="1050174" y="1594848"/>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
            <p:cNvSpPr/>
            <p:nvPr/>
          </p:nvSpPr>
          <p:spPr>
            <a:xfrm>
              <a:off x="1178196" y="1978982"/>
              <a:ext cx="38894" cy="38894"/>
            </a:xfrm>
            <a:custGeom>
              <a:rect b="b" l="l" r="r" t="t"/>
              <a:pathLst>
                <a:path extrusionOk="0" h="1132" w="1132">
                  <a:moveTo>
                    <a:pt x="561" y="0"/>
                  </a:moveTo>
                  <a:cubicBezTo>
                    <a:pt x="251" y="0"/>
                    <a:pt x="1" y="250"/>
                    <a:pt x="1" y="572"/>
                  </a:cubicBezTo>
                  <a:cubicBezTo>
                    <a:pt x="1" y="881"/>
                    <a:pt x="263" y="1131"/>
                    <a:pt x="561" y="1131"/>
                  </a:cubicBezTo>
                  <a:cubicBezTo>
                    <a:pt x="870" y="1131"/>
                    <a:pt x="1132" y="881"/>
                    <a:pt x="1132" y="572"/>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
            <p:cNvSpPr/>
            <p:nvPr/>
          </p:nvSpPr>
          <p:spPr>
            <a:xfrm>
              <a:off x="1050174" y="1979359"/>
              <a:ext cx="38894" cy="38929"/>
            </a:xfrm>
            <a:custGeom>
              <a:rect b="b" l="l" r="r" t="t"/>
              <a:pathLst>
                <a:path extrusionOk="0" h="1133" w="1132">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
            <p:cNvSpPr/>
            <p:nvPr/>
          </p:nvSpPr>
          <p:spPr>
            <a:xfrm>
              <a:off x="986335" y="2043611"/>
              <a:ext cx="38894" cy="38894"/>
            </a:xfrm>
            <a:custGeom>
              <a:rect b="b" l="l" r="r" t="t"/>
              <a:pathLst>
                <a:path extrusionOk="0" h="1132" w="1132">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
            <p:cNvSpPr/>
            <p:nvPr/>
          </p:nvSpPr>
          <p:spPr>
            <a:xfrm>
              <a:off x="1113979" y="2043611"/>
              <a:ext cx="38894" cy="38894"/>
            </a:xfrm>
            <a:custGeom>
              <a:rect b="b" l="l" r="r" t="t"/>
              <a:pathLst>
                <a:path extrusionOk="0" h="1132" w="1132">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
            <p:cNvSpPr/>
            <p:nvPr/>
          </p:nvSpPr>
          <p:spPr>
            <a:xfrm>
              <a:off x="986335" y="1915143"/>
              <a:ext cx="38894" cy="38894"/>
            </a:xfrm>
            <a:custGeom>
              <a:rect b="b" l="l" r="r" t="t"/>
              <a:pathLst>
                <a:path extrusionOk="0" h="1132" w="1132">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
            <p:cNvSpPr/>
            <p:nvPr/>
          </p:nvSpPr>
          <p:spPr>
            <a:xfrm>
              <a:off x="1113979" y="1915143"/>
              <a:ext cx="38894" cy="38894"/>
            </a:xfrm>
            <a:custGeom>
              <a:rect b="b" l="l" r="r" t="t"/>
              <a:pathLst>
                <a:path extrusionOk="0" h="1132" w="1132">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
            <p:cNvSpPr/>
            <p:nvPr/>
          </p:nvSpPr>
          <p:spPr>
            <a:xfrm>
              <a:off x="1178196" y="1851338"/>
              <a:ext cx="38894" cy="38894"/>
            </a:xfrm>
            <a:custGeom>
              <a:rect b="b" l="l" r="r" t="t"/>
              <a:pathLst>
                <a:path extrusionOk="0" h="1132" w="1132">
                  <a:moveTo>
                    <a:pt x="561" y="0"/>
                  </a:moveTo>
                  <a:cubicBezTo>
                    <a:pt x="251" y="0"/>
                    <a:pt x="1" y="250"/>
                    <a:pt x="1" y="560"/>
                  </a:cubicBezTo>
                  <a:cubicBezTo>
                    <a:pt x="1" y="869"/>
                    <a:pt x="263" y="1131"/>
                    <a:pt x="561" y="1131"/>
                  </a:cubicBezTo>
                  <a:cubicBezTo>
                    <a:pt x="870" y="1131"/>
                    <a:pt x="1132" y="869"/>
                    <a:pt x="1132" y="560"/>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
            <p:cNvSpPr/>
            <p:nvPr/>
          </p:nvSpPr>
          <p:spPr>
            <a:xfrm>
              <a:off x="1050174" y="1851338"/>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
            <p:cNvSpPr/>
            <p:nvPr/>
          </p:nvSpPr>
          <p:spPr>
            <a:xfrm>
              <a:off x="729845" y="-5903"/>
              <a:ext cx="39307" cy="38894"/>
            </a:xfrm>
            <a:custGeom>
              <a:rect b="b" l="l" r="r" t="t"/>
              <a:pathLst>
                <a:path extrusionOk="0" h="1132" w="1144">
                  <a:moveTo>
                    <a:pt x="572" y="0"/>
                  </a:moveTo>
                  <a:cubicBezTo>
                    <a:pt x="263" y="0"/>
                    <a:pt x="1" y="250"/>
                    <a:pt x="1" y="560"/>
                  </a:cubicBezTo>
                  <a:cubicBezTo>
                    <a:pt x="1" y="869"/>
                    <a:pt x="263" y="1131"/>
                    <a:pt x="572" y="1131"/>
                  </a:cubicBezTo>
                  <a:cubicBezTo>
                    <a:pt x="882" y="1131"/>
                    <a:pt x="1144" y="869"/>
                    <a:pt x="1144" y="560"/>
                  </a:cubicBezTo>
                  <a:cubicBezTo>
                    <a:pt x="1144"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
            <p:cNvSpPr/>
            <p:nvPr/>
          </p:nvSpPr>
          <p:spPr>
            <a:xfrm>
              <a:off x="857901" y="-5903"/>
              <a:ext cx="38894" cy="38894"/>
            </a:xfrm>
            <a:custGeom>
              <a:rect b="b" l="l" r="r" t="t"/>
              <a:pathLst>
                <a:path extrusionOk="0" h="1132" w="1132">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
            <p:cNvSpPr/>
            <p:nvPr/>
          </p:nvSpPr>
          <p:spPr>
            <a:xfrm>
              <a:off x="922531" y="186335"/>
              <a:ext cx="38894" cy="38516"/>
            </a:xfrm>
            <a:custGeom>
              <a:rect b="b" l="l" r="r" t="t"/>
              <a:pathLst>
                <a:path extrusionOk="0" h="1121" w="1132">
                  <a:moveTo>
                    <a:pt x="560" y="1"/>
                  </a:moveTo>
                  <a:cubicBezTo>
                    <a:pt x="251" y="1"/>
                    <a:pt x="1" y="251"/>
                    <a:pt x="1" y="561"/>
                  </a:cubicBezTo>
                  <a:cubicBezTo>
                    <a:pt x="1" y="870"/>
                    <a:pt x="251" y="1120"/>
                    <a:pt x="560" y="1120"/>
                  </a:cubicBezTo>
                  <a:cubicBezTo>
                    <a:pt x="870" y="1120"/>
                    <a:pt x="1132" y="870"/>
                    <a:pt x="1132" y="561"/>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
            <p:cNvSpPr/>
            <p:nvPr/>
          </p:nvSpPr>
          <p:spPr>
            <a:xfrm>
              <a:off x="794062" y="186335"/>
              <a:ext cx="38929" cy="38929"/>
            </a:xfrm>
            <a:custGeom>
              <a:rect b="b" l="l" r="r" t="t"/>
              <a:pathLst>
                <a:path extrusionOk="0" h="1133" w="1133">
                  <a:moveTo>
                    <a:pt x="561" y="1"/>
                  </a:moveTo>
                  <a:cubicBezTo>
                    <a:pt x="251" y="1"/>
                    <a:pt x="1" y="251"/>
                    <a:pt x="1" y="561"/>
                  </a:cubicBezTo>
                  <a:cubicBezTo>
                    <a:pt x="1" y="870"/>
                    <a:pt x="251" y="1132"/>
                    <a:pt x="561" y="1132"/>
                  </a:cubicBezTo>
                  <a:cubicBezTo>
                    <a:pt x="870" y="1132"/>
                    <a:pt x="1132" y="870"/>
                    <a:pt x="1132" y="561"/>
                  </a:cubicBezTo>
                  <a:cubicBezTo>
                    <a:pt x="1132" y="251"/>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
            <p:cNvSpPr/>
            <p:nvPr/>
          </p:nvSpPr>
          <p:spPr>
            <a:xfrm>
              <a:off x="729845" y="250174"/>
              <a:ext cx="39307" cy="38894"/>
            </a:xfrm>
            <a:custGeom>
              <a:rect b="b" l="l" r="r" t="t"/>
              <a:pathLst>
                <a:path extrusionOk="0" h="1132" w="1144">
                  <a:moveTo>
                    <a:pt x="572" y="0"/>
                  </a:moveTo>
                  <a:cubicBezTo>
                    <a:pt x="263" y="0"/>
                    <a:pt x="1" y="250"/>
                    <a:pt x="1" y="560"/>
                  </a:cubicBezTo>
                  <a:cubicBezTo>
                    <a:pt x="13" y="881"/>
                    <a:pt x="263" y="1131"/>
                    <a:pt x="572" y="1131"/>
                  </a:cubicBezTo>
                  <a:cubicBezTo>
                    <a:pt x="882" y="1131"/>
                    <a:pt x="1144" y="870"/>
                    <a:pt x="1144" y="560"/>
                  </a:cubicBezTo>
                  <a:cubicBezTo>
                    <a:pt x="1144"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
            <p:cNvSpPr/>
            <p:nvPr/>
          </p:nvSpPr>
          <p:spPr>
            <a:xfrm>
              <a:off x="857901" y="250174"/>
              <a:ext cx="38894" cy="38894"/>
            </a:xfrm>
            <a:custGeom>
              <a:rect b="b" l="l" r="r" t="t"/>
              <a:pathLst>
                <a:path extrusionOk="0" h="1132" w="1132">
                  <a:moveTo>
                    <a:pt x="572" y="0"/>
                  </a:moveTo>
                  <a:cubicBezTo>
                    <a:pt x="250" y="0"/>
                    <a:pt x="0" y="250"/>
                    <a:pt x="0" y="560"/>
                  </a:cubicBezTo>
                  <a:cubicBezTo>
                    <a:pt x="12" y="881"/>
                    <a:pt x="250" y="1131"/>
                    <a:pt x="572" y="1131"/>
                  </a:cubicBezTo>
                  <a:cubicBezTo>
                    <a:pt x="881" y="1131"/>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
            <p:cNvSpPr/>
            <p:nvPr/>
          </p:nvSpPr>
          <p:spPr>
            <a:xfrm>
              <a:off x="729845" y="121706"/>
              <a:ext cx="39307" cy="38894"/>
            </a:xfrm>
            <a:custGeom>
              <a:rect b="b" l="l" r="r" t="t"/>
              <a:pathLst>
                <a:path extrusionOk="0" h="1132" w="1144">
                  <a:moveTo>
                    <a:pt x="572" y="1"/>
                  </a:moveTo>
                  <a:cubicBezTo>
                    <a:pt x="263" y="1"/>
                    <a:pt x="1" y="251"/>
                    <a:pt x="1" y="572"/>
                  </a:cubicBezTo>
                  <a:cubicBezTo>
                    <a:pt x="13" y="894"/>
                    <a:pt x="263" y="1132"/>
                    <a:pt x="572" y="1132"/>
                  </a:cubicBezTo>
                  <a:cubicBezTo>
                    <a:pt x="882" y="1132"/>
                    <a:pt x="1144" y="882"/>
                    <a:pt x="1144" y="572"/>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
            <p:cNvSpPr/>
            <p:nvPr/>
          </p:nvSpPr>
          <p:spPr>
            <a:xfrm>
              <a:off x="857901" y="121706"/>
              <a:ext cx="38894" cy="38894"/>
            </a:xfrm>
            <a:custGeom>
              <a:rect b="b" l="l" r="r" t="t"/>
              <a:pathLst>
                <a:path extrusionOk="0" h="1132" w="1132">
                  <a:moveTo>
                    <a:pt x="572" y="1"/>
                  </a:moveTo>
                  <a:cubicBezTo>
                    <a:pt x="250" y="1"/>
                    <a:pt x="0" y="251"/>
                    <a:pt x="0" y="572"/>
                  </a:cubicBezTo>
                  <a:cubicBezTo>
                    <a:pt x="12" y="894"/>
                    <a:pt x="250"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
            <p:cNvSpPr/>
            <p:nvPr/>
          </p:nvSpPr>
          <p:spPr>
            <a:xfrm>
              <a:off x="922531" y="58314"/>
              <a:ext cx="38894" cy="38894"/>
            </a:xfrm>
            <a:custGeom>
              <a:rect b="b" l="l" r="r" t="t"/>
              <a:pathLst>
                <a:path extrusionOk="0" h="1132" w="1132">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
            <p:cNvSpPr/>
            <p:nvPr/>
          </p:nvSpPr>
          <p:spPr>
            <a:xfrm>
              <a:off x="794062" y="58314"/>
              <a:ext cx="38929" cy="38894"/>
            </a:xfrm>
            <a:custGeom>
              <a:rect b="b" l="l" r="r" t="t"/>
              <a:pathLst>
                <a:path extrusionOk="0" h="1132" w="1133">
                  <a:moveTo>
                    <a:pt x="561" y="0"/>
                  </a:moveTo>
                  <a:cubicBezTo>
                    <a:pt x="251" y="0"/>
                    <a:pt x="1" y="250"/>
                    <a:pt x="1" y="572"/>
                  </a:cubicBezTo>
                  <a:cubicBezTo>
                    <a:pt x="1" y="881"/>
                    <a:pt x="251" y="1131"/>
                    <a:pt x="561" y="1131"/>
                  </a:cubicBezTo>
                  <a:cubicBezTo>
                    <a:pt x="870" y="1131"/>
                    <a:pt x="1132" y="881"/>
                    <a:pt x="1132" y="572"/>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
            <p:cNvSpPr/>
            <p:nvPr/>
          </p:nvSpPr>
          <p:spPr>
            <a:xfrm>
              <a:off x="922531" y="442447"/>
              <a:ext cx="38894" cy="38894"/>
            </a:xfrm>
            <a:custGeom>
              <a:rect b="b" l="l" r="r" t="t"/>
              <a:pathLst>
                <a:path extrusionOk="0" h="1132" w="1132">
                  <a:moveTo>
                    <a:pt x="560" y="0"/>
                  </a:moveTo>
                  <a:cubicBezTo>
                    <a:pt x="251" y="0"/>
                    <a:pt x="1" y="250"/>
                    <a:pt x="1" y="560"/>
                  </a:cubicBezTo>
                  <a:cubicBezTo>
                    <a:pt x="1" y="881"/>
                    <a:pt x="251" y="1131"/>
                    <a:pt x="560" y="1131"/>
                  </a:cubicBezTo>
                  <a:cubicBezTo>
                    <a:pt x="870" y="1131"/>
                    <a:pt x="1132" y="881"/>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
            <p:cNvSpPr/>
            <p:nvPr/>
          </p:nvSpPr>
          <p:spPr>
            <a:xfrm>
              <a:off x="794062" y="442447"/>
              <a:ext cx="38929" cy="38894"/>
            </a:xfrm>
            <a:custGeom>
              <a:rect b="b" l="l" r="r" t="t"/>
              <a:pathLst>
                <a:path extrusionOk="0" h="1132" w="1133">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
            <p:cNvSpPr/>
            <p:nvPr/>
          </p:nvSpPr>
          <p:spPr>
            <a:xfrm>
              <a:off x="729845" y="506252"/>
              <a:ext cx="39307" cy="38894"/>
            </a:xfrm>
            <a:custGeom>
              <a:rect b="b" l="l" r="r" t="t"/>
              <a:pathLst>
                <a:path extrusionOk="0" h="1132" w="1144">
                  <a:moveTo>
                    <a:pt x="572" y="1"/>
                  </a:moveTo>
                  <a:cubicBezTo>
                    <a:pt x="263" y="1"/>
                    <a:pt x="1" y="251"/>
                    <a:pt x="1" y="572"/>
                  </a:cubicBezTo>
                  <a:cubicBezTo>
                    <a:pt x="13" y="882"/>
                    <a:pt x="263" y="1132"/>
                    <a:pt x="572" y="1132"/>
                  </a:cubicBezTo>
                  <a:cubicBezTo>
                    <a:pt x="882" y="1132"/>
                    <a:pt x="1144" y="882"/>
                    <a:pt x="1144" y="572"/>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
            <p:cNvSpPr/>
            <p:nvPr/>
          </p:nvSpPr>
          <p:spPr>
            <a:xfrm>
              <a:off x="857901" y="506252"/>
              <a:ext cx="38894" cy="38894"/>
            </a:xfrm>
            <a:custGeom>
              <a:rect b="b" l="l" r="r" t="t"/>
              <a:pathLst>
                <a:path extrusionOk="0" h="1132" w="1132">
                  <a:moveTo>
                    <a:pt x="572" y="1"/>
                  </a:moveTo>
                  <a:cubicBezTo>
                    <a:pt x="250" y="1"/>
                    <a:pt x="0" y="251"/>
                    <a:pt x="0" y="572"/>
                  </a:cubicBezTo>
                  <a:cubicBezTo>
                    <a:pt x="12" y="882"/>
                    <a:pt x="250"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
            <p:cNvSpPr/>
            <p:nvPr/>
          </p:nvSpPr>
          <p:spPr>
            <a:xfrm>
              <a:off x="729845" y="377818"/>
              <a:ext cx="39307" cy="38894"/>
            </a:xfrm>
            <a:custGeom>
              <a:rect b="b" l="l" r="r" t="t"/>
              <a:pathLst>
                <a:path extrusionOk="0" h="1132" w="1144">
                  <a:moveTo>
                    <a:pt x="572" y="0"/>
                  </a:moveTo>
                  <a:cubicBezTo>
                    <a:pt x="263" y="0"/>
                    <a:pt x="1" y="262"/>
                    <a:pt x="1" y="572"/>
                  </a:cubicBezTo>
                  <a:cubicBezTo>
                    <a:pt x="13" y="893"/>
                    <a:pt x="263" y="1131"/>
                    <a:pt x="572" y="1131"/>
                  </a:cubicBezTo>
                  <a:cubicBezTo>
                    <a:pt x="882" y="1131"/>
                    <a:pt x="1144" y="881"/>
                    <a:pt x="1144" y="572"/>
                  </a:cubicBezTo>
                  <a:cubicBezTo>
                    <a:pt x="1144"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
            <p:cNvSpPr/>
            <p:nvPr/>
          </p:nvSpPr>
          <p:spPr>
            <a:xfrm>
              <a:off x="857901" y="377818"/>
              <a:ext cx="38894" cy="38894"/>
            </a:xfrm>
            <a:custGeom>
              <a:rect b="b" l="l" r="r" t="t"/>
              <a:pathLst>
                <a:path extrusionOk="0" h="1132" w="1132">
                  <a:moveTo>
                    <a:pt x="572" y="0"/>
                  </a:moveTo>
                  <a:cubicBezTo>
                    <a:pt x="250" y="0"/>
                    <a:pt x="0" y="262"/>
                    <a:pt x="0" y="572"/>
                  </a:cubicBezTo>
                  <a:cubicBezTo>
                    <a:pt x="12" y="893"/>
                    <a:pt x="250"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
            <p:cNvSpPr/>
            <p:nvPr/>
          </p:nvSpPr>
          <p:spPr>
            <a:xfrm>
              <a:off x="922531" y="313979"/>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75"/>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
            <p:cNvSpPr/>
            <p:nvPr/>
          </p:nvSpPr>
          <p:spPr>
            <a:xfrm>
              <a:off x="794062" y="314391"/>
              <a:ext cx="38929" cy="38894"/>
            </a:xfrm>
            <a:custGeom>
              <a:rect b="b" l="l" r="r" t="t"/>
              <a:pathLst>
                <a:path extrusionOk="0" h="1132" w="1133">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
            <p:cNvSpPr/>
            <p:nvPr/>
          </p:nvSpPr>
          <p:spPr>
            <a:xfrm>
              <a:off x="922531" y="698525"/>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
            <p:cNvSpPr/>
            <p:nvPr/>
          </p:nvSpPr>
          <p:spPr>
            <a:xfrm>
              <a:off x="794062" y="698525"/>
              <a:ext cx="38929" cy="38894"/>
            </a:xfrm>
            <a:custGeom>
              <a:rect b="b" l="l" r="r" t="t"/>
              <a:pathLst>
                <a:path extrusionOk="0" h="1132" w="1133">
                  <a:moveTo>
                    <a:pt x="561" y="1"/>
                  </a:moveTo>
                  <a:cubicBezTo>
                    <a:pt x="251" y="1"/>
                    <a:pt x="1" y="251"/>
                    <a:pt x="1" y="572"/>
                  </a:cubicBezTo>
                  <a:cubicBezTo>
                    <a:pt x="1" y="882"/>
                    <a:pt x="251" y="1132"/>
                    <a:pt x="561" y="1132"/>
                  </a:cubicBezTo>
                  <a:cubicBezTo>
                    <a:pt x="870" y="1132"/>
                    <a:pt x="1132" y="882"/>
                    <a:pt x="1132" y="572"/>
                  </a:cubicBezTo>
                  <a:cubicBezTo>
                    <a:pt x="1132" y="251"/>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
            <p:cNvSpPr/>
            <p:nvPr/>
          </p:nvSpPr>
          <p:spPr>
            <a:xfrm>
              <a:off x="729845" y="762330"/>
              <a:ext cx="39307" cy="38929"/>
            </a:xfrm>
            <a:custGeom>
              <a:rect b="b" l="l" r="r" t="t"/>
              <a:pathLst>
                <a:path extrusionOk="0" h="1133" w="1144">
                  <a:moveTo>
                    <a:pt x="572" y="1"/>
                  </a:moveTo>
                  <a:cubicBezTo>
                    <a:pt x="263" y="1"/>
                    <a:pt x="1" y="263"/>
                    <a:pt x="1" y="572"/>
                  </a:cubicBezTo>
                  <a:cubicBezTo>
                    <a:pt x="13" y="882"/>
                    <a:pt x="263" y="1132"/>
                    <a:pt x="572" y="1132"/>
                  </a:cubicBezTo>
                  <a:cubicBezTo>
                    <a:pt x="882" y="1132"/>
                    <a:pt x="1144" y="882"/>
                    <a:pt x="1144" y="572"/>
                  </a:cubicBezTo>
                  <a:cubicBezTo>
                    <a:pt x="1144"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
            <p:cNvSpPr/>
            <p:nvPr/>
          </p:nvSpPr>
          <p:spPr>
            <a:xfrm>
              <a:off x="857901" y="762330"/>
              <a:ext cx="38894" cy="38929"/>
            </a:xfrm>
            <a:custGeom>
              <a:rect b="b" l="l" r="r" t="t"/>
              <a:pathLst>
                <a:path extrusionOk="0" h="1133" w="1132">
                  <a:moveTo>
                    <a:pt x="572" y="1"/>
                  </a:moveTo>
                  <a:cubicBezTo>
                    <a:pt x="250" y="1"/>
                    <a:pt x="0" y="263"/>
                    <a:pt x="0" y="572"/>
                  </a:cubicBezTo>
                  <a:cubicBezTo>
                    <a:pt x="12" y="882"/>
                    <a:pt x="250"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
            <p:cNvSpPr/>
            <p:nvPr/>
          </p:nvSpPr>
          <p:spPr>
            <a:xfrm>
              <a:off x="729845" y="634308"/>
              <a:ext cx="39307" cy="38894"/>
            </a:xfrm>
            <a:custGeom>
              <a:rect b="b" l="l" r="r" t="t"/>
              <a:pathLst>
                <a:path extrusionOk="0" h="1132" w="1144">
                  <a:moveTo>
                    <a:pt x="572" y="0"/>
                  </a:moveTo>
                  <a:cubicBezTo>
                    <a:pt x="263" y="0"/>
                    <a:pt x="1" y="250"/>
                    <a:pt x="1" y="560"/>
                  </a:cubicBezTo>
                  <a:cubicBezTo>
                    <a:pt x="1" y="869"/>
                    <a:pt x="263" y="1131"/>
                    <a:pt x="572" y="1131"/>
                  </a:cubicBezTo>
                  <a:cubicBezTo>
                    <a:pt x="882" y="1131"/>
                    <a:pt x="1144" y="869"/>
                    <a:pt x="1144" y="560"/>
                  </a:cubicBezTo>
                  <a:cubicBezTo>
                    <a:pt x="1144"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
            <p:cNvSpPr/>
            <p:nvPr/>
          </p:nvSpPr>
          <p:spPr>
            <a:xfrm>
              <a:off x="857901" y="634308"/>
              <a:ext cx="38894" cy="38894"/>
            </a:xfrm>
            <a:custGeom>
              <a:rect b="b" l="l" r="r" t="t"/>
              <a:pathLst>
                <a:path extrusionOk="0" h="1132" w="1132">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
            <p:cNvSpPr/>
            <p:nvPr/>
          </p:nvSpPr>
          <p:spPr>
            <a:xfrm>
              <a:off x="922531" y="570091"/>
              <a:ext cx="38894" cy="38894"/>
            </a:xfrm>
            <a:custGeom>
              <a:rect b="b" l="l" r="r" t="t"/>
              <a:pathLst>
                <a:path extrusionOk="0" h="1132" w="1132">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
            <p:cNvSpPr/>
            <p:nvPr/>
          </p:nvSpPr>
          <p:spPr>
            <a:xfrm>
              <a:off x="794062" y="570881"/>
              <a:ext cx="38929" cy="38482"/>
            </a:xfrm>
            <a:custGeom>
              <a:rect b="b" l="l" r="r" t="t"/>
              <a:pathLst>
                <a:path extrusionOk="0" h="1120" w="1133">
                  <a:moveTo>
                    <a:pt x="561" y="1"/>
                  </a:moveTo>
                  <a:cubicBezTo>
                    <a:pt x="251" y="1"/>
                    <a:pt x="1" y="251"/>
                    <a:pt x="1" y="560"/>
                  </a:cubicBezTo>
                  <a:cubicBezTo>
                    <a:pt x="1" y="870"/>
                    <a:pt x="251" y="1120"/>
                    <a:pt x="561" y="1120"/>
                  </a:cubicBezTo>
                  <a:cubicBezTo>
                    <a:pt x="870" y="1120"/>
                    <a:pt x="1132" y="870"/>
                    <a:pt x="1132" y="560"/>
                  </a:cubicBezTo>
                  <a:cubicBezTo>
                    <a:pt x="1132" y="251"/>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
            <p:cNvSpPr/>
            <p:nvPr/>
          </p:nvSpPr>
          <p:spPr>
            <a:xfrm>
              <a:off x="922531" y="954603"/>
              <a:ext cx="38894" cy="38894"/>
            </a:xfrm>
            <a:custGeom>
              <a:rect b="b" l="l" r="r" t="t"/>
              <a:pathLst>
                <a:path extrusionOk="0" h="1132" w="1132">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
            <p:cNvSpPr/>
            <p:nvPr/>
          </p:nvSpPr>
          <p:spPr>
            <a:xfrm>
              <a:off x="794062" y="954603"/>
              <a:ext cx="38929" cy="38894"/>
            </a:xfrm>
            <a:custGeom>
              <a:rect b="b" l="l" r="r" t="t"/>
              <a:pathLst>
                <a:path extrusionOk="0" h="1132" w="1133">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
            <p:cNvSpPr/>
            <p:nvPr/>
          </p:nvSpPr>
          <p:spPr>
            <a:xfrm>
              <a:off x="729845" y="1018854"/>
              <a:ext cx="39307" cy="38894"/>
            </a:xfrm>
            <a:custGeom>
              <a:rect b="b" l="l" r="r" t="t"/>
              <a:pathLst>
                <a:path extrusionOk="0" h="1132" w="1144">
                  <a:moveTo>
                    <a:pt x="572" y="0"/>
                  </a:moveTo>
                  <a:cubicBezTo>
                    <a:pt x="263" y="0"/>
                    <a:pt x="1" y="250"/>
                    <a:pt x="1" y="560"/>
                  </a:cubicBezTo>
                  <a:cubicBezTo>
                    <a:pt x="13" y="869"/>
                    <a:pt x="263" y="1131"/>
                    <a:pt x="572" y="1131"/>
                  </a:cubicBezTo>
                  <a:cubicBezTo>
                    <a:pt x="882" y="1131"/>
                    <a:pt x="1144" y="869"/>
                    <a:pt x="1144" y="560"/>
                  </a:cubicBezTo>
                  <a:cubicBezTo>
                    <a:pt x="1144"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
            <p:cNvSpPr/>
            <p:nvPr/>
          </p:nvSpPr>
          <p:spPr>
            <a:xfrm>
              <a:off x="857901" y="1018854"/>
              <a:ext cx="38894" cy="38894"/>
            </a:xfrm>
            <a:custGeom>
              <a:rect b="b" l="l" r="r" t="t"/>
              <a:pathLst>
                <a:path extrusionOk="0" h="1132" w="1132">
                  <a:moveTo>
                    <a:pt x="572" y="0"/>
                  </a:moveTo>
                  <a:cubicBezTo>
                    <a:pt x="250" y="0"/>
                    <a:pt x="0" y="250"/>
                    <a:pt x="0" y="560"/>
                  </a:cubicBezTo>
                  <a:cubicBezTo>
                    <a:pt x="12" y="869"/>
                    <a:pt x="250"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
            <p:cNvSpPr/>
            <p:nvPr/>
          </p:nvSpPr>
          <p:spPr>
            <a:xfrm>
              <a:off x="729845" y="890386"/>
              <a:ext cx="39307" cy="38894"/>
            </a:xfrm>
            <a:custGeom>
              <a:rect b="b" l="l" r="r" t="t"/>
              <a:pathLst>
                <a:path extrusionOk="0" h="1132" w="1144">
                  <a:moveTo>
                    <a:pt x="572" y="1"/>
                  </a:moveTo>
                  <a:cubicBezTo>
                    <a:pt x="263" y="1"/>
                    <a:pt x="1" y="251"/>
                    <a:pt x="1" y="560"/>
                  </a:cubicBezTo>
                  <a:cubicBezTo>
                    <a:pt x="1" y="882"/>
                    <a:pt x="263" y="1132"/>
                    <a:pt x="572" y="1132"/>
                  </a:cubicBezTo>
                  <a:cubicBezTo>
                    <a:pt x="882" y="1132"/>
                    <a:pt x="1144" y="882"/>
                    <a:pt x="1144" y="560"/>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
            <p:cNvSpPr/>
            <p:nvPr/>
          </p:nvSpPr>
          <p:spPr>
            <a:xfrm>
              <a:off x="857901" y="890386"/>
              <a:ext cx="38894" cy="38894"/>
            </a:xfrm>
            <a:custGeom>
              <a:rect b="b" l="l" r="r" t="t"/>
              <a:pathLst>
                <a:path extrusionOk="0" h="1132" w="1132">
                  <a:moveTo>
                    <a:pt x="572" y="1"/>
                  </a:moveTo>
                  <a:cubicBezTo>
                    <a:pt x="250" y="1"/>
                    <a:pt x="0" y="251"/>
                    <a:pt x="0" y="560"/>
                  </a:cubicBezTo>
                  <a:cubicBezTo>
                    <a:pt x="0" y="882"/>
                    <a:pt x="250"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
            <p:cNvSpPr/>
            <p:nvPr/>
          </p:nvSpPr>
          <p:spPr>
            <a:xfrm>
              <a:off x="922531" y="826581"/>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
            <p:cNvSpPr/>
            <p:nvPr/>
          </p:nvSpPr>
          <p:spPr>
            <a:xfrm>
              <a:off x="794062" y="826993"/>
              <a:ext cx="38929" cy="38894"/>
            </a:xfrm>
            <a:custGeom>
              <a:rect b="b" l="l" r="r" t="t"/>
              <a:pathLst>
                <a:path extrusionOk="0" h="1132" w="1133">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
            <p:cNvSpPr/>
            <p:nvPr/>
          </p:nvSpPr>
          <p:spPr>
            <a:xfrm>
              <a:off x="922531" y="1210302"/>
              <a:ext cx="38894" cy="38894"/>
            </a:xfrm>
            <a:custGeom>
              <a:rect b="b" l="l" r="r" t="t"/>
              <a:pathLst>
                <a:path extrusionOk="0" h="1132" w="1132">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
            <p:cNvSpPr/>
            <p:nvPr/>
          </p:nvSpPr>
          <p:spPr>
            <a:xfrm>
              <a:off x="794062" y="1210714"/>
              <a:ext cx="38929" cy="38894"/>
            </a:xfrm>
            <a:custGeom>
              <a:rect b="b" l="l" r="r" t="t"/>
              <a:pathLst>
                <a:path extrusionOk="0" h="1132" w="1133">
                  <a:moveTo>
                    <a:pt x="561" y="0"/>
                  </a:moveTo>
                  <a:cubicBezTo>
                    <a:pt x="251" y="0"/>
                    <a:pt x="1" y="262"/>
                    <a:pt x="1" y="572"/>
                  </a:cubicBezTo>
                  <a:cubicBezTo>
                    <a:pt x="1" y="881"/>
                    <a:pt x="251" y="1131"/>
                    <a:pt x="561" y="1131"/>
                  </a:cubicBezTo>
                  <a:cubicBezTo>
                    <a:pt x="870" y="1131"/>
                    <a:pt x="1132" y="881"/>
                    <a:pt x="1132" y="572"/>
                  </a:cubicBezTo>
                  <a:cubicBezTo>
                    <a:pt x="1132" y="262"/>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
            <p:cNvSpPr/>
            <p:nvPr/>
          </p:nvSpPr>
          <p:spPr>
            <a:xfrm>
              <a:off x="729845" y="1274519"/>
              <a:ext cx="39307" cy="38894"/>
            </a:xfrm>
            <a:custGeom>
              <a:rect b="b" l="l" r="r" t="t"/>
              <a:pathLst>
                <a:path extrusionOk="0" h="1132" w="1144">
                  <a:moveTo>
                    <a:pt x="572" y="1"/>
                  </a:moveTo>
                  <a:cubicBezTo>
                    <a:pt x="263" y="1"/>
                    <a:pt x="1" y="251"/>
                    <a:pt x="1" y="560"/>
                  </a:cubicBezTo>
                  <a:cubicBezTo>
                    <a:pt x="13" y="894"/>
                    <a:pt x="263" y="1132"/>
                    <a:pt x="572" y="1132"/>
                  </a:cubicBezTo>
                  <a:cubicBezTo>
                    <a:pt x="882" y="1132"/>
                    <a:pt x="1144" y="870"/>
                    <a:pt x="1144" y="560"/>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
            <p:cNvSpPr/>
            <p:nvPr/>
          </p:nvSpPr>
          <p:spPr>
            <a:xfrm>
              <a:off x="857901" y="1274519"/>
              <a:ext cx="38894" cy="38894"/>
            </a:xfrm>
            <a:custGeom>
              <a:rect b="b" l="l" r="r" t="t"/>
              <a:pathLst>
                <a:path extrusionOk="0" h="1132" w="1132">
                  <a:moveTo>
                    <a:pt x="572" y="1"/>
                  </a:moveTo>
                  <a:cubicBezTo>
                    <a:pt x="250" y="1"/>
                    <a:pt x="0" y="251"/>
                    <a:pt x="0" y="560"/>
                  </a:cubicBezTo>
                  <a:cubicBezTo>
                    <a:pt x="12" y="894"/>
                    <a:pt x="250" y="1132"/>
                    <a:pt x="572" y="1132"/>
                  </a:cubicBezTo>
                  <a:cubicBezTo>
                    <a:pt x="881" y="1132"/>
                    <a:pt x="1131" y="870"/>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
            <p:cNvSpPr/>
            <p:nvPr/>
          </p:nvSpPr>
          <p:spPr>
            <a:xfrm>
              <a:off x="729845" y="1146463"/>
              <a:ext cx="39307" cy="38894"/>
            </a:xfrm>
            <a:custGeom>
              <a:rect b="b" l="l" r="r" t="t"/>
              <a:pathLst>
                <a:path extrusionOk="0" h="1132" w="1144">
                  <a:moveTo>
                    <a:pt x="572" y="1"/>
                  </a:moveTo>
                  <a:cubicBezTo>
                    <a:pt x="263" y="1"/>
                    <a:pt x="1" y="251"/>
                    <a:pt x="1" y="572"/>
                  </a:cubicBezTo>
                  <a:cubicBezTo>
                    <a:pt x="13" y="882"/>
                    <a:pt x="263" y="1132"/>
                    <a:pt x="572" y="1132"/>
                  </a:cubicBezTo>
                  <a:cubicBezTo>
                    <a:pt x="882" y="1132"/>
                    <a:pt x="1144" y="882"/>
                    <a:pt x="1144" y="572"/>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
            <p:cNvSpPr/>
            <p:nvPr/>
          </p:nvSpPr>
          <p:spPr>
            <a:xfrm>
              <a:off x="857901" y="1146463"/>
              <a:ext cx="38894" cy="38894"/>
            </a:xfrm>
            <a:custGeom>
              <a:rect b="b" l="l" r="r" t="t"/>
              <a:pathLst>
                <a:path extrusionOk="0" h="1132" w="1132">
                  <a:moveTo>
                    <a:pt x="572" y="1"/>
                  </a:moveTo>
                  <a:cubicBezTo>
                    <a:pt x="250" y="1"/>
                    <a:pt x="0" y="251"/>
                    <a:pt x="0" y="572"/>
                  </a:cubicBezTo>
                  <a:cubicBezTo>
                    <a:pt x="12" y="882"/>
                    <a:pt x="250"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
            <p:cNvSpPr/>
            <p:nvPr/>
          </p:nvSpPr>
          <p:spPr>
            <a:xfrm>
              <a:off x="922531" y="1082659"/>
              <a:ext cx="38894" cy="38894"/>
            </a:xfrm>
            <a:custGeom>
              <a:rect b="b" l="l" r="r" t="t"/>
              <a:pathLst>
                <a:path extrusionOk="0" h="1132" w="1132">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
            <p:cNvSpPr/>
            <p:nvPr/>
          </p:nvSpPr>
          <p:spPr>
            <a:xfrm>
              <a:off x="794062" y="1082659"/>
              <a:ext cx="38929" cy="38894"/>
            </a:xfrm>
            <a:custGeom>
              <a:rect b="b" l="l" r="r" t="t"/>
              <a:pathLst>
                <a:path extrusionOk="0" h="1132" w="1133">
                  <a:moveTo>
                    <a:pt x="561" y="1"/>
                  </a:moveTo>
                  <a:cubicBezTo>
                    <a:pt x="251" y="1"/>
                    <a:pt x="1" y="251"/>
                    <a:pt x="1" y="560"/>
                  </a:cubicBezTo>
                  <a:cubicBezTo>
                    <a:pt x="1" y="870"/>
                    <a:pt x="251" y="1132"/>
                    <a:pt x="561" y="1132"/>
                  </a:cubicBezTo>
                  <a:cubicBezTo>
                    <a:pt x="870" y="1132"/>
                    <a:pt x="1132" y="870"/>
                    <a:pt x="1132" y="560"/>
                  </a:cubicBezTo>
                  <a:cubicBezTo>
                    <a:pt x="1132" y="251"/>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
            <p:cNvSpPr/>
            <p:nvPr/>
          </p:nvSpPr>
          <p:spPr>
            <a:xfrm>
              <a:off x="922531" y="1466792"/>
              <a:ext cx="38894" cy="38894"/>
            </a:xfrm>
            <a:custGeom>
              <a:rect b="b" l="l" r="r" t="t"/>
              <a:pathLst>
                <a:path extrusionOk="0" h="1132" w="1132">
                  <a:moveTo>
                    <a:pt x="560" y="0"/>
                  </a:moveTo>
                  <a:cubicBezTo>
                    <a:pt x="251" y="0"/>
                    <a:pt x="1" y="250"/>
                    <a:pt x="1" y="560"/>
                  </a:cubicBezTo>
                  <a:cubicBezTo>
                    <a:pt x="1" y="893"/>
                    <a:pt x="251" y="1132"/>
                    <a:pt x="560" y="1132"/>
                  </a:cubicBezTo>
                  <a:cubicBezTo>
                    <a:pt x="870" y="1132"/>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
            <p:cNvSpPr/>
            <p:nvPr/>
          </p:nvSpPr>
          <p:spPr>
            <a:xfrm>
              <a:off x="794062" y="1467204"/>
              <a:ext cx="38929" cy="38894"/>
            </a:xfrm>
            <a:custGeom>
              <a:rect b="b" l="l" r="r" t="t"/>
              <a:pathLst>
                <a:path extrusionOk="0" h="1132" w="1133">
                  <a:moveTo>
                    <a:pt x="561" y="0"/>
                  </a:moveTo>
                  <a:cubicBezTo>
                    <a:pt x="251" y="0"/>
                    <a:pt x="1" y="250"/>
                    <a:pt x="1" y="560"/>
                  </a:cubicBezTo>
                  <a:cubicBezTo>
                    <a:pt x="1" y="870"/>
                    <a:pt x="251" y="1131"/>
                    <a:pt x="561" y="1131"/>
                  </a:cubicBezTo>
                  <a:cubicBezTo>
                    <a:pt x="870" y="1131"/>
                    <a:pt x="1132" y="870"/>
                    <a:pt x="1132" y="560"/>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
            <p:cNvSpPr/>
            <p:nvPr/>
          </p:nvSpPr>
          <p:spPr>
            <a:xfrm>
              <a:off x="729845" y="1531009"/>
              <a:ext cx="39307" cy="38894"/>
            </a:xfrm>
            <a:custGeom>
              <a:rect b="b" l="l" r="r" t="t"/>
              <a:pathLst>
                <a:path extrusionOk="0" h="1132" w="1144">
                  <a:moveTo>
                    <a:pt x="572" y="1"/>
                  </a:moveTo>
                  <a:cubicBezTo>
                    <a:pt x="263" y="1"/>
                    <a:pt x="1" y="251"/>
                    <a:pt x="1" y="572"/>
                  </a:cubicBezTo>
                  <a:cubicBezTo>
                    <a:pt x="13" y="882"/>
                    <a:pt x="263" y="1132"/>
                    <a:pt x="572" y="1132"/>
                  </a:cubicBezTo>
                  <a:cubicBezTo>
                    <a:pt x="882" y="1132"/>
                    <a:pt x="1144" y="882"/>
                    <a:pt x="1144" y="572"/>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
            <p:cNvSpPr/>
            <p:nvPr/>
          </p:nvSpPr>
          <p:spPr>
            <a:xfrm>
              <a:off x="857901" y="1531009"/>
              <a:ext cx="38894" cy="38894"/>
            </a:xfrm>
            <a:custGeom>
              <a:rect b="b" l="l" r="r" t="t"/>
              <a:pathLst>
                <a:path extrusionOk="0" h="1132" w="1132">
                  <a:moveTo>
                    <a:pt x="572" y="1"/>
                  </a:moveTo>
                  <a:cubicBezTo>
                    <a:pt x="250" y="1"/>
                    <a:pt x="0" y="251"/>
                    <a:pt x="0" y="572"/>
                  </a:cubicBezTo>
                  <a:cubicBezTo>
                    <a:pt x="12" y="882"/>
                    <a:pt x="250"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
            <p:cNvSpPr/>
            <p:nvPr/>
          </p:nvSpPr>
          <p:spPr>
            <a:xfrm>
              <a:off x="729845" y="1402575"/>
              <a:ext cx="39307" cy="38894"/>
            </a:xfrm>
            <a:custGeom>
              <a:rect b="b" l="l" r="r" t="t"/>
              <a:pathLst>
                <a:path extrusionOk="0" h="1132" w="1144">
                  <a:moveTo>
                    <a:pt x="572" y="0"/>
                  </a:moveTo>
                  <a:cubicBezTo>
                    <a:pt x="263" y="0"/>
                    <a:pt x="1" y="262"/>
                    <a:pt x="1" y="572"/>
                  </a:cubicBezTo>
                  <a:cubicBezTo>
                    <a:pt x="13" y="881"/>
                    <a:pt x="263" y="1131"/>
                    <a:pt x="572" y="1131"/>
                  </a:cubicBezTo>
                  <a:cubicBezTo>
                    <a:pt x="882" y="1131"/>
                    <a:pt x="1144" y="881"/>
                    <a:pt x="1144" y="572"/>
                  </a:cubicBezTo>
                  <a:cubicBezTo>
                    <a:pt x="1144"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
            <p:cNvSpPr/>
            <p:nvPr/>
          </p:nvSpPr>
          <p:spPr>
            <a:xfrm>
              <a:off x="857901" y="1402575"/>
              <a:ext cx="38894" cy="38894"/>
            </a:xfrm>
            <a:custGeom>
              <a:rect b="b" l="l" r="r" t="t"/>
              <a:pathLst>
                <a:path extrusionOk="0" h="1132" w="1132">
                  <a:moveTo>
                    <a:pt x="572" y="0"/>
                  </a:moveTo>
                  <a:cubicBezTo>
                    <a:pt x="250" y="0"/>
                    <a:pt x="0" y="262"/>
                    <a:pt x="0" y="572"/>
                  </a:cubicBezTo>
                  <a:cubicBezTo>
                    <a:pt x="12" y="881"/>
                    <a:pt x="250"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
            <p:cNvSpPr/>
            <p:nvPr/>
          </p:nvSpPr>
          <p:spPr>
            <a:xfrm>
              <a:off x="922531" y="1338736"/>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75"/>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
            <p:cNvSpPr/>
            <p:nvPr/>
          </p:nvSpPr>
          <p:spPr>
            <a:xfrm>
              <a:off x="794062" y="1338736"/>
              <a:ext cx="38929" cy="38894"/>
            </a:xfrm>
            <a:custGeom>
              <a:rect b="b" l="l" r="r" t="t"/>
              <a:pathLst>
                <a:path extrusionOk="0" h="1132" w="1133">
                  <a:moveTo>
                    <a:pt x="561" y="1"/>
                  </a:moveTo>
                  <a:cubicBezTo>
                    <a:pt x="251" y="1"/>
                    <a:pt x="1" y="251"/>
                    <a:pt x="1" y="560"/>
                  </a:cubicBezTo>
                  <a:cubicBezTo>
                    <a:pt x="1" y="882"/>
                    <a:pt x="251" y="1132"/>
                    <a:pt x="561" y="1132"/>
                  </a:cubicBezTo>
                  <a:cubicBezTo>
                    <a:pt x="870" y="1132"/>
                    <a:pt x="1132" y="882"/>
                    <a:pt x="1132" y="560"/>
                  </a:cubicBezTo>
                  <a:cubicBezTo>
                    <a:pt x="1132" y="251"/>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
            <p:cNvSpPr/>
            <p:nvPr/>
          </p:nvSpPr>
          <p:spPr>
            <a:xfrm>
              <a:off x="922531" y="1722870"/>
              <a:ext cx="38894" cy="38894"/>
            </a:xfrm>
            <a:custGeom>
              <a:rect b="b" l="l" r="r" t="t"/>
              <a:pathLst>
                <a:path extrusionOk="0" h="1132" w="1132">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
            <p:cNvSpPr/>
            <p:nvPr/>
          </p:nvSpPr>
          <p:spPr>
            <a:xfrm>
              <a:off x="794062" y="1723282"/>
              <a:ext cx="38929" cy="38894"/>
            </a:xfrm>
            <a:custGeom>
              <a:rect b="b" l="l" r="r" t="t"/>
              <a:pathLst>
                <a:path extrusionOk="0" h="1132" w="1133">
                  <a:moveTo>
                    <a:pt x="561" y="1"/>
                  </a:moveTo>
                  <a:cubicBezTo>
                    <a:pt x="251" y="1"/>
                    <a:pt x="1" y="251"/>
                    <a:pt x="1" y="572"/>
                  </a:cubicBezTo>
                  <a:cubicBezTo>
                    <a:pt x="1" y="882"/>
                    <a:pt x="251" y="1132"/>
                    <a:pt x="561" y="1132"/>
                  </a:cubicBezTo>
                  <a:cubicBezTo>
                    <a:pt x="870" y="1132"/>
                    <a:pt x="1132" y="882"/>
                    <a:pt x="1132" y="572"/>
                  </a:cubicBezTo>
                  <a:cubicBezTo>
                    <a:pt x="1132" y="251"/>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
            <p:cNvSpPr/>
            <p:nvPr/>
          </p:nvSpPr>
          <p:spPr>
            <a:xfrm>
              <a:off x="729845" y="1787121"/>
              <a:ext cx="39307" cy="38894"/>
            </a:xfrm>
            <a:custGeom>
              <a:rect b="b" l="l" r="r" t="t"/>
              <a:pathLst>
                <a:path extrusionOk="0" h="1132" w="1144">
                  <a:moveTo>
                    <a:pt x="572" y="0"/>
                  </a:moveTo>
                  <a:cubicBezTo>
                    <a:pt x="263" y="0"/>
                    <a:pt x="1" y="262"/>
                    <a:pt x="1" y="572"/>
                  </a:cubicBezTo>
                  <a:cubicBezTo>
                    <a:pt x="1" y="881"/>
                    <a:pt x="263" y="1131"/>
                    <a:pt x="572" y="1131"/>
                  </a:cubicBezTo>
                  <a:cubicBezTo>
                    <a:pt x="882" y="1131"/>
                    <a:pt x="1144" y="881"/>
                    <a:pt x="1144" y="572"/>
                  </a:cubicBezTo>
                  <a:cubicBezTo>
                    <a:pt x="1144"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
            <p:cNvSpPr/>
            <p:nvPr/>
          </p:nvSpPr>
          <p:spPr>
            <a:xfrm>
              <a:off x="857901" y="1787121"/>
              <a:ext cx="38894" cy="38894"/>
            </a:xfrm>
            <a:custGeom>
              <a:rect b="b" l="l" r="r" t="t"/>
              <a:pathLst>
                <a:path extrusionOk="0" h="1132" w="1132">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
            <p:cNvSpPr/>
            <p:nvPr/>
          </p:nvSpPr>
          <p:spPr>
            <a:xfrm>
              <a:off x="729845" y="1659065"/>
              <a:ext cx="39307" cy="38894"/>
            </a:xfrm>
            <a:custGeom>
              <a:rect b="b" l="l" r="r" t="t"/>
              <a:pathLst>
                <a:path extrusionOk="0" h="1132" w="1144">
                  <a:moveTo>
                    <a:pt x="572" y="0"/>
                  </a:moveTo>
                  <a:cubicBezTo>
                    <a:pt x="263" y="0"/>
                    <a:pt x="1" y="250"/>
                    <a:pt x="1" y="560"/>
                  </a:cubicBezTo>
                  <a:cubicBezTo>
                    <a:pt x="13" y="870"/>
                    <a:pt x="263" y="1131"/>
                    <a:pt x="572" y="1131"/>
                  </a:cubicBezTo>
                  <a:cubicBezTo>
                    <a:pt x="882" y="1131"/>
                    <a:pt x="1144" y="870"/>
                    <a:pt x="1144" y="560"/>
                  </a:cubicBezTo>
                  <a:cubicBezTo>
                    <a:pt x="1144"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
            <p:cNvSpPr/>
            <p:nvPr/>
          </p:nvSpPr>
          <p:spPr>
            <a:xfrm>
              <a:off x="857901" y="1659065"/>
              <a:ext cx="38894" cy="38894"/>
            </a:xfrm>
            <a:custGeom>
              <a:rect b="b" l="l" r="r" t="t"/>
              <a:pathLst>
                <a:path extrusionOk="0" h="1132" w="1132">
                  <a:moveTo>
                    <a:pt x="572" y="0"/>
                  </a:moveTo>
                  <a:cubicBezTo>
                    <a:pt x="250" y="0"/>
                    <a:pt x="0" y="250"/>
                    <a:pt x="0" y="560"/>
                  </a:cubicBezTo>
                  <a:cubicBezTo>
                    <a:pt x="12" y="870"/>
                    <a:pt x="250" y="1131"/>
                    <a:pt x="572" y="1131"/>
                  </a:cubicBezTo>
                  <a:cubicBezTo>
                    <a:pt x="881" y="1131"/>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
            <p:cNvSpPr/>
            <p:nvPr/>
          </p:nvSpPr>
          <p:spPr>
            <a:xfrm>
              <a:off x="922531" y="1594848"/>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
            <p:cNvSpPr/>
            <p:nvPr/>
          </p:nvSpPr>
          <p:spPr>
            <a:xfrm>
              <a:off x="794062" y="1594848"/>
              <a:ext cx="38929" cy="38894"/>
            </a:xfrm>
            <a:custGeom>
              <a:rect b="b" l="l" r="r" t="t"/>
              <a:pathLst>
                <a:path extrusionOk="0" h="1132" w="1133">
                  <a:moveTo>
                    <a:pt x="561" y="0"/>
                  </a:moveTo>
                  <a:cubicBezTo>
                    <a:pt x="251" y="0"/>
                    <a:pt x="1" y="262"/>
                    <a:pt x="1" y="572"/>
                  </a:cubicBezTo>
                  <a:cubicBezTo>
                    <a:pt x="1" y="881"/>
                    <a:pt x="251" y="1131"/>
                    <a:pt x="561" y="1131"/>
                  </a:cubicBezTo>
                  <a:cubicBezTo>
                    <a:pt x="870" y="1131"/>
                    <a:pt x="1132" y="881"/>
                    <a:pt x="1132" y="572"/>
                  </a:cubicBezTo>
                  <a:cubicBezTo>
                    <a:pt x="1132" y="262"/>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
            <p:cNvSpPr/>
            <p:nvPr/>
          </p:nvSpPr>
          <p:spPr>
            <a:xfrm>
              <a:off x="922531" y="1978982"/>
              <a:ext cx="38894" cy="38894"/>
            </a:xfrm>
            <a:custGeom>
              <a:rect b="b" l="l" r="r" t="t"/>
              <a:pathLst>
                <a:path extrusionOk="0" h="1132" w="1132">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
            <p:cNvSpPr/>
            <p:nvPr/>
          </p:nvSpPr>
          <p:spPr>
            <a:xfrm>
              <a:off x="794062" y="1979359"/>
              <a:ext cx="38929" cy="38929"/>
            </a:xfrm>
            <a:custGeom>
              <a:rect b="b" l="l" r="r" t="t"/>
              <a:pathLst>
                <a:path extrusionOk="0" h="1133" w="1133">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
            <p:cNvSpPr/>
            <p:nvPr/>
          </p:nvSpPr>
          <p:spPr>
            <a:xfrm>
              <a:off x="729845" y="2043611"/>
              <a:ext cx="39307" cy="38894"/>
            </a:xfrm>
            <a:custGeom>
              <a:rect b="b" l="l" r="r" t="t"/>
              <a:pathLst>
                <a:path extrusionOk="0" h="1132" w="1144">
                  <a:moveTo>
                    <a:pt x="572" y="0"/>
                  </a:moveTo>
                  <a:cubicBezTo>
                    <a:pt x="263" y="0"/>
                    <a:pt x="1" y="250"/>
                    <a:pt x="1" y="560"/>
                  </a:cubicBezTo>
                  <a:cubicBezTo>
                    <a:pt x="13" y="869"/>
                    <a:pt x="263" y="1131"/>
                    <a:pt x="572" y="1131"/>
                  </a:cubicBezTo>
                  <a:cubicBezTo>
                    <a:pt x="882" y="1131"/>
                    <a:pt x="1144" y="869"/>
                    <a:pt x="1144" y="560"/>
                  </a:cubicBezTo>
                  <a:cubicBezTo>
                    <a:pt x="1144"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
            <p:cNvSpPr/>
            <p:nvPr/>
          </p:nvSpPr>
          <p:spPr>
            <a:xfrm>
              <a:off x="857901" y="2043611"/>
              <a:ext cx="38894" cy="38894"/>
            </a:xfrm>
            <a:custGeom>
              <a:rect b="b" l="l" r="r" t="t"/>
              <a:pathLst>
                <a:path extrusionOk="0" h="1132" w="1132">
                  <a:moveTo>
                    <a:pt x="572" y="0"/>
                  </a:moveTo>
                  <a:cubicBezTo>
                    <a:pt x="250" y="0"/>
                    <a:pt x="0" y="250"/>
                    <a:pt x="0" y="560"/>
                  </a:cubicBezTo>
                  <a:cubicBezTo>
                    <a:pt x="12" y="869"/>
                    <a:pt x="250"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
            <p:cNvSpPr/>
            <p:nvPr/>
          </p:nvSpPr>
          <p:spPr>
            <a:xfrm>
              <a:off x="729845" y="1915143"/>
              <a:ext cx="39307" cy="38894"/>
            </a:xfrm>
            <a:custGeom>
              <a:rect b="b" l="l" r="r" t="t"/>
              <a:pathLst>
                <a:path extrusionOk="0" h="1132" w="1144">
                  <a:moveTo>
                    <a:pt x="572" y="1"/>
                  </a:moveTo>
                  <a:cubicBezTo>
                    <a:pt x="263" y="1"/>
                    <a:pt x="1" y="251"/>
                    <a:pt x="1" y="560"/>
                  </a:cubicBezTo>
                  <a:cubicBezTo>
                    <a:pt x="13" y="882"/>
                    <a:pt x="263" y="1132"/>
                    <a:pt x="572" y="1132"/>
                  </a:cubicBezTo>
                  <a:cubicBezTo>
                    <a:pt x="882" y="1132"/>
                    <a:pt x="1144" y="882"/>
                    <a:pt x="1144" y="560"/>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
            <p:cNvSpPr/>
            <p:nvPr/>
          </p:nvSpPr>
          <p:spPr>
            <a:xfrm>
              <a:off x="857901" y="1915143"/>
              <a:ext cx="38894" cy="38894"/>
            </a:xfrm>
            <a:custGeom>
              <a:rect b="b" l="l" r="r" t="t"/>
              <a:pathLst>
                <a:path extrusionOk="0" h="1132" w="1132">
                  <a:moveTo>
                    <a:pt x="572" y="1"/>
                  </a:moveTo>
                  <a:cubicBezTo>
                    <a:pt x="250" y="1"/>
                    <a:pt x="0" y="251"/>
                    <a:pt x="0" y="560"/>
                  </a:cubicBezTo>
                  <a:cubicBezTo>
                    <a:pt x="12" y="882"/>
                    <a:pt x="250"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
            <p:cNvSpPr/>
            <p:nvPr/>
          </p:nvSpPr>
          <p:spPr>
            <a:xfrm>
              <a:off x="922531" y="1851338"/>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
            <p:cNvSpPr/>
            <p:nvPr/>
          </p:nvSpPr>
          <p:spPr>
            <a:xfrm>
              <a:off x="794062" y="1851338"/>
              <a:ext cx="38929" cy="38894"/>
            </a:xfrm>
            <a:custGeom>
              <a:rect b="b" l="l" r="r" t="t"/>
              <a:pathLst>
                <a:path extrusionOk="0" h="1132" w="1133">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
            <p:cNvSpPr/>
            <p:nvPr/>
          </p:nvSpPr>
          <p:spPr>
            <a:xfrm>
              <a:off x="473768" y="-5903"/>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
            <p:cNvSpPr/>
            <p:nvPr/>
          </p:nvSpPr>
          <p:spPr>
            <a:xfrm>
              <a:off x="601824" y="-5903"/>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
            <p:cNvSpPr/>
            <p:nvPr/>
          </p:nvSpPr>
          <p:spPr>
            <a:xfrm>
              <a:off x="666041" y="186335"/>
              <a:ext cx="38894" cy="38516"/>
            </a:xfrm>
            <a:custGeom>
              <a:rect b="b" l="l" r="r" t="t"/>
              <a:pathLst>
                <a:path extrusionOk="0" h="1121" w="1132">
                  <a:moveTo>
                    <a:pt x="572" y="1"/>
                  </a:moveTo>
                  <a:cubicBezTo>
                    <a:pt x="262" y="1"/>
                    <a:pt x="0" y="251"/>
                    <a:pt x="0" y="561"/>
                  </a:cubicBezTo>
                  <a:cubicBezTo>
                    <a:pt x="0" y="870"/>
                    <a:pt x="262" y="1120"/>
                    <a:pt x="572" y="1120"/>
                  </a:cubicBezTo>
                  <a:cubicBezTo>
                    <a:pt x="881" y="1120"/>
                    <a:pt x="1131" y="870"/>
                    <a:pt x="1131" y="561"/>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
            <p:cNvSpPr/>
            <p:nvPr/>
          </p:nvSpPr>
          <p:spPr>
            <a:xfrm>
              <a:off x="537985" y="186335"/>
              <a:ext cx="38894" cy="38929"/>
            </a:xfrm>
            <a:custGeom>
              <a:rect b="b" l="l" r="r" t="t"/>
              <a:pathLst>
                <a:path extrusionOk="0" h="1133" w="1132">
                  <a:moveTo>
                    <a:pt x="560" y="1"/>
                  </a:moveTo>
                  <a:cubicBezTo>
                    <a:pt x="251" y="1"/>
                    <a:pt x="1" y="251"/>
                    <a:pt x="1" y="561"/>
                  </a:cubicBezTo>
                  <a:cubicBezTo>
                    <a:pt x="1" y="870"/>
                    <a:pt x="251" y="1132"/>
                    <a:pt x="560" y="1132"/>
                  </a:cubicBezTo>
                  <a:cubicBezTo>
                    <a:pt x="870" y="1132"/>
                    <a:pt x="1132" y="870"/>
                    <a:pt x="1132" y="561"/>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
            <p:cNvSpPr/>
            <p:nvPr/>
          </p:nvSpPr>
          <p:spPr>
            <a:xfrm>
              <a:off x="473768" y="250174"/>
              <a:ext cx="38894" cy="38894"/>
            </a:xfrm>
            <a:custGeom>
              <a:rect b="b" l="l" r="r" t="t"/>
              <a:pathLst>
                <a:path extrusionOk="0" h="1132" w="1132">
                  <a:moveTo>
                    <a:pt x="572" y="0"/>
                  </a:moveTo>
                  <a:cubicBezTo>
                    <a:pt x="262" y="0"/>
                    <a:pt x="0" y="250"/>
                    <a:pt x="0" y="560"/>
                  </a:cubicBezTo>
                  <a:cubicBezTo>
                    <a:pt x="0" y="881"/>
                    <a:pt x="262" y="1131"/>
                    <a:pt x="572" y="1131"/>
                  </a:cubicBezTo>
                  <a:cubicBezTo>
                    <a:pt x="881" y="1131"/>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
            <p:cNvSpPr/>
            <p:nvPr/>
          </p:nvSpPr>
          <p:spPr>
            <a:xfrm>
              <a:off x="601824" y="250174"/>
              <a:ext cx="38894" cy="38894"/>
            </a:xfrm>
            <a:custGeom>
              <a:rect b="b" l="l" r="r" t="t"/>
              <a:pathLst>
                <a:path extrusionOk="0" h="1132" w="1132">
                  <a:moveTo>
                    <a:pt x="560" y="0"/>
                  </a:moveTo>
                  <a:cubicBezTo>
                    <a:pt x="250" y="0"/>
                    <a:pt x="0" y="250"/>
                    <a:pt x="0" y="560"/>
                  </a:cubicBezTo>
                  <a:cubicBezTo>
                    <a:pt x="12" y="881"/>
                    <a:pt x="250" y="1131"/>
                    <a:pt x="560" y="1131"/>
                  </a:cubicBezTo>
                  <a:cubicBezTo>
                    <a:pt x="881" y="1131"/>
                    <a:pt x="1131" y="870"/>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
            <p:cNvSpPr/>
            <p:nvPr/>
          </p:nvSpPr>
          <p:spPr>
            <a:xfrm>
              <a:off x="473768" y="121706"/>
              <a:ext cx="38894" cy="38894"/>
            </a:xfrm>
            <a:custGeom>
              <a:rect b="b" l="l" r="r" t="t"/>
              <a:pathLst>
                <a:path extrusionOk="0" h="1132" w="1132">
                  <a:moveTo>
                    <a:pt x="572" y="1"/>
                  </a:moveTo>
                  <a:cubicBezTo>
                    <a:pt x="262" y="1"/>
                    <a:pt x="0" y="251"/>
                    <a:pt x="0" y="572"/>
                  </a:cubicBezTo>
                  <a:cubicBezTo>
                    <a:pt x="0" y="894"/>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
            <p:cNvSpPr/>
            <p:nvPr/>
          </p:nvSpPr>
          <p:spPr>
            <a:xfrm>
              <a:off x="601824" y="121706"/>
              <a:ext cx="38894" cy="38894"/>
            </a:xfrm>
            <a:custGeom>
              <a:rect b="b" l="l" r="r" t="t"/>
              <a:pathLst>
                <a:path extrusionOk="0" h="1132" w="1132">
                  <a:moveTo>
                    <a:pt x="560" y="1"/>
                  </a:moveTo>
                  <a:cubicBezTo>
                    <a:pt x="250" y="1"/>
                    <a:pt x="0" y="251"/>
                    <a:pt x="0" y="572"/>
                  </a:cubicBezTo>
                  <a:cubicBezTo>
                    <a:pt x="12" y="894"/>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
            <p:cNvSpPr/>
            <p:nvPr/>
          </p:nvSpPr>
          <p:spPr>
            <a:xfrm>
              <a:off x="666041" y="58314"/>
              <a:ext cx="38894" cy="38894"/>
            </a:xfrm>
            <a:custGeom>
              <a:rect b="b" l="l" r="r" t="t"/>
              <a:pathLst>
                <a:path extrusionOk="0" h="1132" w="1132">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
            <p:cNvSpPr/>
            <p:nvPr/>
          </p:nvSpPr>
          <p:spPr>
            <a:xfrm>
              <a:off x="537985" y="58314"/>
              <a:ext cx="38894" cy="38894"/>
            </a:xfrm>
            <a:custGeom>
              <a:rect b="b" l="l" r="r" t="t"/>
              <a:pathLst>
                <a:path extrusionOk="0" h="1132" w="1132">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
            <p:cNvSpPr/>
            <p:nvPr/>
          </p:nvSpPr>
          <p:spPr>
            <a:xfrm>
              <a:off x="666041" y="442447"/>
              <a:ext cx="38894" cy="38894"/>
            </a:xfrm>
            <a:custGeom>
              <a:rect b="b" l="l" r="r" t="t"/>
              <a:pathLst>
                <a:path extrusionOk="0" h="1132" w="1132">
                  <a:moveTo>
                    <a:pt x="572" y="0"/>
                  </a:moveTo>
                  <a:cubicBezTo>
                    <a:pt x="262" y="0"/>
                    <a:pt x="0" y="250"/>
                    <a:pt x="0" y="560"/>
                  </a:cubicBezTo>
                  <a:cubicBezTo>
                    <a:pt x="0" y="881"/>
                    <a:pt x="262" y="1131"/>
                    <a:pt x="572" y="1131"/>
                  </a:cubicBezTo>
                  <a:cubicBezTo>
                    <a:pt x="881" y="1131"/>
                    <a:pt x="1131" y="881"/>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
            <p:cNvSpPr/>
            <p:nvPr/>
          </p:nvSpPr>
          <p:spPr>
            <a:xfrm>
              <a:off x="537985" y="442447"/>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
            <p:cNvSpPr/>
            <p:nvPr/>
          </p:nvSpPr>
          <p:spPr>
            <a:xfrm>
              <a:off x="473768" y="506252"/>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
            <p:cNvSpPr/>
            <p:nvPr/>
          </p:nvSpPr>
          <p:spPr>
            <a:xfrm>
              <a:off x="601824" y="506252"/>
              <a:ext cx="38894" cy="38894"/>
            </a:xfrm>
            <a:custGeom>
              <a:rect b="b" l="l" r="r" t="t"/>
              <a:pathLst>
                <a:path extrusionOk="0" h="1132" w="1132">
                  <a:moveTo>
                    <a:pt x="560" y="1"/>
                  </a:moveTo>
                  <a:cubicBezTo>
                    <a:pt x="250" y="1"/>
                    <a:pt x="0" y="251"/>
                    <a:pt x="0" y="572"/>
                  </a:cubicBezTo>
                  <a:cubicBezTo>
                    <a:pt x="12"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
            <p:cNvSpPr/>
            <p:nvPr/>
          </p:nvSpPr>
          <p:spPr>
            <a:xfrm>
              <a:off x="473768" y="377818"/>
              <a:ext cx="38894" cy="38894"/>
            </a:xfrm>
            <a:custGeom>
              <a:rect b="b" l="l" r="r" t="t"/>
              <a:pathLst>
                <a:path extrusionOk="0" h="1132" w="1132">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
            <p:cNvSpPr/>
            <p:nvPr/>
          </p:nvSpPr>
          <p:spPr>
            <a:xfrm>
              <a:off x="601824" y="377818"/>
              <a:ext cx="38894" cy="38894"/>
            </a:xfrm>
            <a:custGeom>
              <a:rect b="b" l="l" r="r" t="t"/>
              <a:pathLst>
                <a:path extrusionOk="0" h="1132" w="1132">
                  <a:moveTo>
                    <a:pt x="560" y="0"/>
                  </a:moveTo>
                  <a:cubicBezTo>
                    <a:pt x="250" y="0"/>
                    <a:pt x="0" y="262"/>
                    <a:pt x="0" y="572"/>
                  </a:cubicBezTo>
                  <a:cubicBezTo>
                    <a:pt x="12" y="893"/>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
            <p:cNvSpPr/>
            <p:nvPr/>
          </p:nvSpPr>
          <p:spPr>
            <a:xfrm>
              <a:off x="666041" y="313979"/>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75"/>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
            <p:cNvSpPr/>
            <p:nvPr/>
          </p:nvSpPr>
          <p:spPr>
            <a:xfrm>
              <a:off x="537985" y="314391"/>
              <a:ext cx="38894" cy="38894"/>
            </a:xfrm>
            <a:custGeom>
              <a:rect b="b" l="l" r="r" t="t"/>
              <a:pathLst>
                <a:path extrusionOk="0" h="1132" w="1132">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
            <p:cNvSpPr/>
            <p:nvPr/>
          </p:nvSpPr>
          <p:spPr>
            <a:xfrm>
              <a:off x="666041" y="698525"/>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
            <p:cNvSpPr/>
            <p:nvPr/>
          </p:nvSpPr>
          <p:spPr>
            <a:xfrm>
              <a:off x="537985" y="698525"/>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
            <p:cNvSpPr/>
            <p:nvPr/>
          </p:nvSpPr>
          <p:spPr>
            <a:xfrm>
              <a:off x="473768" y="762330"/>
              <a:ext cx="38894" cy="38929"/>
            </a:xfrm>
            <a:custGeom>
              <a:rect b="b" l="l" r="r" t="t"/>
              <a:pathLst>
                <a:path extrusionOk="0" h="1133"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
            <p:cNvSpPr/>
            <p:nvPr/>
          </p:nvSpPr>
          <p:spPr>
            <a:xfrm>
              <a:off x="601824" y="762330"/>
              <a:ext cx="38894" cy="38929"/>
            </a:xfrm>
            <a:custGeom>
              <a:rect b="b" l="l" r="r" t="t"/>
              <a:pathLst>
                <a:path extrusionOk="0" h="1133" w="1132">
                  <a:moveTo>
                    <a:pt x="560" y="1"/>
                  </a:moveTo>
                  <a:cubicBezTo>
                    <a:pt x="250" y="1"/>
                    <a:pt x="0" y="263"/>
                    <a:pt x="0" y="572"/>
                  </a:cubicBezTo>
                  <a:cubicBezTo>
                    <a:pt x="12" y="882"/>
                    <a:pt x="250" y="1132"/>
                    <a:pt x="560" y="1132"/>
                  </a:cubicBezTo>
                  <a:cubicBezTo>
                    <a:pt x="881" y="1132"/>
                    <a:pt x="1131" y="882"/>
                    <a:pt x="1131" y="572"/>
                  </a:cubicBezTo>
                  <a:cubicBezTo>
                    <a:pt x="1131" y="263"/>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
            <p:cNvSpPr/>
            <p:nvPr/>
          </p:nvSpPr>
          <p:spPr>
            <a:xfrm>
              <a:off x="473768" y="634308"/>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
            <p:cNvSpPr/>
            <p:nvPr/>
          </p:nvSpPr>
          <p:spPr>
            <a:xfrm>
              <a:off x="601824" y="634308"/>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
            <p:cNvSpPr/>
            <p:nvPr/>
          </p:nvSpPr>
          <p:spPr>
            <a:xfrm>
              <a:off x="666041" y="570091"/>
              <a:ext cx="38894" cy="38894"/>
            </a:xfrm>
            <a:custGeom>
              <a:rect b="b" l="l" r="r" t="t"/>
              <a:pathLst>
                <a:path extrusionOk="0" h="1132" w="1132">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
            <p:cNvSpPr/>
            <p:nvPr/>
          </p:nvSpPr>
          <p:spPr>
            <a:xfrm>
              <a:off x="537985" y="570881"/>
              <a:ext cx="38894" cy="38482"/>
            </a:xfrm>
            <a:custGeom>
              <a:rect b="b" l="l" r="r" t="t"/>
              <a:pathLst>
                <a:path extrusionOk="0" h="1120" w="1132">
                  <a:moveTo>
                    <a:pt x="560" y="1"/>
                  </a:moveTo>
                  <a:cubicBezTo>
                    <a:pt x="251" y="1"/>
                    <a:pt x="1" y="251"/>
                    <a:pt x="1" y="560"/>
                  </a:cubicBezTo>
                  <a:cubicBezTo>
                    <a:pt x="1" y="870"/>
                    <a:pt x="251" y="1120"/>
                    <a:pt x="560" y="1120"/>
                  </a:cubicBezTo>
                  <a:cubicBezTo>
                    <a:pt x="870" y="1120"/>
                    <a:pt x="1132" y="870"/>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
            <p:cNvSpPr/>
            <p:nvPr/>
          </p:nvSpPr>
          <p:spPr>
            <a:xfrm>
              <a:off x="666041" y="954603"/>
              <a:ext cx="38894" cy="38894"/>
            </a:xfrm>
            <a:custGeom>
              <a:rect b="b" l="l" r="r" t="t"/>
              <a:pathLst>
                <a:path extrusionOk="0" h="1132"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
            <p:cNvSpPr/>
            <p:nvPr/>
          </p:nvSpPr>
          <p:spPr>
            <a:xfrm>
              <a:off x="537985" y="954603"/>
              <a:ext cx="38894" cy="38894"/>
            </a:xfrm>
            <a:custGeom>
              <a:rect b="b" l="l" r="r" t="t"/>
              <a:pathLst>
                <a:path extrusionOk="0" h="1132" w="1132">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
            <p:cNvSpPr/>
            <p:nvPr/>
          </p:nvSpPr>
          <p:spPr>
            <a:xfrm>
              <a:off x="473768" y="1018854"/>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
            <p:cNvSpPr/>
            <p:nvPr/>
          </p:nvSpPr>
          <p:spPr>
            <a:xfrm>
              <a:off x="601824" y="1018854"/>
              <a:ext cx="38894" cy="38894"/>
            </a:xfrm>
            <a:custGeom>
              <a:rect b="b" l="l" r="r" t="t"/>
              <a:pathLst>
                <a:path extrusionOk="0" h="1132" w="1132">
                  <a:moveTo>
                    <a:pt x="560" y="0"/>
                  </a:moveTo>
                  <a:cubicBezTo>
                    <a:pt x="250" y="0"/>
                    <a:pt x="0" y="250"/>
                    <a:pt x="0" y="560"/>
                  </a:cubicBezTo>
                  <a:cubicBezTo>
                    <a:pt x="12"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
            <p:cNvSpPr/>
            <p:nvPr/>
          </p:nvSpPr>
          <p:spPr>
            <a:xfrm>
              <a:off x="473768" y="890386"/>
              <a:ext cx="38894" cy="38894"/>
            </a:xfrm>
            <a:custGeom>
              <a:rect b="b" l="l" r="r" t="t"/>
              <a:pathLst>
                <a:path extrusionOk="0" h="1132" w="1132">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
            <p:cNvSpPr/>
            <p:nvPr/>
          </p:nvSpPr>
          <p:spPr>
            <a:xfrm>
              <a:off x="601824" y="890386"/>
              <a:ext cx="38894" cy="38894"/>
            </a:xfrm>
            <a:custGeom>
              <a:rect b="b" l="l" r="r" t="t"/>
              <a:pathLst>
                <a:path extrusionOk="0" h="1132" w="1132">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
            <p:cNvSpPr/>
            <p:nvPr/>
          </p:nvSpPr>
          <p:spPr>
            <a:xfrm>
              <a:off x="666041" y="826581"/>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
            <p:cNvSpPr/>
            <p:nvPr/>
          </p:nvSpPr>
          <p:spPr>
            <a:xfrm>
              <a:off x="537985" y="826993"/>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
            <p:cNvSpPr/>
            <p:nvPr/>
          </p:nvSpPr>
          <p:spPr>
            <a:xfrm>
              <a:off x="666041" y="1210302"/>
              <a:ext cx="38894" cy="38894"/>
            </a:xfrm>
            <a:custGeom>
              <a:rect b="b" l="l" r="r" t="t"/>
              <a:pathLst>
                <a:path extrusionOk="0" h="1132" w="1132">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
            <p:cNvSpPr/>
            <p:nvPr/>
          </p:nvSpPr>
          <p:spPr>
            <a:xfrm>
              <a:off x="537985" y="1210714"/>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
            <p:cNvSpPr/>
            <p:nvPr/>
          </p:nvSpPr>
          <p:spPr>
            <a:xfrm>
              <a:off x="473768" y="1274519"/>
              <a:ext cx="38894" cy="38894"/>
            </a:xfrm>
            <a:custGeom>
              <a:rect b="b" l="l" r="r" t="t"/>
              <a:pathLst>
                <a:path extrusionOk="0" h="1132" w="1132">
                  <a:moveTo>
                    <a:pt x="572" y="1"/>
                  </a:moveTo>
                  <a:cubicBezTo>
                    <a:pt x="262" y="1"/>
                    <a:pt x="0" y="251"/>
                    <a:pt x="0" y="560"/>
                  </a:cubicBezTo>
                  <a:cubicBezTo>
                    <a:pt x="0" y="894"/>
                    <a:pt x="262" y="1132"/>
                    <a:pt x="572" y="1132"/>
                  </a:cubicBezTo>
                  <a:cubicBezTo>
                    <a:pt x="881" y="1132"/>
                    <a:pt x="1131" y="870"/>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
            <p:cNvSpPr/>
            <p:nvPr/>
          </p:nvSpPr>
          <p:spPr>
            <a:xfrm>
              <a:off x="601824" y="1274519"/>
              <a:ext cx="38894" cy="38894"/>
            </a:xfrm>
            <a:custGeom>
              <a:rect b="b" l="l" r="r" t="t"/>
              <a:pathLst>
                <a:path extrusionOk="0" h="1132" w="1132">
                  <a:moveTo>
                    <a:pt x="560" y="1"/>
                  </a:moveTo>
                  <a:cubicBezTo>
                    <a:pt x="250" y="1"/>
                    <a:pt x="0" y="251"/>
                    <a:pt x="0" y="560"/>
                  </a:cubicBezTo>
                  <a:cubicBezTo>
                    <a:pt x="12" y="894"/>
                    <a:pt x="250" y="1132"/>
                    <a:pt x="560" y="1132"/>
                  </a:cubicBezTo>
                  <a:cubicBezTo>
                    <a:pt x="881" y="1132"/>
                    <a:pt x="1131" y="870"/>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
            <p:cNvSpPr/>
            <p:nvPr/>
          </p:nvSpPr>
          <p:spPr>
            <a:xfrm>
              <a:off x="473768" y="1146463"/>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
            <p:cNvSpPr/>
            <p:nvPr/>
          </p:nvSpPr>
          <p:spPr>
            <a:xfrm>
              <a:off x="601824" y="1146463"/>
              <a:ext cx="38894" cy="38894"/>
            </a:xfrm>
            <a:custGeom>
              <a:rect b="b" l="l" r="r" t="t"/>
              <a:pathLst>
                <a:path extrusionOk="0" h="1132" w="1132">
                  <a:moveTo>
                    <a:pt x="560" y="1"/>
                  </a:moveTo>
                  <a:cubicBezTo>
                    <a:pt x="250" y="1"/>
                    <a:pt x="0" y="251"/>
                    <a:pt x="0" y="572"/>
                  </a:cubicBezTo>
                  <a:cubicBezTo>
                    <a:pt x="12"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
            <p:cNvSpPr/>
            <p:nvPr/>
          </p:nvSpPr>
          <p:spPr>
            <a:xfrm>
              <a:off x="666041" y="1082659"/>
              <a:ext cx="38894" cy="38894"/>
            </a:xfrm>
            <a:custGeom>
              <a:rect b="b" l="l" r="r" t="t"/>
              <a:pathLst>
                <a:path extrusionOk="0" h="1132" w="1132">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
            <p:cNvSpPr/>
            <p:nvPr/>
          </p:nvSpPr>
          <p:spPr>
            <a:xfrm>
              <a:off x="537985" y="1082659"/>
              <a:ext cx="38894" cy="38894"/>
            </a:xfrm>
            <a:custGeom>
              <a:rect b="b" l="l" r="r" t="t"/>
              <a:pathLst>
                <a:path extrusionOk="0" h="1132" w="1132">
                  <a:moveTo>
                    <a:pt x="560" y="1"/>
                  </a:moveTo>
                  <a:cubicBezTo>
                    <a:pt x="251" y="1"/>
                    <a:pt x="1" y="251"/>
                    <a:pt x="1" y="560"/>
                  </a:cubicBezTo>
                  <a:cubicBezTo>
                    <a:pt x="1" y="870"/>
                    <a:pt x="251" y="1132"/>
                    <a:pt x="560" y="1132"/>
                  </a:cubicBezTo>
                  <a:cubicBezTo>
                    <a:pt x="870" y="1132"/>
                    <a:pt x="1132" y="870"/>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
            <p:cNvSpPr/>
            <p:nvPr/>
          </p:nvSpPr>
          <p:spPr>
            <a:xfrm>
              <a:off x="666041" y="1466792"/>
              <a:ext cx="38894" cy="38894"/>
            </a:xfrm>
            <a:custGeom>
              <a:rect b="b" l="l" r="r" t="t"/>
              <a:pathLst>
                <a:path extrusionOk="0" h="1132" w="1132">
                  <a:moveTo>
                    <a:pt x="572" y="0"/>
                  </a:moveTo>
                  <a:cubicBezTo>
                    <a:pt x="262" y="0"/>
                    <a:pt x="0" y="250"/>
                    <a:pt x="0" y="560"/>
                  </a:cubicBezTo>
                  <a:cubicBezTo>
                    <a:pt x="0" y="893"/>
                    <a:pt x="262" y="1132"/>
                    <a:pt x="572" y="1132"/>
                  </a:cubicBezTo>
                  <a:cubicBezTo>
                    <a:pt x="881" y="1132"/>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
            <p:cNvSpPr/>
            <p:nvPr/>
          </p:nvSpPr>
          <p:spPr>
            <a:xfrm>
              <a:off x="537985" y="1467204"/>
              <a:ext cx="38894" cy="38894"/>
            </a:xfrm>
            <a:custGeom>
              <a:rect b="b" l="l" r="r" t="t"/>
              <a:pathLst>
                <a:path extrusionOk="0" h="1132" w="1132">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
            <p:cNvSpPr/>
            <p:nvPr/>
          </p:nvSpPr>
          <p:spPr>
            <a:xfrm>
              <a:off x="473768" y="1531009"/>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
            <p:cNvSpPr/>
            <p:nvPr/>
          </p:nvSpPr>
          <p:spPr>
            <a:xfrm>
              <a:off x="601824" y="1531009"/>
              <a:ext cx="38894" cy="38894"/>
            </a:xfrm>
            <a:custGeom>
              <a:rect b="b" l="l" r="r" t="t"/>
              <a:pathLst>
                <a:path extrusionOk="0" h="1132" w="1132">
                  <a:moveTo>
                    <a:pt x="560" y="1"/>
                  </a:moveTo>
                  <a:cubicBezTo>
                    <a:pt x="250" y="1"/>
                    <a:pt x="0" y="251"/>
                    <a:pt x="0" y="572"/>
                  </a:cubicBezTo>
                  <a:cubicBezTo>
                    <a:pt x="12"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
            <p:cNvSpPr/>
            <p:nvPr/>
          </p:nvSpPr>
          <p:spPr>
            <a:xfrm>
              <a:off x="473768" y="1402575"/>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
            <p:cNvSpPr/>
            <p:nvPr/>
          </p:nvSpPr>
          <p:spPr>
            <a:xfrm>
              <a:off x="601824" y="1402575"/>
              <a:ext cx="38894" cy="38894"/>
            </a:xfrm>
            <a:custGeom>
              <a:rect b="b" l="l" r="r" t="t"/>
              <a:pathLst>
                <a:path extrusionOk="0" h="1132" w="1132">
                  <a:moveTo>
                    <a:pt x="560" y="0"/>
                  </a:moveTo>
                  <a:cubicBezTo>
                    <a:pt x="250" y="0"/>
                    <a:pt x="0" y="262"/>
                    <a:pt x="0" y="572"/>
                  </a:cubicBezTo>
                  <a:cubicBezTo>
                    <a:pt x="12" y="881"/>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
            <p:cNvSpPr/>
            <p:nvPr/>
          </p:nvSpPr>
          <p:spPr>
            <a:xfrm>
              <a:off x="666041" y="1338736"/>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75"/>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
            <p:cNvSpPr/>
            <p:nvPr/>
          </p:nvSpPr>
          <p:spPr>
            <a:xfrm>
              <a:off x="537985" y="1338736"/>
              <a:ext cx="38894" cy="38894"/>
            </a:xfrm>
            <a:custGeom>
              <a:rect b="b" l="l" r="r" t="t"/>
              <a:pathLst>
                <a:path extrusionOk="0" h="1132" w="1132">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2"/>
            <p:cNvSpPr/>
            <p:nvPr/>
          </p:nvSpPr>
          <p:spPr>
            <a:xfrm>
              <a:off x="666041" y="1722870"/>
              <a:ext cx="38894" cy="38894"/>
            </a:xfrm>
            <a:custGeom>
              <a:rect b="b" l="l" r="r" t="t"/>
              <a:pathLst>
                <a:path extrusionOk="0" h="1132" w="1132">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
            <p:cNvSpPr/>
            <p:nvPr/>
          </p:nvSpPr>
          <p:spPr>
            <a:xfrm>
              <a:off x="537985" y="1723282"/>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
            <p:cNvSpPr/>
            <p:nvPr/>
          </p:nvSpPr>
          <p:spPr>
            <a:xfrm>
              <a:off x="473768" y="1787121"/>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
            <p:cNvSpPr/>
            <p:nvPr/>
          </p:nvSpPr>
          <p:spPr>
            <a:xfrm>
              <a:off x="601824" y="1787121"/>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
            <p:cNvSpPr/>
            <p:nvPr/>
          </p:nvSpPr>
          <p:spPr>
            <a:xfrm>
              <a:off x="473768" y="1659065"/>
              <a:ext cx="38894" cy="38894"/>
            </a:xfrm>
            <a:custGeom>
              <a:rect b="b" l="l" r="r" t="t"/>
              <a:pathLst>
                <a:path extrusionOk="0" h="1132" w="1132">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
            <p:cNvSpPr/>
            <p:nvPr/>
          </p:nvSpPr>
          <p:spPr>
            <a:xfrm>
              <a:off x="601824" y="1659065"/>
              <a:ext cx="38894" cy="38894"/>
            </a:xfrm>
            <a:custGeom>
              <a:rect b="b" l="l" r="r" t="t"/>
              <a:pathLst>
                <a:path extrusionOk="0" h="1132" w="1132">
                  <a:moveTo>
                    <a:pt x="560" y="0"/>
                  </a:moveTo>
                  <a:cubicBezTo>
                    <a:pt x="250" y="0"/>
                    <a:pt x="0" y="250"/>
                    <a:pt x="0" y="560"/>
                  </a:cubicBezTo>
                  <a:cubicBezTo>
                    <a:pt x="12" y="870"/>
                    <a:pt x="250" y="1131"/>
                    <a:pt x="560" y="1131"/>
                  </a:cubicBezTo>
                  <a:cubicBezTo>
                    <a:pt x="881" y="1131"/>
                    <a:pt x="1131" y="870"/>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
            <p:cNvSpPr/>
            <p:nvPr/>
          </p:nvSpPr>
          <p:spPr>
            <a:xfrm>
              <a:off x="666041" y="1594848"/>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
            <p:cNvSpPr/>
            <p:nvPr/>
          </p:nvSpPr>
          <p:spPr>
            <a:xfrm>
              <a:off x="537985" y="1594848"/>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
            <p:cNvSpPr/>
            <p:nvPr/>
          </p:nvSpPr>
          <p:spPr>
            <a:xfrm>
              <a:off x="666041" y="1978982"/>
              <a:ext cx="38894" cy="38894"/>
            </a:xfrm>
            <a:custGeom>
              <a:rect b="b" l="l" r="r" t="t"/>
              <a:pathLst>
                <a:path extrusionOk="0" h="1132" w="1132">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
            <p:cNvSpPr/>
            <p:nvPr/>
          </p:nvSpPr>
          <p:spPr>
            <a:xfrm>
              <a:off x="537985" y="1979359"/>
              <a:ext cx="38894" cy="38929"/>
            </a:xfrm>
            <a:custGeom>
              <a:rect b="b" l="l" r="r" t="t"/>
              <a:pathLst>
                <a:path extrusionOk="0" h="1133" w="1132">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
            <p:cNvSpPr/>
            <p:nvPr/>
          </p:nvSpPr>
          <p:spPr>
            <a:xfrm>
              <a:off x="473768" y="2043611"/>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
            <p:cNvSpPr/>
            <p:nvPr/>
          </p:nvSpPr>
          <p:spPr>
            <a:xfrm>
              <a:off x="601824" y="2043611"/>
              <a:ext cx="38894" cy="38894"/>
            </a:xfrm>
            <a:custGeom>
              <a:rect b="b" l="l" r="r" t="t"/>
              <a:pathLst>
                <a:path extrusionOk="0" h="1132" w="1132">
                  <a:moveTo>
                    <a:pt x="560" y="0"/>
                  </a:moveTo>
                  <a:cubicBezTo>
                    <a:pt x="250" y="0"/>
                    <a:pt x="0" y="250"/>
                    <a:pt x="0" y="560"/>
                  </a:cubicBezTo>
                  <a:cubicBezTo>
                    <a:pt x="12" y="869"/>
                    <a:pt x="250"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
            <p:cNvSpPr/>
            <p:nvPr/>
          </p:nvSpPr>
          <p:spPr>
            <a:xfrm>
              <a:off x="473768" y="1915143"/>
              <a:ext cx="38894" cy="38894"/>
            </a:xfrm>
            <a:custGeom>
              <a:rect b="b" l="l" r="r" t="t"/>
              <a:pathLst>
                <a:path extrusionOk="0" h="1132" w="1132">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
            <p:cNvSpPr/>
            <p:nvPr/>
          </p:nvSpPr>
          <p:spPr>
            <a:xfrm>
              <a:off x="601824" y="1915143"/>
              <a:ext cx="38894" cy="38894"/>
            </a:xfrm>
            <a:custGeom>
              <a:rect b="b" l="l" r="r" t="t"/>
              <a:pathLst>
                <a:path extrusionOk="0" h="1132" w="1132">
                  <a:moveTo>
                    <a:pt x="560" y="1"/>
                  </a:moveTo>
                  <a:cubicBezTo>
                    <a:pt x="250" y="1"/>
                    <a:pt x="0" y="251"/>
                    <a:pt x="0" y="560"/>
                  </a:cubicBezTo>
                  <a:cubicBezTo>
                    <a:pt x="12" y="882"/>
                    <a:pt x="250" y="1132"/>
                    <a:pt x="560" y="1132"/>
                  </a:cubicBezTo>
                  <a:cubicBezTo>
                    <a:pt x="881" y="1132"/>
                    <a:pt x="1131" y="882"/>
                    <a:pt x="1131" y="560"/>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
            <p:cNvSpPr/>
            <p:nvPr/>
          </p:nvSpPr>
          <p:spPr>
            <a:xfrm>
              <a:off x="666041" y="1851338"/>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
            <p:cNvSpPr/>
            <p:nvPr/>
          </p:nvSpPr>
          <p:spPr>
            <a:xfrm>
              <a:off x="537985" y="1851338"/>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
            <p:cNvSpPr/>
            <p:nvPr/>
          </p:nvSpPr>
          <p:spPr>
            <a:xfrm>
              <a:off x="217690" y="-5903"/>
              <a:ext cx="38894" cy="38894"/>
            </a:xfrm>
            <a:custGeom>
              <a:rect b="b" l="l" r="r" t="t"/>
              <a:pathLst>
                <a:path extrusionOk="0" h="1132" w="1132">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
            <p:cNvSpPr/>
            <p:nvPr/>
          </p:nvSpPr>
          <p:spPr>
            <a:xfrm>
              <a:off x="345300" y="-5903"/>
              <a:ext cx="39307" cy="38894"/>
            </a:xfrm>
            <a:custGeom>
              <a:rect b="b" l="l" r="r" t="t"/>
              <a:pathLst>
                <a:path extrusionOk="0" h="1132" w="1144">
                  <a:moveTo>
                    <a:pt x="572" y="0"/>
                  </a:moveTo>
                  <a:cubicBezTo>
                    <a:pt x="263" y="0"/>
                    <a:pt x="1" y="250"/>
                    <a:pt x="1" y="560"/>
                  </a:cubicBezTo>
                  <a:cubicBezTo>
                    <a:pt x="1" y="869"/>
                    <a:pt x="275" y="1131"/>
                    <a:pt x="572" y="1131"/>
                  </a:cubicBezTo>
                  <a:cubicBezTo>
                    <a:pt x="882" y="1131"/>
                    <a:pt x="1144" y="869"/>
                    <a:pt x="1144" y="560"/>
                  </a:cubicBezTo>
                  <a:cubicBezTo>
                    <a:pt x="1144"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
            <p:cNvSpPr/>
            <p:nvPr/>
          </p:nvSpPr>
          <p:spPr>
            <a:xfrm>
              <a:off x="409929" y="186335"/>
              <a:ext cx="38929" cy="38516"/>
            </a:xfrm>
            <a:custGeom>
              <a:rect b="b" l="l" r="r" t="t"/>
              <a:pathLst>
                <a:path extrusionOk="0" h="1121" w="1133">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
            <p:cNvSpPr/>
            <p:nvPr/>
          </p:nvSpPr>
          <p:spPr>
            <a:xfrm>
              <a:off x="281495" y="186335"/>
              <a:ext cx="38894" cy="38929"/>
            </a:xfrm>
            <a:custGeom>
              <a:rect b="b" l="l" r="r" t="t"/>
              <a:pathLst>
                <a:path extrusionOk="0" h="1133" w="1132">
                  <a:moveTo>
                    <a:pt x="572" y="1"/>
                  </a:moveTo>
                  <a:cubicBezTo>
                    <a:pt x="262" y="1"/>
                    <a:pt x="0" y="251"/>
                    <a:pt x="0" y="561"/>
                  </a:cubicBezTo>
                  <a:cubicBezTo>
                    <a:pt x="0" y="870"/>
                    <a:pt x="262" y="1132"/>
                    <a:pt x="572" y="1132"/>
                  </a:cubicBezTo>
                  <a:cubicBezTo>
                    <a:pt x="881" y="1132"/>
                    <a:pt x="1132" y="870"/>
                    <a:pt x="1132" y="561"/>
                  </a:cubicBezTo>
                  <a:cubicBezTo>
                    <a:pt x="1132"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
            <p:cNvSpPr/>
            <p:nvPr/>
          </p:nvSpPr>
          <p:spPr>
            <a:xfrm>
              <a:off x="217690" y="250174"/>
              <a:ext cx="38894" cy="38894"/>
            </a:xfrm>
            <a:custGeom>
              <a:rect b="b" l="l" r="r" t="t"/>
              <a:pathLst>
                <a:path extrusionOk="0" h="1132" w="1132">
                  <a:moveTo>
                    <a:pt x="572" y="0"/>
                  </a:moveTo>
                  <a:cubicBezTo>
                    <a:pt x="250" y="0"/>
                    <a:pt x="0" y="250"/>
                    <a:pt x="0" y="560"/>
                  </a:cubicBezTo>
                  <a:cubicBezTo>
                    <a:pt x="0" y="881"/>
                    <a:pt x="250" y="1131"/>
                    <a:pt x="572" y="1131"/>
                  </a:cubicBezTo>
                  <a:cubicBezTo>
                    <a:pt x="881" y="1131"/>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
            <p:cNvSpPr/>
            <p:nvPr/>
          </p:nvSpPr>
          <p:spPr>
            <a:xfrm>
              <a:off x="345300" y="250174"/>
              <a:ext cx="39307" cy="38894"/>
            </a:xfrm>
            <a:custGeom>
              <a:rect b="b" l="l" r="r" t="t"/>
              <a:pathLst>
                <a:path extrusionOk="0" h="1132" w="1144">
                  <a:moveTo>
                    <a:pt x="572" y="0"/>
                  </a:moveTo>
                  <a:cubicBezTo>
                    <a:pt x="263" y="0"/>
                    <a:pt x="1" y="250"/>
                    <a:pt x="1" y="560"/>
                  </a:cubicBezTo>
                  <a:cubicBezTo>
                    <a:pt x="25" y="881"/>
                    <a:pt x="275" y="1131"/>
                    <a:pt x="572" y="1131"/>
                  </a:cubicBezTo>
                  <a:cubicBezTo>
                    <a:pt x="882" y="1131"/>
                    <a:pt x="1144" y="870"/>
                    <a:pt x="1144" y="560"/>
                  </a:cubicBezTo>
                  <a:cubicBezTo>
                    <a:pt x="1144"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
            <p:cNvSpPr/>
            <p:nvPr/>
          </p:nvSpPr>
          <p:spPr>
            <a:xfrm>
              <a:off x="217690" y="121706"/>
              <a:ext cx="38894" cy="38894"/>
            </a:xfrm>
            <a:custGeom>
              <a:rect b="b" l="l" r="r" t="t"/>
              <a:pathLst>
                <a:path extrusionOk="0" h="1132" w="1132">
                  <a:moveTo>
                    <a:pt x="572" y="1"/>
                  </a:moveTo>
                  <a:cubicBezTo>
                    <a:pt x="250" y="1"/>
                    <a:pt x="0" y="251"/>
                    <a:pt x="0" y="572"/>
                  </a:cubicBezTo>
                  <a:cubicBezTo>
                    <a:pt x="0" y="894"/>
                    <a:pt x="250"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
            <p:cNvSpPr/>
            <p:nvPr/>
          </p:nvSpPr>
          <p:spPr>
            <a:xfrm>
              <a:off x="345300" y="121706"/>
              <a:ext cx="39307" cy="38894"/>
            </a:xfrm>
            <a:custGeom>
              <a:rect b="b" l="l" r="r" t="t"/>
              <a:pathLst>
                <a:path extrusionOk="0" h="1132" w="1144">
                  <a:moveTo>
                    <a:pt x="572" y="1"/>
                  </a:moveTo>
                  <a:cubicBezTo>
                    <a:pt x="263" y="1"/>
                    <a:pt x="1" y="251"/>
                    <a:pt x="1" y="572"/>
                  </a:cubicBezTo>
                  <a:cubicBezTo>
                    <a:pt x="25" y="894"/>
                    <a:pt x="275" y="1132"/>
                    <a:pt x="572" y="1132"/>
                  </a:cubicBezTo>
                  <a:cubicBezTo>
                    <a:pt x="882" y="1132"/>
                    <a:pt x="1144" y="882"/>
                    <a:pt x="1144" y="572"/>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
            <p:cNvSpPr/>
            <p:nvPr/>
          </p:nvSpPr>
          <p:spPr>
            <a:xfrm>
              <a:off x="409929" y="58314"/>
              <a:ext cx="38929" cy="38894"/>
            </a:xfrm>
            <a:custGeom>
              <a:rect b="b" l="l" r="r" t="t"/>
              <a:pathLst>
                <a:path extrusionOk="0" h="1132" w="1133">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
            <p:cNvSpPr/>
            <p:nvPr/>
          </p:nvSpPr>
          <p:spPr>
            <a:xfrm>
              <a:off x="281495" y="58314"/>
              <a:ext cx="38894" cy="38894"/>
            </a:xfrm>
            <a:custGeom>
              <a:rect b="b" l="l" r="r" t="t"/>
              <a:pathLst>
                <a:path extrusionOk="0" h="1132" w="1132">
                  <a:moveTo>
                    <a:pt x="572" y="0"/>
                  </a:moveTo>
                  <a:cubicBezTo>
                    <a:pt x="262" y="0"/>
                    <a:pt x="0" y="250"/>
                    <a:pt x="0" y="572"/>
                  </a:cubicBezTo>
                  <a:cubicBezTo>
                    <a:pt x="0" y="881"/>
                    <a:pt x="262" y="1131"/>
                    <a:pt x="572" y="1131"/>
                  </a:cubicBezTo>
                  <a:cubicBezTo>
                    <a:pt x="881" y="1131"/>
                    <a:pt x="1132" y="881"/>
                    <a:pt x="1132" y="572"/>
                  </a:cubicBezTo>
                  <a:cubicBezTo>
                    <a:pt x="1132"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
            <p:cNvSpPr/>
            <p:nvPr/>
          </p:nvSpPr>
          <p:spPr>
            <a:xfrm>
              <a:off x="409929" y="442447"/>
              <a:ext cx="38929" cy="38894"/>
            </a:xfrm>
            <a:custGeom>
              <a:rect b="b" l="l" r="r" t="t"/>
              <a:pathLst>
                <a:path extrusionOk="0" h="1132" w="1133">
                  <a:moveTo>
                    <a:pt x="572" y="0"/>
                  </a:moveTo>
                  <a:cubicBezTo>
                    <a:pt x="251" y="0"/>
                    <a:pt x="1" y="250"/>
                    <a:pt x="1" y="560"/>
                  </a:cubicBezTo>
                  <a:cubicBezTo>
                    <a:pt x="1" y="881"/>
                    <a:pt x="251" y="1131"/>
                    <a:pt x="572" y="1131"/>
                  </a:cubicBezTo>
                  <a:cubicBezTo>
                    <a:pt x="882" y="1131"/>
                    <a:pt x="1132" y="881"/>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
            <p:cNvSpPr/>
            <p:nvPr/>
          </p:nvSpPr>
          <p:spPr>
            <a:xfrm>
              <a:off x="281495" y="442447"/>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2" y="869"/>
                    <a:pt x="1132" y="560"/>
                  </a:cubicBezTo>
                  <a:cubicBezTo>
                    <a:pt x="1132"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
            <p:cNvSpPr/>
            <p:nvPr/>
          </p:nvSpPr>
          <p:spPr>
            <a:xfrm>
              <a:off x="217690" y="506252"/>
              <a:ext cx="38894" cy="38894"/>
            </a:xfrm>
            <a:custGeom>
              <a:rect b="b" l="l" r="r" t="t"/>
              <a:pathLst>
                <a:path extrusionOk="0" h="1132" w="1132">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
            <p:cNvSpPr/>
            <p:nvPr/>
          </p:nvSpPr>
          <p:spPr>
            <a:xfrm>
              <a:off x="345300" y="506252"/>
              <a:ext cx="39307" cy="38894"/>
            </a:xfrm>
            <a:custGeom>
              <a:rect b="b" l="l" r="r" t="t"/>
              <a:pathLst>
                <a:path extrusionOk="0" h="1132" w="1144">
                  <a:moveTo>
                    <a:pt x="572" y="1"/>
                  </a:moveTo>
                  <a:cubicBezTo>
                    <a:pt x="263" y="1"/>
                    <a:pt x="1" y="251"/>
                    <a:pt x="1" y="572"/>
                  </a:cubicBezTo>
                  <a:cubicBezTo>
                    <a:pt x="25" y="882"/>
                    <a:pt x="275" y="1132"/>
                    <a:pt x="572" y="1132"/>
                  </a:cubicBezTo>
                  <a:cubicBezTo>
                    <a:pt x="882" y="1132"/>
                    <a:pt x="1144" y="882"/>
                    <a:pt x="1144" y="572"/>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
            <p:cNvSpPr/>
            <p:nvPr/>
          </p:nvSpPr>
          <p:spPr>
            <a:xfrm>
              <a:off x="217690" y="377818"/>
              <a:ext cx="38894" cy="38894"/>
            </a:xfrm>
            <a:custGeom>
              <a:rect b="b" l="l" r="r" t="t"/>
              <a:pathLst>
                <a:path extrusionOk="0" h="1132" w="1132">
                  <a:moveTo>
                    <a:pt x="572" y="0"/>
                  </a:moveTo>
                  <a:cubicBezTo>
                    <a:pt x="250" y="0"/>
                    <a:pt x="0" y="262"/>
                    <a:pt x="0" y="572"/>
                  </a:cubicBezTo>
                  <a:cubicBezTo>
                    <a:pt x="0" y="893"/>
                    <a:pt x="250"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
            <p:cNvSpPr/>
            <p:nvPr/>
          </p:nvSpPr>
          <p:spPr>
            <a:xfrm>
              <a:off x="345300" y="377818"/>
              <a:ext cx="39307" cy="38894"/>
            </a:xfrm>
            <a:custGeom>
              <a:rect b="b" l="l" r="r" t="t"/>
              <a:pathLst>
                <a:path extrusionOk="0" h="1132" w="1144">
                  <a:moveTo>
                    <a:pt x="572" y="0"/>
                  </a:moveTo>
                  <a:cubicBezTo>
                    <a:pt x="263" y="0"/>
                    <a:pt x="1" y="262"/>
                    <a:pt x="1" y="572"/>
                  </a:cubicBezTo>
                  <a:cubicBezTo>
                    <a:pt x="25" y="893"/>
                    <a:pt x="275" y="1131"/>
                    <a:pt x="572" y="1131"/>
                  </a:cubicBezTo>
                  <a:cubicBezTo>
                    <a:pt x="882" y="1131"/>
                    <a:pt x="1144" y="881"/>
                    <a:pt x="1144" y="572"/>
                  </a:cubicBezTo>
                  <a:cubicBezTo>
                    <a:pt x="1144"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
            <p:cNvSpPr/>
            <p:nvPr/>
          </p:nvSpPr>
          <p:spPr>
            <a:xfrm>
              <a:off x="409929" y="313979"/>
              <a:ext cx="38929" cy="38894"/>
            </a:xfrm>
            <a:custGeom>
              <a:rect b="b" l="l" r="r" t="t"/>
              <a:pathLst>
                <a:path extrusionOk="0" h="1132" w="1133">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
            <p:cNvSpPr/>
            <p:nvPr/>
          </p:nvSpPr>
          <p:spPr>
            <a:xfrm>
              <a:off x="281495" y="314391"/>
              <a:ext cx="38894" cy="38894"/>
            </a:xfrm>
            <a:custGeom>
              <a:rect b="b" l="l" r="r" t="t"/>
              <a:pathLst>
                <a:path extrusionOk="0" h="1132" w="1132">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
            <p:cNvSpPr/>
            <p:nvPr/>
          </p:nvSpPr>
          <p:spPr>
            <a:xfrm>
              <a:off x="409929" y="698525"/>
              <a:ext cx="38929" cy="38894"/>
            </a:xfrm>
            <a:custGeom>
              <a:rect b="b" l="l" r="r" t="t"/>
              <a:pathLst>
                <a:path extrusionOk="0" h="1132" w="1133">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
            <p:cNvSpPr/>
            <p:nvPr/>
          </p:nvSpPr>
          <p:spPr>
            <a:xfrm>
              <a:off x="281495" y="698525"/>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2" y="882"/>
                    <a:pt x="1132" y="572"/>
                  </a:cubicBezTo>
                  <a:cubicBezTo>
                    <a:pt x="1132"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
            <p:cNvSpPr/>
            <p:nvPr/>
          </p:nvSpPr>
          <p:spPr>
            <a:xfrm>
              <a:off x="217690" y="762330"/>
              <a:ext cx="38894" cy="38929"/>
            </a:xfrm>
            <a:custGeom>
              <a:rect b="b" l="l" r="r" t="t"/>
              <a:pathLst>
                <a:path extrusionOk="0" h="1133" w="1132">
                  <a:moveTo>
                    <a:pt x="572" y="1"/>
                  </a:moveTo>
                  <a:cubicBezTo>
                    <a:pt x="250" y="1"/>
                    <a:pt x="0" y="263"/>
                    <a:pt x="0" y="572"/>
                  </a:cubicBezTo>
                  <a:cubicBezTo>
                    <a:pt x="0" y="882"/>
                    <a:pt x="250"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
            <p:cNvSpPr/>
            <p:nvPr/>
          </p:nvSpPr>
          <p:spPr>
            <a:xfrm>
              <a:off x="345300" y="762330"/>
              <a:ext cx="39307" cy="38929"/>
            </a:xfrm>
            <a:custGeom>
              <a:rect b="b" l="l" r="r" t="t"/>
              <a:pathLst>
                <a:path extrusionOk="0" h="1133" w="1144">
                  <a:moveTo>
                    <a:pt x="572" y="1"/>
                  </a:moveTo>
                  <a:cubicBezTo>
                    <a:pt x="263" y="1"/>
                    <a:pt x="1" y="263"/>
                    <a:pt x="1" y="572"/>
                  </a:cubicBezTo>
                  <a:cubicBezTo>
                    <a:pt x="25" y="882"/>
                    <a:pt x="275" y="1132"/>
                    <a:pt x="572" y="1132"/>
                  </a:cubicBezTo>
                  <a:cubicBezTo>
                    <a:pt x="882" y="1132"/>
                    <a:pt x="1144" y="882"/>
                    <a:pt x="1144" y="572"/>
                  </a:cubicBezTo>
                  <a:cubicBezTo>
                    <a:pt x="1144"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
            <p:cNvSpPr/>
            <p:nvPr/>
          </p:nvSpPr>
          <p:spPr>
            <a:xfrm>
              <a:off x="217690" y="634308"/>
              <a:ext cx="38894" cy="38894"/>
            </a:xfrm>
            <a:custGeom>
              <a:rect b="b" l="l" r="r" t="t"/>
              <a:pathLst>
                <a:path extrusionOk="0" h="1132" w="1132">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
            <p:cNvSpPr/>
            <p:nvPr/>
          </p:nvSpPr>
          <p:spPr>
            <a:xfrm>
              <a:off x="345300" y="634308"/>
              <a:ext cx="39307" cy="38894"/>
            </a:xfrm>
            <a:custGeom>
              <a:rect b="b" l="l" r="r" t="t"/>
              <a:pathLst>
                <a:path extrusionOk="0" h="1132" w="1144">
                  <a:moveTo>
                    <a:pt x="572" y="0"/>
                  </a:moveTo>
                  <a:cubicBezTo>
                    <a:pt x="263" y="0"/>
                    <a:pt x="1" y="250"/>
                    <a:pt x="1" y="560"/>
                  </a:cubicBezTo>
                  <a:cubicBezTo>
                    <a:pt x="1" y="869"/>
                    <a:pt x="275" y="1131"/>
                    <a:pt x="572" y="1131"/>
                  </a:cubicBezTo>
                  <a:cubicBezTo>
                    <a:pt x="882" y="1131"/>
                    <a:pt x="1144" y="869"/>
                    <a:pt x="1144" y="560"/>
                  </a:cubicBezTo>
                  <a:cubicBezTo>
                    <a:pt x="1144"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
            <p:cNvSpPr/>
            <p:nvPr/>
          </p:nvSpPr>
          <p:spPr>
            <a:xfrm>
              <a:off x="409929" y="570091"/>
              <a:ext cx="38929" cy="38894"/>
            </a:xfrm>
            <a:custGeom>
              <a:rect b="b" l="l" r="r" t="t"/>
              <a:pathLst>
                <a:path extrusionOk="0" h="1132" w="1133">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
            <p:cNvSpPr/>
            <p:nvPr/>
          </p:nvSpPr>
          <p:spPr>
            <a:xfrm>
              <a:off x="281495" y="570881"/>
              <a:ext cx="38894" cy="38482"/>
            </a:xfrm>
            <a:custGeom>
              <a:rect b="b" l="l" r="r" t="t"/>
              <a:pathLst>
                <a:path extrusionOk="0" h="1120" w="1132">
                  <a:moveTo>
                    <a:pt x="572" y="1"/>
                  </a:moveTo>
                  <a:cubicBezTo>
                    <a:pt x="262" y="1"/>
                    <a:pt x="0" y="251"/>
                    <a:pt x="0" y="560"/>
                  </a:cubicBezTo>
                  <a:cubicBezTo>
                    <a:pt x="0" y="870"/>
                    <a:pt x="262" y="1120"/>
                    <a:pt x="572" y="1120"/>
                  </a:cubicBezTo>
                  <a:cubicBezTo>
                    <a:pt x="881" y="1120"/>
                    <a:pt x="1132" y="870"/>
                    <a:pt x="1132" y="560"/>
                  </a:cubicBezTo>
                  <a:cubicBezTo>
                    <a:pt x="1132"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
            <p:cNvSpPr/>
            <p:nvPr/>
          </p:nvSpPr>
          <p:spPr>
            <a:xfrm>
              <a:off x="409929" y="954603"/>
              <a:ext cx="38929" cy="38894"/>
            </a:xfrm>
            <a:custGeom>
              <a:rect b="b" l="l" r="r" t="t"/>
              <a:pathLst>
                <a:path extrusionOk="0" h="1132" w="1133">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
            <p:cNvSpPr/>
            <p:nvPr/>
          </p:nvSpPr>
          <p:spPr>
            <a:xfrm>
              <a:off x="281495" y="954603"/>
              <a:ext cx="38894" cy="38894"/>
            </a:xfrm>
            <a:custGeom>
              <a:rect b="b" l="l" r="r" t="t"/>
              <a:pathLst>
                <a:path extrusionOk="0" h="1132" w="1132">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
            <p:cNvSpPr/>
            <p:nvPr/>
          </p:nvSpPr>
          <p:spPr>
            <a:xfrm>
              <a:off x="217690" y="1018854"/>
              <a:ext cx="38894" cy="38894"/>
            </a:xfrm>
            <a:custGeom>
              <a:rect b="b" l="l" r="r" t="t"/>
              <a:pathLst>
                <a:path extrusionOk="0" h="1132" w="1132">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
            <p:cNvSpPr/>
            <p:nvPr/>
          </p:nvSpPr>
          <p:spPr>
            <a:xfrm>
              <a:off x="345300" y="1018854"/>
              <a:ext cx="39307" cy="38894"/>
            </a:xfrm>
            <a:custGeom>
              <a:rect b="b" l="l" r="r" t="t"/>
              <a:pathLst>
                <a:path extrusionOk="0" h="1132" w="1144">
                  <a:moveTo>
                    <a:pt x="572" y="0"/>
                  </a:moveTo>
                  <a:cubicBezTo>
                    <a:pt x="263" y="0"/>
                    <a:pt x="1" y="250"/>
                    <a:pt x="1" y="560"/>
                  </a:cubicBezTo>
                  <a:cubicBezTo>
                    <a:pt x="25" y="869"/>
                    <a:pt x="275" y="1131"/>
                    <a:pt x="572" y="1131"/>
                  </a:cubicBezTo>
                  <a:cubicBezTo>
                    <a:pt x="882" y="1131"/>
                    <a:pt x="1144" y="869"/>
                    <a:pt x="1144" y="560"/>
                  </a:cubicBezTo>
                  <a:cubicBezTo>
                    <a:pt x="1144"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
            <p:cNvSpPr/>
            <p:nvPr/>
          </p:nvSpPr>
          <p:spPr>
            <a:xfrm>
              <a:off x="217690" y="890386"/>
              <a:ext cx="38894" cy="38894"/>
            </a:xfrm>
            <a:custGeom>
              <a:rect b="b" l="l" r="r" t="t"/>
              <a:pathLst>
                <a:path extrusionOk="0" h="1132" w="1132">
                  <a:moveTo>
                    <a:pt x="572" y="1"/>
                  </a:moveTo>
                  <a:cubicBezTo>
                    <a:pt x="250" y="1"/>
                    <a:pt x="0" y="251"/>
                    <a:pt x="0" y="560"/>
                  </a:cubicBezTo>
                  <a:cubicBezTo>
                    <a:pt x="0" y="882"/>
                    <a:pt x="250"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
            <p:cNvSpPr/>
            <p:nvPr/>
          </p:nvSpPr>
          <p:spPr>
            <a:xfrm>
              <a:off x="345300" y="890386"/>
              <a:ext cx="39307" cy="38894"/>
            </a:xfrm>
            <a:custGeom>
              <a:rect b="b" l="l" r="r" t="t"/>
              <a:pathLst>
                <a:path extrusionOk="0" h="1132" w="1144">
                  <a:moveTo>
                    <a:pt x="572" y="1"/>
                  </a:moveTo>
                  <a:cubicBezTo>
                    <a:pt x="263" y="1"/>
                    <a:pt x="1" y="251"/>
                    <a:pt x="1" y="560"/>
                  </a:cubicBezTo>
                  <a:cubicBezTo>
                    <a:pt x="1" y="882"/>
                    <a:pt x="275" y="1132"/>
                    <a:pt x="572" y="1132"/>
                  </a:cubicBezTo>
                  <a:cubicBezTo>
                    <a:pt x="882" y="1132"/>
                    <a:pt x="1144" y="882"/>
                    <a:pt x="1144" y="560"/>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
            <p:cNvSpPr/>
            <p:nvPr/>
          </p:nvSpPr>
          <p:spPr>
            <a:xfrm>
              <a:off x="409929" y="826581"/>
              <a:ext cx="38929" cy="38894"/>
            </a:xfrm>
            <a:custGeom>
              <a:rect b="b" l="l" r="r" t="t"/>
              <a:pathLst>
                <a:path extrusionOk="0" h="1132" w="1133">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
            <p:cNvSpPr/>
            <p:nvPr/>
          </p:nvSpPr>
          <p:spPr>
            <a:xfrm>
              <a:off x="281495" y="826993"/>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2" y="869"/>
                    <a:pt x="1132" y="560"/>
                  </a:cubicBezTo>
                  <a:cubicBezTo>
                    <a:pt x="1132"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
            <p:cNvSpPr/>
            <p:nvPr/>
          </p:nvSpPr>
          <p:spPr>
            <a:xfrm>
              <a:off x="409929" y="1210302"/>
              <a:ext cx="38929" cy="38894"/>
            </a:xfrm>
            <a:custGeom>
              <a:rect b="b" l="l" r="r" t="t"/>
              <a:pathLst>
                <a:path extrusionOk="0" h="1132" w="1133">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
            <p:cNvSpPr/>
            <p:nvPr/>
          </p:nvSpPr>
          <p:spPr>
            <a:xfrm>
              <a:off x="281495" y="1210714"/>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2" y="881"/>
                    <a:pt x="1132" y="572"/>
                  </a:cubicBezTo>
                  <a:cubicBezTo>
                    <a:pt x="1132"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
            <p:cNvSpPr/>
            <p:nvPr/>
          </p:nvSpPr>
          <p:spPr>
            <a:xfrm>
              <a:off x="217690" y="1274519"/>
              <a:ext cx="38894" cy="38894"/>
            </a:xfrm>
            <a:custGeom>
              <a:rect b="b" l="l" r="r" t="t"/>
              <a:pathLst>
                <a:path extrusionOk="0" h="1132" w="1132">
                  <a:moveTo>
                    <a:pt x="572" y="1"/>
                  </a:moveTo>
                  <a:cubicBezTo>
                    <a:pt x="250" y="1"/>
                    <a:pt x="0" y="251"/>
                    <a:pt x="0" y="560"/>
                  </a:cubicBezTo>
                  <a:cubicBezTo>
                    <a:pt x="0" y="894"/>
                    <a:pt x="250" y="1132"/>
                    <a:pt x="572" y="1132"/>
                  </a:cubicBezTo>
                  <a:cubicBezTo>
                    <a:pt x="881" y="1132"/>
                    <a:pt x="1131" y="870"/>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
            <p:cNvSpPr/>
            <p:nvPr/>
          </p:nvSpPr>
          <p:spPr>
            <a:xfrm>
              <a:off x="345300" y="1274519"/>
              <a:ext cx="39307" cy="38894"/>
            </a:xfrm>
            <a:custGeom>
              <a:rect b="b" l="l" r="r" t="t"/>
              <a:pathLst>
                <a:path extrusionOk="0" h="1132" w="1144">
                  <a:moveTo>
                    <a:pt x="572" y="1"/>
                  </a:moveTo>
                  <a:cubicBezTo>
                    <a:pt x="263" y="1"/>
                    <a:pt x="1" y="251"/>
                    <a:pt x="1" y="560"/>
                  </a:cubicBezTo>
                  <a:cubicBezTo>
                    <a:pt x="25" y="894"/>
                    <a:pt x="275" y="1132"/>
                    <a:pt x="572" y="1132"/>
                  </a:cubicBezTo>
                  <a:cubicBezTo>
                    <a:pt x="882" y="1132"/>
                    <a:pt x="1144" y="870"/>
                    <a:pt x="1144" y="560"/>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
            <p:cNvSpPr/>
            <p:nvPr/>
          </p:nvSpPr>
          <p:spPr>
            <a:xfrm>
              <a:off x="217690" y="1146463"/>
              <a:ext cx="38894" cy="38894"/>
            </a:xfrm>
            <a:custGeom>
              <a:rect b="b" l="l" r="r" t="t"/>
              <a:pathLst>
                <a:path extrusionOk="0" h="1132" w="1132">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
            <p:cNvSpPr/>
            <p:nvPr/>
          </p:nvSpPr>
          <p:spPr>
            <a:xfrm>
              <a:off x="345300" y="1146463"/>
              <a:ext cx="39307" cy="38894"/>
            </a:xfrm>
            <a:custGeom>
              <a:rect b="b" l="l" r="r" t="t"/>
              <a:pathLst>
                <a:path extrusionOk="0" h="1132" w="1144">
                  <a:moveTo>
                    <a:pt x="572" y="1"/>
                  </a:moveTo>
                  <a:cubicBezTo>
                    <a:pt x="263" y="1"/>
                    <a:pt x="1" y="251"/>
                    <a:pt x="1" y="572"/>
                  </a:cubicBezTo>
                  <a:cubicBezTo>
                    <a:pt x="25" y="882"/>
                    <a:pt x="275" y="1132"/>
                    <a:pt x="572" y="1132"/>
                  </a:cubicBezTo>
                  <a:cubicBezTo>
                    <a:pt x="882" y="1132"/>
                    <a:pt x="1144" y="882"/>
                    <a:pt x="1144" y="572"/>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
            <p:cNvSpPr/>
            <p:nvPr/>
          </p:nvSpPr>
          <p:spPr>
            <a:xfrm>
              <a:off x="409929" y="1082659"/>
              <a:ext cx="38929" cy="38894"/>
            </a:xfrm>
            <a:custGeom>
              <a:rect b="b" l="l" r="r" t="t"/>
              <a:pathLst>
                <a:path extrusionOk="0" h="1132" w="1133">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
            <p:cNvSpPr/>
            <p:nvPr/>
          </p:nvSpPr>
          <p:spPr>
            <a:xfrm>
              <a:off x="281495" y="1082659"/>
              <a:ext cx="38894" cy="38894"/>
            </a:xfrm>
            <a:custGeom>
              <a:rect b="b" l="l" r="r" t="t"/>
              <a:pathLst>
                <a:path extrusionOk="0" h="1132" w="1132">
                  <a:moveTo>
                    <a:pt x="572" y="1"/>
                  </a:moveTo>
                  <a:cubicBezTo>
                    <a:pt x="262" y="1"/>
                    <a:pt x="0" y="251"/>
                    <a:pt x="0" y="560"/>
                  </a:cubicBezTo>
                  <a:cubicBezTo>
                    <a:pt x="0" y="870"/>
                    <a:pt x="262" y="1132"/>
                    <a:pt x="572" y="1132"/>
                  </a:cubicBezTo>
                  <a:cubicBezTo>
                    <a:pt x="881" y="1132"/>
                    <a:pt x="1132" y="870"/>
                    <a:pt x="1132" y="560"/>
                  </a:cubicBezTo>
                  <a:cubicBezTo>
                    <a:pt x="1132"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
            <p:cNvSpPr/>
            <p:nvPr/>
          </p:nvSpPr>
          <p:spPr>
            <a:xfrm>
              <a:off x="409929" y="1466792"/>
              <a:ext cx="38929" cy="38894"/>
            </a:xfrm>
            <a:custGeom>
              <a:rect b="b" l="l" r="r" t="t"/>
              <a:pathLst>
                <a:path extrusionOk="0" h="1132" w="1133">
                  <a:moveTo>
                    <a:pt x="572" y="0"/>
                  </a:moveTo>
                  <a:cubicBezTo>
                    <a:pt x="251" y="0"/>
                    <a:pt x="1" y="250"/>
                    <a:pt x="1" y="560"/>
                  </a:cubicBezTo>
                  <a:cubicBezTo>
                    <a:pt x="1" y="893"/>
                    <a:pt x="251" y="1132"/>
                    <a:pt x="572" y="1132"/>
                  </a:cubicBezTo>
                  <a:cubicBezTo>
                    <a:pt x="882" y="1132"/>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
            <p:cNvSpPr/>
            <p:nvPr/>
          </p:nvSpPr>
          <p:spPr>
            <a:xfrm>
              <a:off x="281495" y="1467204"/>
              <a:ext cx="38894" cy="38894"/>
            </a:xfrm>
            <a:custGeom>
              <a:rect b="b" l="l" r="r" t="t"/>
              <a:pathLst>
                <a:path extrusionOk="0" h="1132" w="1132">
                  <a:moveTo>
                    <a:pt x="572" y="0"/>
                  </a:moveTo>
                  <a:cubicBezTo>
                    <a:pt x="262" y="0"/>
                    <a:pt x="0" y="250"/>
                    <a:pt x="0" y="560"/>
                  </a:cubicBezTo>
                  <a:cubicBezTo>
                    <a:pt x="0" y="870"/>
                    <a:pt x="262" y="1131"/>
                    <a:pt x="572" y="1131"/>
                  </a:cubicBezTo>
                  <a:cubicBezTo>
                    <a:pt x="881" y="1131"/>
                    <a:pt x="1132" y="870"/>
                    <a:pt x="1132" y="560"/>
                  </a:cubicBezTo>
                  <a:cubicBezTo>
                    <a:pt x="1132"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
            <p:cNvSpPr/>
            <p:nvPr/>
          </p:nvSpPr>
          <p:spPr>
            <a:xfrm>
              <a:off x="217690" y="1531009"/>
              <a:ext cx="38894" cy="38894"/>
            </a:xfrm>
            <a:custGeom>
              <a:rect b="b" l="l" r="r" t="t"/>
              <a:pathLst>
                <a:path extrusionOk="0" h="1132" w="1132">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
            <p:cNvSpPr/>
            <p:nvPr/>
          </p:nvSpPr>
          <p:spPr>
            <a:xfrm>
              <a:off x="345300" y="1531009"/>
              <a:ext cx="39307" cy="38894"/>
            </a:xfrm>
            <a:custGeom>
              <a:rect b="b" l="l" r="r" t="t"/>
              <a:pathLst>
                <a:path extrusionOk="0" h="1132" w="1144">
                  <a:moveTo>
                    <a:pt x="572" y="1"/>
                  </a:moveTo>
                  <a:cubicBezTo>
                    <a:pt x="263" y="1"/>
                    <a:pt x="1" y="251"/>
                    <a:pt x="1" y="572"/>
                  </a:cubicBezTo>
                  <a:cubicBezTo>
                    <a:pt x="25" y="882"/>
                    <a:pt x="275" y="1132"/>
                    <a:pt x="572" y="1132"/>
                  </a:cubicBezTo>
                  <a:cubicBezTo>
                    <a:pt x="882" y="1132"/>
                    <a:pt x="1144" y="882"/>
                    <a:pt x="1144" y="572"/>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
            <p:cNvSpPr/>
            <p:nvPr/>
          </p:nvSpPr>
          <p:spPr>
            <a:xfrm>
              <a:off x="217690" y="1402575"/>
              <a:ext cx="38894" cy="38894"/>
            </a:xfrm>
            <a:custGeom>
              <a:rect b="b" l="l" r="r" t="t"/>
              <a:pathLst>
                <a:path extrusionOk="0" h="1132" w="1132">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
            <p:cNvSpPr/>
            <p:nvPr/>
          </p:nvSpPr>
          <p:spPr>
            <a:xfrm>
              <a:off x="345300" y="1402575"/>
              <a:ext cx="39307" cy="38894"/>
            </a:xfrm>
            <a:custGeom>
              <a:rect b="b" l="l" r="r" t="t"/>
              <a:pathLst>
                <a:path extrusionOk="0" h="1132" w="1144">
                  <a:moveTo>
                    <a:pt x="572" y="0"/>
                  </a:moveTo>
                  <a:cubicBezTo>
                    <a:pt x="263" y="0"/>
                    <a:pt x="1" y="262"/>
                    <a:pt x="1" y="572"/>
                  </a:cubicBezTo>
                  <a:cubicBezTo>
                    <a:pt x="25" y="881"/>
                    <a:pt x="275" y="1131"/>
                    <a:pt x="572" y="1131"/>
                  </a:cubicBezTo>
                  <a:cubicBezTo>
                    <a:pt x="882" y="1131"/>
                    <a:pt x="1144" y="881"/>
                    <a:pt x="1144" y="572"/>
                  </a:cubicBezTo>
                  <a:cubicBezTo>
                    <a:pt x="1144"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
            <p:cNvSpPr/>
            <p:nvPr/>
          </p:nvSpPr>
          <p:spPr>
            <a:xfrm>
              <a:off x="409929" y="1338736"/>
              <a:ext cx="38929" cy="38894"/>
            </a:xfrm>
            <a:custGeom>
              <a:rect b="b" l="l" r="r" t="t"/>
              <a:pathLst>
                <a:path extrusionOk="0" h="1132" w="1133">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
            <p:cNvSpPr/>
            <p:nvPr/>
          </p:nvSpPr>
          <p:spPr>
            <a:xfrm>
              <a:off x="281495" y="1338736"/>
              <a:ext cx="38894" cy="38894"/>
            </a:xfrm>
            <a:custGeom>
              <a:rect b="b" l="l" r="r" t="t"/>
              <a:pathLst>
                <a:path extrusionOk="0" h="1132" w="1132">
                  <a:moveTo>
                    <a:pt x="572" y="1"/>
                  </a:moveTo>
                  <a:cubicBezTo>
                    <a:pt x="262" y="1"/>
                    <a:pt x="0" y="251"/>
                    <a:pt x="0" y="560"/>
                  </a:cubicBezTo>
                  <a:cubicBezTo>
                    <a:pt x="0" y="882"/>
                    <a:pt x="262" y="1132"/>
                    <a:pt x="572" y="1132"/>
                  </a:cubicBezTo>
                  <a:cubicBezTo>
                    <a:pt x="881" y="1132"/>
                    <a:pt x="1132" y="882"/>
                    <a:pt x="1132" y="560"/>
                  </a:cubicBezTo>
                  <a:cubicBezTo>
                    <a:pt x="1132"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
            <p:cNvSpPr/>
            <p:nvPr/>
          </p:nvSpPr>
          <p:spPr>
            <a:xfrm>
              <a:off x="409929" y="1722870"/>
              <a:ext cx="38929" cy="38894"/>
            </a:xfrm>
            <a:custGeom>
              <a:rect b="b" l="l" r="r" t="t"/>
              <a:pathLst>
                <a:path extrusionOk="0" h="1132" w="1133">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
            <p:cNvSpPr/>
            <p:nvPr/>
          </p:nvSpPr>
          <p:spPr>
            <a:xfrm>
              <a:off x="281495" y="1723282"/>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2" y="882"/>
                    <a:pt x="1132" y="572"/>
                  </a:cubicBezTo>
                  <a:cubicBezTo>
                    <a:pt x="1132"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
            <p:cNvSpPr/>
            <p:nvPr/>
          </p:nvSpPr>
          <p:spPr>
            <a:xfrm>
              <a:off x="217690" y="1787121"/>
              <a:ext cx="38894" cy="38894"/>
            </a:xfrm>
            <a:custGeom>
              <a:rect b="b" l="l" r="r" t="t"/>
              <a:pathLst>
                <a:path extrusionOk="0" h="1132" w="1132">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
            <p:cNvSpPr/>
            <p:nvPr/>
          </p:nvSpPr>
          <p:spPr>
            <a:xfrm>
              <a:off x="345300" y="1787121"/>
              <a:ext cx="39307" cy="38894"/>
            </a:xfrm>
            <a:custGeom>
              <a:rect b="b" l="l" r="r" t="t"/>
              <a:pathLst>
                <a:path extrusionOk="0" h="1132" w="1144">
                  <a:moveTo>
                    <a:pt x="572" y="0"/>
                  </a:moveTo>
                  <a:cubicBezTo>
                    <a:pt x="263" y="0"/>
                    <a:pt x="1" y="262"/>
                    <a:pt x="1" y="572"/>
                  </a:cubicBezTo>
                  <a:cubicBezTo>
                    <a:pt x="1" y="881"/>
                    <a:pt x="275" y="1131"/>
                    <a:pt x="572" y="1131"/>
                  </a:cubicBezTo>
                  <a:cubicBezTo>
                    <a:pt x="882" y="1131"/>
                    <a:pt x="1144" y="881"/>
                    <a:pt x="1144" y="572"/>
                  </a:cubicBezTo>
                  <a:cubicBezTo>
                    <a:pt x="1144"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
            <p:cNvSpPr/>
            <p:nvPr/>
          </p:nvSpPr>
          <p:spPr>
            <a:xfrm>
              <a:off x="217690" y="1659065"/>
              <a:ext cx="38894" cy="38894"/>
            </a:xfrm>
            <a:custGeom>
              <a:rect b="b" l="l" r="r" t="t"/>
              <a:pathLst>
                <a:path extrusionOk="0" h="1132" w="1132">
                  <a:moveTo>
                    <a:pt x="572" y="0"/>
                  </a:moveTo>
                  <a:cubicBezTo>
                    <a:pt x="250" y="0"/>
                    <a:pt x="0" y="250"/>
                    <a:pt x="0" y="560"/>
                  </a:cubicBezTo>
                  <a:cubicBezTo>
                    <a:pt x="0" y="870"/>
                    <a:pt x="250" y="1131"/>
                    <a:pt x="572" y="1131"/>
                  </a:cubicBezTo>
                  <a:cubicBezTo>
                    <a:pt x="881" y="1131"/>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
            <p:cNvSpPr/>
            <p:nvPr/>
          </p:nvSpPr>
          <p:spPr>
            <a:xfrm>
              <a:off x="345300" y="1659065"/>
              <a:ext cx="39307" cy="38894"/>
            </a:xfrm>
            <a:custGeom>
              <a:rect b="b" l="l" r="r" t="t"/>
              <a:pathLst>
                <a:path extrusionOk="0" h="1132" w="1144">
                  <a:moveTo>
                    <a:pt x="572" y="0"/>
                  </a:moveTo>
                  <a:cubicBezTo>
                    <a:pt x="263" y="0"/>
                    <a:pt x="1" y="250"/>
                    <a:pt x="1" y="560"/>
                  </a:cubicBezTo>
                  <a:cubicBezTo>
                    <a:pt x="25" y="870"/>
                    <a:pt x="275" y="1131"/>
                    <a:pt x="572" y="1131"/>
                  </a:cubicBezTo>
                  <a:cubicBezTo>
                    <a:pt x="882" y="1131"/>
                    <a:pt x="1144" y="870"/>
                    <a:pt x="1144" y="560"/>
                  </a:cubicBezTo>
                  <a:cubicBezTo>
                    <a:pt x="1144"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
            <p:cNvSpPr/>
            <p:nvPr/>
          </p:nvSpPr>
          <p:spPr>
            <a:xfrm>
              <a:off x="409929" y="1594848"/>
              <a:ext cx="38929" cy="38894"/>
            </a:xfrm>
            <a:custGeom>
              <a:rect b="b" l="l" r="r" t="t"/>
              <a:pathLst>
                <a:path extrusionOk="0" h="1132" w="1133">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
            <p:cNvSpPr/>
            <p:nvPr/>
          </p:nvSpPr>
          <p:spPr>
            <a:xfrm>
              <a:off x="281495" y="1594848"/>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2" y="881"/>
                    <a:pt x="1132" y="572"/>
                  </a:cubicBezTo>
                  <a:cubicBezTo>
                    <a:pt x="1132"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
            <p:cNvSpPr/>
            <p:nvPr/>
          </p:nvSpPr>
          <p:spPr>
            <a:xfrm>
              <a:off x="409929" y="1978982"/>
              <a:ext cx="38929" cy="38894"/>
            </a:xfrm>
            <a:custGeom>
              <a:rect b="b" l="l" r="r" t="t"/>
              <a:pathLst>
                <a:path extrusionOk="0" h="1132" w="1133">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
            <p:cNvSpPr/>
            <p:nvPr/>
          </p:nvSpPr>
          <p:spPr>
            <a:xfrm>
              <a:off x="281495" y="1979359"/>
              <a:ext cx="38894" cy="38929"/>
            </a:xfrm>
            <a:custGeom>
              <a:rect b="b" l="l" r="r" t="t"/>
              <a:pathLst>
                <a:path extrusionOk="0" h="1133" w="1132">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
            <p:cNvSpPr/>
            <p:nvPr/>
          </p:nvSpPr>
          <p:spPr>
            <a:xfrm>
              <a:off x="217690" y="2043611"/>
              <a:ext cx="38894" cy="38894"/>
            </a:xfrm>
            <a:custGeom>
              <a:rect b="b" l="l" r="r" t="t"/>
              <a:pathLst>
                <a:path extrusionOk="0" h="1132" w="1132">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
            <p:cNvSpPr/>
            <p:nvPr/>
          </p:nvSpPr>
          <p:spPr>
            <a:xfrm>
              <a:off x="345300" y="2043611"/>
              <a:ext cx="39307" cy="38894"/>
            </a:xfrm>
            <a:custGeom>
              <a:rect b="b" l="l" r="r" t="t"/>
              <a:pathLst>
                <a:path extrusionOk="0" h="1132" w="1144">
                  <a:moveTo>
                    <a:pt x="572" y="0"/>
                  </a:moveTo>
                  <a:cubicBezTo>
                    <a:pt x="263" y="0"/>
                    <a:pt x="1" y="250"/>
                    <a:pt x="1" y="560"/>
                  </a:cubicBezTo>
                  <a:cubicBezTo>
                    <a:pt x="25" y="869"/>
                    <a:pt x="275" y="1131"/>
                    <a:pt x="572" y="1131"/>
                  </a:cubicBezTo>
                  <a:cubicBezTo>
                    <a:pt x="882" y="1131"/>
                    <a:pt x="1144" y="869"/>
                    <a:pt x="1144" y="560"/>
                  </a:cubicBezTo>
                  <a:cubicBezTo>
                    <a:pt x="1144"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
            <p:cNvSpPr/>
            <p:nvPr/>
          </p:nvSpPr>
          <p:spPr>
            <a:xfrm>
              <a:off x="217690" y="1915143"/>
              <a:ext cx="38894" cy="38894"/>
            </a:xfrm>
            <a:custGeom>
              <a:rect b="b" l="l" r="r" t="t"/>
              <a:pathLst>
                <a:path extrusionOk="0" h="1132" w="1132">
                  <a:moveTo>
                    <a:pt x="572" y="1"/>
                  </a:moveTo>
                  <a:cubicBezTo>
                    <a:pt x="250" y="1"/>
                    <a:pt x="0" y="251"/>
                    <a:pt x="0" y="560"/>
                  </a:cubicBezTo>
                  <a:cubicBezTo>
                    <a:pt x="0" y="882"/>
                    <a:pt x="250"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
            <p:cNvSpPr/>
            <p:nvPr/>
          </p:nvSpPr>
          <p:spPr>
            <a:xfrm>
              <a:off x="345300" y="1915143"/>
              <a:ext cx="39307" cy="38894"/>
            </a:xfrm>
            <a:custGeom>
              <a:rect b="b" l="l" r="r" t="t"/>
              <a:pathLst>
                <a:path extrusionOk="0" h="1132" w="1144">
                  <a:moveTo>
                    <a:pt x="572" y="1"/>
                  </a:moveTo>
                  <a:cubicBezTo>
                    <a:pt x="263" y="1"/>
                    <a:pt x="1" y="251"/>
                    <a:pt x="1" y="560"/>
                  </a:cubicBezTo>
                  <a:cubicBezTo>
                    <a:pt x="25" y="882"/>
                    <a:pt x="275" y="1132"/>
                    <a:pt x="572" y="1132"/>
                  </a:cubicBezTo>
                  <a:cubicBezTo>
                    <a:pt x="882" y="1132"/>
                    <a:pt x="1144" y="882"/>
                    <a:pt x="1144" y="560"/>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
            <p:cNvSpPr/>
            <p:nvPr/>
          </p:nvSpPr>
          <p:spPr>
            <a:xfrm>
              <a:off x="409929" y="1851338"/>
              <a:ext cx="38929" cy="38894"/>
            </a:xfrm>
            <a:custGeom>
              <a:rect b="b" l="l" r="r" t="t"/>
              <a:pathLst>
                <a:path extrusionOk="0" h="1132" w="1133">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
            <p:cNvSpPr/>
            <p:nvPr/>
          </p:nvSpPr>
          <p:spPr>
            <a:xfrm>
              <a:off x="281495" y="1851338"/>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2" y="869"/>
                    <a:pt x="1132" y="560"/>
                  </a:cubicBezTo>
                  <a:cubicBezTo>
                    <a:pt x="1132"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
            <p:cNvSpPr/>
            <p:nvPr/>
          </p:nvSpPr>
          <p:spPr>
            <a:xfrm>
              <a:off x="-38422" y="-5903"/>
              <a:ext cx="38896" cy="38896"/>
            </a:xfrm>
            <a:custGeom>
              <a:rect b="b" l="l" r="r" t="t"/>
              <a:pathLst>
                <a:path extrusionOk="0" h="1132" w="1132">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
            <p:cNvSpPr/>
            <p:nvPr/>
          </p:nvSpPr>
          <p:spPr>
            <a:xfrm>
              <a:off x="89222" y="-5903"/>
              <a:ext cx="38894" cy="38894"/>
            </a:xfrm>
            <a:custGeom>
              <a:rect b="b" l="l" r="r" t="t"/>
              <a:pathLst>
                <a:path extrusionOk="0" h="1132" w="1132">
                  <a:moveTo>
                    <a:pt x="572" y="0"/>
                  </a:moveTo>
                  <a:cubicBezTo>
                    <a:pt x="262" y="0"/>
                    <a:pt x="0" y="250"/>
                    <a:pt x="0" y="560"/>
                  </a:cubicBezTo>
                  <a:cubicBezTo>
                    <a:pt x="0" y="869"/>
                    <a:pt x="274"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
            <p:cNvSpPr/>
            <p:nvPr/>
          </p:nvSpPr>
          <p:spPr>
            <a:xfrm>
              <a:off x="153851" y="186335"/>
              <a:ext cx="38894" cy="38516"/>
            </a:xfrm>
            <a:custGeom>
              <a:rect b="b" l="l" r="r" t="t"/>
              <a:pathLst>
                <a:path extrusionOk="0" h="1121" w="1132">
                  <a:moveTo>
                    <a:pt x="560" y="1"/>
                  </a:moveTo>
                  <a:cubicBezTo>
                    <a:pt x="251" y="1"/>
                    <a:pt x="1" y="251"/>
                    <a:pt x="1" y="561"/>
                  </a:cubicBezTo>
                  <a:cubicBezTo>
                    <a:pt x="1" y="870"/>
                    <a:pt x="251" y="1120"/>
                    <a:pt x="560" y="1120"/>
                  </a:cubicBezTo>
                  <a:cubicBezTo>
                    <a:pt x="882" y="1120"/>
                    <a:pt x="1132" y="870"/>
                    <a:pt x="1132" y="561"/>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
            <p:cNvSpPr/>
            <p:nvPr/>
          </p:nvSpPr>
          <p:spPr>
            <a:xfrm>
              <a:off x="25830" y="186335"/>
              <a:ext cx="38894" cy="38929"/>
            </a:xfrm>
            <a:custGeom>
              <a:rect b="b" l="l" r="r" t="t"/>
              <a:pathLst>
                <a:path extrusionOk="0" h="1133" w="1132">
                  <a:moveTo>
                    <a:pt x="572" y="1"/>
                  </a:moveTo>
                  <a:cubicBezTo>
                    <a:pt x="262" y="1"/>
                    <a:pt x="0" y="251"/>
                    <a:pt x="0" y="561"/>
                  </a:cubicBezTo>
                  <a:cubicBezTo>
                    <a:pt x="0" y="870"/>
                    <a:pt x="262" y="1132"/>
                    <a:pt x="572" y="1132"/>
                  </a:cubicBezTo>
                  <a:cubicBezTo>
                    <a:pt x="881" y="1132"/>
                    <a:pt x="1131" y="870"/>
                    <a:pt x="1131" y="561"/>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
            <p:cNvSpPr/>
            <p:nvPr/>
          </p:nvSpPr>
          <p:spPr>
            <a:xfrm>
              <a:off x="-38422" y="250174"/>
              <a:ext cx="38894" cy="38894"/>
            </a:xfrm>
            <a:custGeom>
              <a:rect b="b" l="l" r="r" t="t"/>
              <a:pathLst>
                <a:path extrusionOk="0" h="1132" w="1132">
                  <a:moveTo>
                    <a:pt x="560" y="0"/>
                  </a:moveTo>
                  <a:cubicBezTo>
                    <a:pt x="251" y="0"/>
                    <a:pt x="1" y="250"/>
                    <a:pt x="1" y="560"/>
                  </a:cubicBezTo>
                  <a:cubicBezTo>
                    <a:pt x="1" y="881"/>
                    <a:pt x="251" y="1131"/>
                    <a:pt x="560" y="1131"/>
                  </a:cubicBezTo>
                  <a:cubicBezTo>
                    <a:pt x="882" y="1131"/>
                    <a:pt x="1132" y="870"/>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
            <p:cNvSpPr/>
            <p:nvPr/>
          </p:nvSpPr>
          <p:spPr>
            <a:xfrm>
              <a:off x="89222" y="250174"/>
              <a:ext cx="38894" cy="38894"/>
            </a:xfrm>
            <a:custGeom>
              <a:rect b="b" l="l" r="r" t="t"/>
              <a:pathLst>
                <a:path extrusionOk="0" h="1132" w="1132">
                  <a:moveTo>
                    <a:pt x="572" y="0"/>
                  </a:moveTo>
                  <a:cubicBezTo>
                    <a:pt x="262" y="0"/>
                    <a:pt x="0" y="250"/>
                    <a:pt x="0" y="560"/>
                  </a:cubicBezTo>
                  <a:cubicBezTo>
                    <a:pt x="24" y="881"/>
                    <a:pt x="274"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
            <p:cNvSpPr/>
            <p:nvPr/>
          </p:nvSpPr>
          <p:spPr>
            <a:xfrm>
              <a:off x="-38422" y="121706"/>
              <a:ext cx="38894" cy="38894"/>
            </a:xfrm>
            <a:custGeom>
              <a:rect b="b" l="l" r="r" t="t"/>
              <a:pathLst>
                <a:path extrusionOk="0" h="1132" w="1132">
                  <a:moveTo>
                    <a:pt x="560" y="1"/>
                  </a:moveTo>
                  <a:cubicBezTo>
                    <a:pt x="251" y="1"/>
                    <a:pt x="1" y="251"/>
                    <a:pt x="1" y="572"/>
                  </a:cubicBezTo>
                  <a:cubicBezTo>
                    <a:pt x="1" y="894"/>
                    <a:pt x="251"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
            <p:cNvSpPr/>
            <p:nvPr/>
          </p:nvSpPr>
          <p:spPr>
            <a:xfrm>
              <a:off x="89222" y="121706"/>
              <a:ext cx="38894" cy="38894"/>
            </a:xfrm>
            <a:custGeom>
              <a:rect b="b" l="l" r="r" t="t"/>
              <a:pathLst>
                <a:path extrusionOk="0" h="1132" w="1132">
                  <a:moveTo>
                    <a:pt x="572" y="1"/>
                  </a:moveTo>
                  <a:cubicBezTo>
                    <a:pt x="262" y="1"/>
                    <a:pt x="0" y="251"/>
                    <a:pt x="0" y="572"/>
                  </a:cubicBezTo>
                  <a:cubicBezTo>
                    <a:pt x="24" y="894"/>
                    <a:pt x="274"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
            <p:cNvSpPr/>
            <p:nvPr/>
          </p:nvSpPr>
          <p:spPr>
            <a:xfrm>
              <a:off x="153851" y="58314"/>
              <a:ext cx="38894" cy="38894"/>
            </a:xfrm>
            <a:custGeom>
              <a:rect b="b" l="l" r="r" t="t"/>
              <a:pathLst>
                <a:path extrusionOk="0" h="1132" w="1132">
                  <a:moveTo>
                    <a:pt x="560" y="0"/>
                  </a:moveTo>
                  <a:cubicBezTo>
                    <a:pt x="251" y="0"/>
                    <a:pt x="1" y="250"/>
                    <a:pt x="1" y="572"/>
                  </a:cubicBezTo>
                  <a:cubicBezTo>
                    <a:pt x="1" y="881"/>
                    <a:pt x="251" y="1131"/>
                    <a:pt x="560" y="1131"/>
                  </a:cubicBezTo>
                  <a:cubicBezTo>
                    <a:pt x="882" y="1131"/>
                    <a:pt x="1132" y="881"/>
                    <a:pt x="1132" y="572"/>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
            <p:cNvSpPr/>
            <p:nvPr/>
          </p:nvSpPr>
          <p:spPr>
            <a:xfrm>
              <a:off x="25830" y="58314"/>
              <a:ext cx="38894" cy="38894"/>
            </a:xfrm>
            <a:custGeom>
              <a:rect b="b" l="l" r="r" t="t"/>
              <a:pathLst>
                <a:path extrusionOk="0" h="1132" w="1132">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
            <p:cNvSpPr/>
            <p:nvPr/>
          </p:nvSpPr>
          <p:spPr>
            <a:xfrm>
              <a:off x="153851" y="442447"/>
              <a:ext cx="38894" cy="38894"/>
            </a:xfrm>
            <a:custGeom>
              <a:rect b="b" l="l" r="r" t="t"/>
              <a:pathLst>
                <a:path extrusionOk="0" h="1132" w="1132">
                  <a:moveTo>
                    <a:pt x="560" y="0"/>
                  </a:moveTo>
                  <a:cubicBezTo>
                    <a:pt x="251" y="0"/>
                    <a:pt x="1" y="250"/>
                    <a:pt x="1" y="560"/>
                  </a:cubicBezTo>
                  <a:cubicBezTo>
                    <a:pt x="1" y="881"/>
                    <a:pt x="251" y="1131"/>
                    <a:pt x="560" y="1131"/>
                  </a:cubicBezTo>
                  <a:cubicBezTo>
                    <a:pt x="882" y="1131"/>
                    <a:pt x="1132" y="881"/>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
            <p:cNvSpPr/>
            <p:nvPr/>
          </p:nvSpPr>
          <p:spPr>
            <a:xfrm>
              <a:off x="25830" y="442447"/>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
            <p:cNvSpPr/>
            <p:nvPr/>
          </p:nvSpPr>
          <p:spPr>
            <a:xfrm>
              <a:off x="-38422" y="506252"/>
              <a:ext cx="38894" cy="38894"/>
            </a:xfrm>
            <a:custGeom>
              <a:rect b="b" l="l" r="r" t="t"/>
              <a:pathLst>
                <a:path extrusionOk="0" h="1132" w="1132">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
            <p:cNvSpPr/>
            <p:nvPr/>
          </p:nvSpPr>
          <p:spPr>
            <a:xfrm>
              <a:off x="89222" y="506252"/>
              <a:ext cx="38894" cy="38894"/>
            </a:xfrm>
            <a:custGeom>
              <a:rect b="b" l="l" r="r" t="t"/>
              <a:pathLst>
                <a:path extrusionOk="0" h="1132" w="1132">
                  <a:moveTo>
                    <a:pt x="572" y="1"/>
                  </a:moveTo>
                  <a:cubicBezTo>
                    <a:pt x="262" y="1"/>
                    <a:pt x="0" y="251"/>
                    <a:pt x="0" y="572"/>
                  </a:cubicBezTo>
                  <a:cubicBezTo>
                    <a:pt x="24" y="882"/>
                    <a:pt x="274"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
            <p:cNvSpPr/>
            <p:nvPr/>
          </p:nvSpPr>
          <p:spPr>
            <a:xfrm>
              <a:off x="-38422" y="377818"/>
              <a:ext cx="38894" cy="38894"/>
            </a:xfrm>
            <a:custGeom>
              <a:rect b="b" l="l" r="r" t="t"/>
              <a:pathLst>
                <a:path extrusionOk="0" h="1132" w="1132">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
            <p:cNvSpPr/>
            <p:nvPr/>
          </p:nvSpPr>
          <p:spPr>
            <a:xfrm>
              <a:off x="89222" y="377818"/>
              <a:ext cx="38894" cy="38894"/>
            </a:xfrm>
            <a:custGeom>
              <a:rect b="b" l="l" r="r" t="t"/>
              <a:pathLst>
                <a:path extrusionOk="0" h="1132" w="1132">
                  <a:moveTo>
                    <a:pt x="572" y="0"/>
                  </a:moveTo>
                  <a:cubicBezTo>
                    <a:pt x="262" y="0"/>
                    <a:pt x="0" y="262"/>
                    <a:pt x="0" y="572"/>
                  </a:cubicBezTo>
                  <a:cubicBezTo>
                    <a:pt x="24" y="893"/>
                    <a:pt x="274"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
            <p:cNvSpPr/>
            <p:nvPr/>
          </p:nvSpPr>
          <p:spPr>
            <a:xfrm>
              <a:off x="153851" y="313979"/>
              <a:ext cx="38894" cy="38894"/>
            </a:xfrm>
            <a:custGeom>
              <a:rect b="b" l="l" r="r" t="t"/>
              <a:pathLst>
                <a:path extrusionOk="0" h="1132" w="1132">
                  <a:moveTo>
                    <a:pt x="560" y="1"/>
                  </a:moveTo>
                  <a:cubicBezTo>
                    <a:pt x="251" y="1"/>
                    <a:pt x="1" y="251"/>
                    <a:pt x="1" y="572"/>
                  </a:cubicBezTo>
                  <a:cubicBezTo>
                    <a:pt x="1" y="882"/>
                    <a:pt x="251" y="1132"/>
                    <a:pt x="560" y="1132"/>
                  </a:cubicBezTo>
                  <a:cubicBezTo>
                    <a:pt x="882" y="1132"/>
                    <a:pt x="1132" y="882"/>
                    <a:pt x="1132" y="572"/>
                  </a:cubicBezTo>
                  <a:cubicBezTo>
                    <a:pt x="1132" y="275"/>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
            <p:cNvSpPr/>
            <p:nvPr/>
          </p:nvSpPr>
          <p:spPr>
            <a:xfrm>
              <a:off x="25830" y="314391"/>
              <a:ext cx="38894" cy="38894"/>
            </a:xfrm>
            <a:custGeom>
              <a:rect b="b" l="l" r="r" t="t"/>
              <a:pathLst>
                <a:path extrusionOk="0" h="1132"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
            <p:cNvSpPr/>
            <p:nvPr/>
          </p:nvSpPr>
          <p:spPr>
            <a:xfrm>
              <a:off x="153851" y="698525"/>
              <a:ext cx="38894" cy="38894"/>
            </a:xfrm>
            <a:custGeom>
              <a:rect b="b" l="l" r="r" t="t"/>
              <a:pathLst>
                <a:path extrusionOk="0" h="1132" w="1132">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
            <p:cNvSpPr/>
            <p:nvPr/>
          </p:nvSpPr>
          <p:spPr>
            <a:xfrm>
              <a:off x="25830" y="698525"/>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
            <p:cNvSpPr/>
            <p:nvPr/>
          </p:nvSpPr>
          <p:spPr>
            <a:xfrm>
              <a:off x="-38422" y="762330"/>
              <a:ext cx="38894" cy="38929"/>
            </a:xfrm>
            <a:custGeom>
              <a:rect b="b" l="l" r="r" t="t"/>
              <a:pathLst>
                <a:path extrusionOk="0" h="1133" w="1132">
                  <a:moveTo>
                    <a:pt x="560" y="1"/>
                  </a:moveTo>
                  <a:cubicBezTo>
                    <a:pt x="251" y="1"/>
                    <a:pt x="1" y="263"/>
                    <a:pt x="1" y="572"/>
                  </a:cubicBezTo>
                  <a:cubicBezTo>
                    <a:pt x="1" y="882"/>
                    <a:pt x="251" y="1132"/>
                    <a:pt x="560" y="1132"/>
                  </a:cubicBezTo>
                  <a:cubicBezTo>
                    <a:pt x="882" y="1132"/>
                    <a:pt x="1132" y="882"/>
                    <a:pt x="1132" y="572"/>
                  </a:cubicBezTo>
                  <a:cubicBezTo>
                    <a:pt x="1132" y="263"/>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
            <p:cNvSpPr/>
            <p:nvPr/>
          </p:nvSpPr>
          <p:spPr>
            <a:xfrm>
              <a:off x="89222" y="762330"/>
              <a:ext cx="38894" cy="38929"/>
            </a:xfrm>
            <a:custGeom>
              <a:rect b="b" l="l" r="r" t="t"/>
              <a:pathLst>
                <a:path extrusionOk="0" h="1133" w="1132">
                  <a:moveTo>
                    <a:pt x="572" y="1"/>
                  </a:moveTo>
                  <a:cubicBezTo>
                    <a:pt x="262" y="1"/>
                    <a:pt x="0" y="263"/>
                    <a:pt x="0" y="572"/>
                  </a:cubicBezTo>
                  <a:cubicBezTo>
                    <a:pt x="24" y="882"/>
                    <a:pt x="274"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
            <p:cNvSpPr/>
            <p:nvPr/>
          </p:nvSpPr>
          <p:spPr>
            <a:xfrm>
              <a:off x="-38422" y="634308"/>
              <a:ext cx="38894" cy="38894"/>
            </a:xfrm>
            <a:custGeom>
              <a:rect b="b" l="l" r="r" t="t"/>
              <a:pathLst>
                <a:path extrusionOk="0" h="1132" w="1132">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
            <p:cNvSpPr/>
            <p:nvPr/>
          </p:nvSpPr>
          <p:spPr>
            <a:xfrm>
              <a:off x="89222" y="634308"/>
              <a:ext cx="38894" cy="38894"/>
            </a:xfrm>
            <a:custGeom>
              <a:rect b="b" l="l" r="r" t="t"/>
              <a:pathLst>
                <a:path extrusionOk="0" h="1132" w="1132">
                  <a:moveTo>
                    <a:pt x="572" y="0"/>
                  </a:moveTo>
                  <a:cubicBezTo>
                    <a:pt x="262" y="0"/>
                    <a:pt x="0" y="250"/>
                    <a:pt x="0" y="560"/>
                  </a:cubicBezTo>
                  <a:cubicBezTo>
                    <a:pt x="0" y="869"/>
                    <a:pt x="274"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
            <p:cNvSpPr/>
            <p:nvPr/>
          </p:nvSpPr>
          <p:spPr>
            <a:xfrm>
              <a:off x="153851" y="570091"/>
              <a:ext cx="38894" cy="38894"/>
            </a:xfrm>
            <a:custGeom>
              <a:rect b="b" l="l" r="r" t="t"/>
              <a:pathLst>
                <a:path extrusionOk="0" h="1132" w="1132">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
            <p:cNvSpPr/>
            <p:nvPr/>
          </p:nvSpPr>
          <p:spPr>
            <a:xfrm>
              <a:off x="25830" y="570881"/>
              <a:ext cx="38894" cy="38482"/>
            </a:xfrm>
            <a:custGeom>
              <a:rect b="b" l="l" r="r" t="t"/>
              <a:pathLst>
                <a:path extrusionOk="0" h="1120" w="1132">
                  <a:moveTo>
                    <a:pt x="572" y="1"/>
                  </a:moveTo>
                  <a:cubicBezTo>
                    <a:pt x="262" y="1"/>
                    <a:pt x="0" y="251"/>
                    <a:pt x="0" y="560"/>
                  </a:cubicBezTo>
                  <a:cubicBezTo>
                    <a:pt x="0" y="870"/>
                    <a:pt x="262" y="1120"/>
                    <a:pt x="572" y="1120"/>
                  </a:cubicBezTo>
                  <a:cubicBezTo>
                    <a:pt x="881" y="1120"/>
                    <a:pt x="1131" y="870"/>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
            <p:cNvSpPr/>
            <p:nvPr/>
          </p:nvSpPr>
          <p:spPr>
            <a:xfrm>
              <a:off x="153851" y="954603"/>
              <a:ext cx="38894" cy="38894"/>
            </a:xfrm>
            <a:custGeom>
              <a:rect b="b" l="l" r="r" t="t"/>
              <a:pathLst>
                <a:path extrusionOk="0" h="1132" w="1132">
                  <a:moveTo>
                    <a:pt x="560" y="1"/>
                  </a:moveTo>
                  <a:cubicBezTo>
                    <a:pt x="251" y="1"/>
                    <a:pt x="1" y="263"/>
                    <a:pt x="1" y="572"/>
                  </a:cubicBezTo>
                  <a:cubicBezTo>
                    <a:pt x="1" y="882"/>
                    <a:pt x="251" y="1132"/>
                    <a:pt x="560" y="1132"/>
                  </a:cubicBezTo>
                  <a:cubicBezTo>
                    <a:pt x="882" y="1132"/>
                    <a:pt x="1132" y="882"/>
                    <a:pt x="1132" y="572"/>
                  </a:cubicBezTo>
                  <a:cubicBezTo>
                    <a:pt x="1132" y="263"/>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
            <p:cNvSpPr/>
            <p:nvPr/>
          </p:nvSpPr>
          <p:spPr>
            <a:xfrm>
              <a:off x="25830" y="954603"/>
              <a:ext cx="38894" cy="38894"/>
            </a:xfrm>
            <a:custGeom>
              <a:rect b="b" l="l" r="r" t="t"/>
              <a:pathLst>
                <a:path extrusionOk="0" h="1132"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
            <p:cNvSpPr/>
            <p:nvPr/>
          </p:nvSpPr>
          <p:spPr>
            <a:xfrm>
              <a:off x="-38422" y="1018854"/>
              <a:ext cx="38894" cy="38894"/>
            </a:xfrm>
            <a:custGeom>
              <a:rect b="b" l="l" r="r" t="t"/>
              <a:pathLst>
                <a:path extrusionOk="0" h="1132" w="1132">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
            <p:cNvSpPr/>
            <p:nvPr/>
          </p:nvSpPr>
          <p:spPr>
            <a:xfrm>
              <a:off x="89222" y="1018854"/>
              <a:ext cx="38894" cy="38894"/>
            </a:xfrm>
            <a:custGeom>
              <a:rect b="b" l="l" r="r" t="t"/>
              <a:pathLst>
                <a:path extrusionOk="0" h="1132" w="1132">
                  <a:moveTo>
                    <a:pt x="572" y="0"/>
                  </a:moveTo>
                  <a:cubicBezTo>
                    <a:pt x="262" y="0"/>
                    <a:pt x="0" y="250"/>
                    <a:pt x="0" y="560"/>
                  </a:cubicBezTo>
                  <a:cubicBezTo>
                    <a:pt x="24" y="869"/>
                    <a:pt x="274"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
            <p:cNvSpPr/>
            <p:nvPr/>
          </p:nvSpPr>
          <p:spPr>
            <a:xfrm>
              <a:off x="-38422" y="890386"/>
              <a:ext cx="38894" cy="38894"/>
            </a:xfrm>
            <a:custGeom>
              <a:rect b="b" l="l" r="r" t="t"/>
              <a:pathLst>
                <a:path extrusionOk="0" h="1132" w="1132">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
            <p:cNvSpPr/>
            <p:nvPr/>
          </p:nvSpPr>
          <p:spPr>
            <a:xfrm>
              <a:off x="89222" y="890386"/>
              <a:ext cx="38894" cy="38894"/>
            </a:xfrm>
            <a:custGeom>
              <a:rect b="b" l="l" r="r" t="t"/>
              <a:pathLst>
                <a:path extrusionOk="0" h="1132" w="1132">
                  <a:moveTo>
                    <a:pt x="572" y="1"/>
                  </a:moveTo>
                  <a:cubicBezTo>
                    <a:pt x="262" y="1"/>
                    <a:pt x="0" y="251"/>
                    <a:pt x="0" y="560"/>
                  </a:cubicBezTo>
                  <a:cubicBezTo>
                    <a:pt x="0" y="882"/>
                    <a:pt x="274"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
            <p:cNvSpPr/>
            <p:nvPr/>
          </p:nvSpPr>
          <p:spPr>
            <a:xfrm>
              <a:off x="153851" y="826581"/>
              <a:ext cx="38894" cy="38894"/>
            </a:xfrm>
            <a:custGeom>
              <a:rect b="b" l="l" r="r" t="t"/>
              <a:pathLst>
                <a:path extrusionOk="0" h="1132" w="1132">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
            <p:cNvSpPr/>
            <p:nvPr/>
          </p:nvSpPr>
          <p:spPr>
            <a:xfrm>
              <a:off x="25830" y="826993"/>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
            <p:cNvSpPr/>
            <p:nvPr/>
          </p:nvSpPr>
          <p:spPr>
            <a:xfrm>
              <a:off x="153851" y="1210302"/>
              <a:ext cx="38894" cy="38894"/>
            </a:xfrm>
            <a:custGeom>
              <a:rect b="b" l="l" r="r" t="t"/>
              <a:pathLst>
                <a:path extrusionOk="0" h="1132" w="1132">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
            <p:cNvSpPr/>
            <p:nvPr/>
          </p:nvSpPr>
          <p:spPr>
            <a:xfrm>
              <a:off x="25830" y="1210714"/>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
            <p:cNvSpPr/>
            <p:nvPr/>
          </p:nvSpPr>
          <p:spPr>
            <a:xfrm>
              <a:off x="-38422" y="1274519"/>
              <a:ext cx="38894" cy="38894"/>
            </a:xfrm>
            <a:custGeom>
              <a:rect b="b" l="l" r="r" t="t"/>
              <a:pathLst>
                <a:path extrusionOk="0" h="1132" w="1132">
                  <a:moveTo>
                    <a:pt x="560" y="1"/>
                  </a:moveTo>
                  <a:cubicBezTo>
                    <a:pt x="251" y="1"/>
                    <a:pt x="1" y="251"/>
                    <a:pt x="1" y="560"/>
                  </a:cubicBezTo>
                  <a:cubicBezTo>
                    <a:pt x="1" y="894"/>
                    <a:pt x="251" y="1132"/>
                    <a:pt x="560" y="1132"/>
                  </a:cubicBezTo>
                  <a:cubicBezTo>
                    <a:pt x="882" y="1132"/>
                    <a:pt x="1132" y="870"/>
                    <a:pt x="1132" y="560"/>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
            <p:cNvSpPr/>
            <p:nvPr/>
          </p:nvSpPr>
          <p:spPr>
            <a:xfrm>
              <a:off x="89222" y="1274519"/>
              <a:ext cx="38894" cy="38894"/>
            </a:xfrm>
            <a:custGeom>
              <a:rect b="b" l="l" r="r" t="t"/>
              <a:pathLst>
                <a:path extrusionOk="0" h="1132" w="1132">
                  <a:moveTo>
                    <a:pt x="572" y="1"/>
                  </a:moveTo>
                  <a:cubicBezTo>
                    <a:pt x="262" y="1"/>
                    <a:pt x="0" y="251"/>
                    <a:pt x="0" y="560"/>
                  </a:cubicBezTo>
                  <a:cubicBezTo>
                    <a:pt x="24" y="894"/>
                    <a:pt x="274" y="1132"/>
                    <a:pt x="572" y="1132"/>
                  </a:cubicBezTo>
                  <a:cubicBezTo>
                    <a:pt x="882" y="1132"/>
                    <a:pt x="1132" y="870"/>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
            <p:cNvSpPr/>
            <p:nvPr/>
          </p:nvSpPr>
          <p:spPr>
            <a:xfrm>
              <a:off x="-38422" y="1146463"/>
              <a:ext cx="38894" cy="38894"/>
            </a:xfrm>
            <a:custGeom>
              <a:rect b="b" l="l" r="r" t="t"/>
              <a:pathLst>
                <a:path extrusionOk="0" h="1132" w="1132">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
            <p:cNvSpPr/>
            <p:nvPr/>
          </p:nvSpPr>
          <p:spPr>
            <a:xfrm>
              <a:off x="89222" y="1146463"/>
              <a:ext cx="38894" cy="38894"/>
            </a:xfrm>
            <a:custGeom>
              <a:rect b="b" l="l" r="r" t="t"/>
              <a:pathLst>
                <a:path extrusionOk="0" h="1132" w="1132">
                  <a:moveTo>
                    <a:pt x="572" y="1"/>
                  </a:moveTo>
                  <a:cubicBezTo>
                    <a:pt x="262" y="1"/>
                    <a:pt x="0" y="251"/>
                    <a:pt x="0" y="572"/>
                  </a:cubicBezTo>
                  <a:cubicBezTo>
                    <a:pt x="24" y="882"/>
                    <a:pt x="274"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
            <p:cNvSpPr/>
            <p:nvPr/>
          </p:nvSpPr>
          <p:spPr>
            <a:xfrm>
              <a:off x="153851" y="1082659"/>
              <a:ext cx="38894" cy="38894"/>
            </a:xfrm>
            <a:custGeom>
              <a:rect b="b" l="l" r="r" t="t"/>
              <a:pathLst>
                <a:path extrusionOk="0" h="1132" w="1132">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
            <p:cNvSpPr/>
            <p:nvPr/>
          </p:nvSpPr>
          <p:spPr>
            <a:xfrm>
              <a:off x="25830" y="1082659"/>
              <a:ext cx="38894" cy="38894"/>
            </a:xfrm>
            <a:custGeom>
              <a:rect b="b" l="l" r="r" t="t"/>
              <a:pathLst>
                <a:path extrusionOk="0" h="1132" w="1132">
                  <a:moveTo>
                    <a:pt x="572" y="1"/>
                  </a:moveTo>
                  <a:cubicBezTo>
                    <a:pt x="262" y="1"/>
                    <a:pt x="0" y="251"/>
                    <a:pt x="0" y="560"/>
                  </a:cubicBezTo>
                  <a:cubicBezTo>
                    <a:pt x="0" y="870"/>
                    <a:pt x="262" y="1132"/>
                    <a:pt x="572" y="1132"/>
                  </a:cubicBezTo>
                  <a:cubicBezTo>
                    <a:pt x="881" y="1132"/>
                    <a:pt x="1131" y="870"/>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
            <p:cNvSpPr/>
            <p:nvPr/>
          </p:nvSpPr>
          <p:spPr>
            <a:xfrm>
              <a:off x="153851" y="1466792"/>
              <a:ext cx="38894" cy="38894"/>
            </a:xfrm>
            <a:custGeom>
              <a:rect b="b" l="l" r="r" t="t"/>
              <a:pathLst>
                <a:path extrusionOk="0" h="1132" w="1132">
                  <a:moveTo>
                    <a:pt x="560" y="0"/>
                  </a:moveTo>
                  <a:cubicBezTo>
                    <a:pt x="251" y="0"/>
                    <a:pt x="1" y="250"/>
                    <a:pt x="1" y="560"/>
                  </a:cubicBezTo>
                  <a:cubicBezTo>
                    <a:pt x="1" y="893"/>
                    <a:pt x="251" y="1132"/>
                    <a:pt x="560" y="1132"/>
                  </a:cubicBezTo>
                  <a:cubicBezTo>
                    <a:pt x="882" y="1132"/>
                    <a:pt x="1132" y="870"/>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
            <p:cNvSpPr/>
            <p:nvPr/>
          </p:nvSpPr>
          <p:spPr>
            <a:xfrm>
              <a:off x="25830" y="1467204"/>
              <a:ext cx="38894" cy="38894"/>
            </a:xfrm>
            <a:custGeom>
              <a:rect b="b" l="l" r="r" t="t"/>
              <a:pathLst>
                <a:path extrusionOk="0" h="1132" w="1132">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
            <p:cNvSpPr/>
            <p:nvPr/>
          </p:nvSpPr>
          <p:spPr>
            <a:xfrm>
              <a:off x="-38422" y="1531009"/>
              <a:ext cx="38894" cy="38894"/>
            </a:xfrm>
            <a:custGeom>
              <a:rect b="b" l="l" r="r" t="t"/>
              <a:pathLst>
                <a:path extrusionOk="0" h="1132" w="1132">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
            <p:cNvSpPr/>
            <p:nvPr/>
          </p:nvSpPr>
          <p:spPr>
            <a:xfrm>
              <a:off x="89222" y="1531009"/>
              <a:ext cx="38894" cy="38894"/>
            </a:xfrm>
            <a:custGeom>
              <a:rect b="b" l="l" r="r" t="t"/>
              <a:pathLst>
                <a:path extrusionOk="0" h="1132" w="1132">
                  <a:moveTo>
                    <a:pt x="572" y="1"/>
                  </a:moveTo>
                  <a:cubicBezTo>
                    <a:pt x="262" y="1"/>
                    <a:pt x="0" y="251"/>
                    <a:pt x="0" y="572"/>
                  </a:cubicBezTo>
                  <a:cubicBezTo>
                    <a:pt x="24" y="882"/>
                    <a:pt x="274"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
            <p:cNvSpPr/>
            <p:nvPr/>
          </p:nvSpPr>
          <p:spPr>
            <a:xfrm>
              <a:off x="-38422" y="1402575"/>
              <a:ext cx="38894" cy="38894"/>
            </a:xfrm>
            <a:custGeom>
              <a:rect b="b" l="l" r="r" t="t"/>
              <a:pathLst>
                <a:path extrusionOk="0" h="1132" w="1132">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
            <p:cNvSpPr/>
            <p:nvPr/>
          </p:nvSpPr>
          <p:spPr>
            <a:xfrm>
              <a:off x="89222" y="1402575"/>
              <a:ext cx="38894" cy="38894"/>
            </a:xfrm>
            <a:custGeom>
              <a:rect b="b" l="l" r="r" t="t"/>
              <a:pathLst>
                <a:path extrusionOk="0" h="1132" w="1132">
                  <a:moveTo>
                    <a:pt x="572" y="0"/>
                  </a:moveTo>
                  <a:cubicBezTo>
                    <a:pt x="262" y="0"/>
                    <a:pt x="0" y="262"/>
                    <a:pt x="0" y="572"/>
                  </a:cubicBezTo>
                  <a:cubicBezTo>
                    <a:pt x="24" y="881"/>
                    <a:pt x="274"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
            <p:cNvSpPr/>
            <p:nvPr/>
          </p:nvSpPr>
          <p:spPr>
            <a:xfrm>
              <a:off x="153851" y="1338736"/>
              <a:ext cx="38894" cy="38894"/>
            </a:xfrm>
            <a:custGeom>
              <a:rect b="b" l="l" r="r" t="t"/>
              <a:pathLst>
                <a:path extrusionOk="0" h="1132" w="1132">
                  <a:moveTo>
                    <a:pt x="560" y="1"/>
                  </a:moveTo>
                  <a:cubicBezTo>
                    <a:pt x="251" y="1"/>
                    <a:pt x="1" y="251"/>
                    <a:pt x="1" y="572"/>
                  </a:cubicBezTo>
                  <a:cubicBezTo>
                    <a:pt x="1" y="882"/>
                    <a:pt x="251" y="1132"/>
                    <a:pt x="560" y="1132"/>
                  </a:cubicBezTo>
                  <a:cubicBezTo>
                    <a:pt x="882" y="1132"/>
                    <a:pt x="1132" y="882"/>
                    <a:pt x="1132" y="572"/>
                  </a:cubicBezTo>
                  <a:cubicBezTo>
                    <a:pt x="1132" y="275"/>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
            <p:cNvSpPr/>
            <p:nvPr/>
          </p:nvSpPr>
          <p:spPr>
            <a:xfrm>
              <a:off x="25830" y="1338736"/>
              <a:ext cx="38894" cy="38894"/>
            </a:xfrm>
            <a:custGeom>
              <a:rect b="b" l="l" r="r" t="t"/>
              <a:pathLst>
                <a:path extrusionOk="0" h="1132" w="1132">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
            <p:cNvSpPr/>
            <p:nvPr/>
          </p:nvSpPr>
          <p:spPr>
            <a:xfrm>
              <a:off x="153851" y="1722870"/>
              <a:ext cx="38894" cy="38894"/>
            </a:xfrm>
            <a:custGeom>
              <a:rect b="b" l="l" r="r" t="t"/>
              <a:pathLst>
                <a:path extrusionOk="0" h="1132" w="1132">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
            <p:cNvSpPr/>
            <p:nvPr/>
          </p:nvSpPr>
          <p:spPr>
            <a:xfrm>
              <a:off x="25830" y="1723282"/>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
            <p:cNvSpPr/>
            <p:nvPr/>
          </p:nvSpPr>
          <p:spPr>
            <a:xfrm>
              <a:off x="-38422" y="1787121"/>
              <a:ext cx="38894" cy="38894"/>
            </a:xfrm>
            <a:custGeom>
              <a:rect b="b" l="l" r="r" t="t"/>
              <a:pathLst>
                <a:path extrusionOk="0" h="1132" w="1132">
                  <a:moveTo>
                    <a:pt x="560" y="0"/>
                  </a:moveTo>
                  <a:cubicBezTo>
                    <a:pt x="251" y="0"/>
                    <a:pt x="1" y="262"/>
                    <a:pt x="1" y="572"/>
                  </a:cubicBezTo>
                  <a:cubicBezTo>
                    <a:pt x="1" y="869"/>
                    <a:pt x="251" y="1131"/>
                    <a:pt x="560" y="1131"/>
                  </a:cubicBezTo>
                  <a:cubicBezTo>
                    <a:pt x="882" y="1131"/>
                    <a:pt x="1132" y="881"/>
                    <a:pt x="1132" y="572"/>
                  </a:cubicBezTo>
                  <a:cubicBezTo>
                    <a:pt x="1132" y="262"/>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
            <p:cNvSpPr/>
            <p:nvPr/>
          </p:nvSpPr>
          <p:spPr>
            <a:xfrm>
              <a:off x="89222" y="1787121"/>
              <a:ext cx="38894" cy="38894"/>
            </a:xfrm>
            <a:custGeom>
              <a:rect b="b" l="l" r="r" t="t"/>
              <a:pathLst>
                <a:path extrusionOk="0" h="1132" w="1132">
                  <a:moveTo>
                    <a:pt x="572" y="0"/>
                  </a:moveTo>
                  <a:cubicBezTo>
                    <a:pt x="262" y="0"/>
                    <a:pt x="0" y="262"/>
                    <a:pt x="0" y="572"/>
                  </a:cubicBezTo>
                  <a:cubicBezTo>
                    <a:pt x="0" y="881"/>
                    <a:pt x="274"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
            <p:cNvSpPr/>
            <p:nvPr/>
          </p:nvSpPr>
          <p:spPr>
            <a:xfrm>
              <a:off x="-38422" y="1659065"/>
              <a:ext cx="38894" cy="38894"/>
            </a:xfrm>
            <a:custGeom>
              <a:rect b="b" l="l" r="r" t="t"/>
              <a:pathLst>
                <a:path extrusionOk="0" h="1132" w="1132">
                  <a:moveTo>
                    <a:pt x="560" y="0"/>
                  </a:moveTo>
                  <a:cubicBezTo>
                    <a:pt x="251" y="0"/>
                    <a:pt x="1" y="250"/>
                    <a:pt x="1" y="560"/>
                  </a:cubicBezTo>
                  <a:cubicBezTo>
                    <a:pt x="1" y="870"/>
                    <a:pt x="251" y="1131"/>
                    <a:pt x="560" y="1131"/>
                  </a:cubicBezTo>
                  <a:cubicBezTo>
                    <a:pt x="882" y="1131"/>
                    <a:pt x="1132" y="870"/>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
            <p:cNvSpPr/>
            <p:nvPr/>
          </p:nvSpPr>
          <p:spPr>
            <a:xfrm>
              <a:off x="89222" y="1659065"/>
              <a:ext cx="38894" cy="38894"/>
            </a:xfrm>
            <a:custGeom>
              <a:rect b="b" l="l" r="r" t="t"/>
              <a:pathLst>
                <a:path extrusionOk="0" h="1132" w="1132">
                  <a:moveTo>
                    <a:pt x="572" y="0"/>
                  </a:moveTo>
                  <a:cubicBezTo>
                    <a:pt x="262" y="0"/>
                    <a:pt x="0" y="250"/>
                    <a:pt x="0" y="560"/>
                  </a:cubicBezTo>
                  <a:cubicBezTo>
                    <a:pt x="24" y="870"/>
                    <a:pt x="274" y="1131"/>
                    <a:pt x="572" y="1131"/>
                  </a:cubicBezTo>
                  <a:cubicBezTo>
                    <a:pt x="882" y="1131"/>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
            <p:cNvSpPr/>
            <p:nvPr/>
          </p:nvSpPr>
          <p:spPr>
            <a:xfrm>
              <a:off x="153851" y="1594848"/>
              <a:ext cx="38894" cy="38894"/>
            </a:xfrm>
            <a:custGeom>
              <a:rect b="b" l="l" r="r" t="t"/>
              <a:pathLst>
                <a:path extrusionOk="0" h="1132" w="1132">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
            <p:cNvSpPr/>
            <p:nvPr/>
          </p:nvSpPr>
          <p:spPr>
            <a:xfrm>
              <a:off x="25830" y="1594848"/>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
            <p:cNvSpPr/>
            <p:nvPr/>
          </p:nvSpPr>
          <p:spPr>
            <a:xfrm>
              <a:off x="153851" y="1978982"/>
              <a:ext cx="38894" cy="38894"/>
            </a:xfrm>
            <a:custGeom>
              <a:rect b="b" l="l" r="r" t="t"/>
              <a:pathLst>
                <a:path extrusionOk="0" h="1132" w="1132">
                  <a:moveTo>
                    <a:pt x="560" y="0"/>
                  </a:moveTo>
                  <a:cubicBezTo>
                    <a:pt x="251" y="0"/>
                    <a:pt x="1" y="250"/>
                    <a:pt x="1" y="572"/>
                  </a:cubicBezTo>
                  <a:cubicBezTo>
                    <a:pt x="1" y="881"/>
                    <a:pt x="251" y="1131"/>
                    <a:pt x="560" y="1131"/>
                  </a:cubicBezTo>
                  <a:cubicBezTo>
                    <a:pt x="882" y="1131"/>
                    <a:pt x="1132" y="881"/>
                    <a:pt x="1132" y="572"/>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
            <p:cNvSpPr/>
            <p:nvPr/>
          </p:nvSpPr>
          <p:spPr>
            <a:xfrm>
              <a:off x="25830" y="1979359"/>
              <a:ext cx="38894" cy="38929"/>
            </a:xfrm>
            <a:custGeom>
              <a:rect b="b" l="l" r="r" t="t"/>
              <a:pathLst>
                <a:path extrusionOk="0" h="1133"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
            <p:cNvSpPr/>
            <p:nvPr/>
          </p:nvSpPr>
          <p:spPr>
            <a:xfrm>
              <a:off x="-38422" y="2043611"/>
              <a:ext cx="38894" cy="38894"/>
            </a:xfrm>
            <a:custGeom>
              <a:rect b="b" l="l" r="r" t="t"/>
              <a:pathLst>
                <a:path extrusionOk="0" h="1132" w="1132">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
            <p:cNvSpPr/>
            <p:nvPr/>
          </p:nvSpPr>
          <p:spPr>
            <a:xfrm>
              <a:off x="89222" y="2043611"/>
              <a:ext cx="38894" cy="38894"/>
            </a:xfrm>
            <a:custGeom>
              <a:rect b="b" l="l" r="r" t="t"/>
              <a:pathLst>
                <a:path extrusionOk="0" h="1132" w="1132">
                  <a:moveTo>
                    <a:pt x="572" y="0"/>
                  </a:moveTo>
                  <a:cubicBezTo>
                    <a:pt x="262" y="0"/>
                    <a:pt x="0" y="250"/>
                    <a:pt x="0" y="560"/>
                  </a:cubicBezTo>
                  <a:cubicBezTo>
                    <a:pt x="24" y="869"/>
                    <a:pt x="274"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
            <p:cNvSpPr/>
            <p:nvPr/>
          </p:nvSpPr>
          <p:spPr>
            <a:xfrm>
              <a:off x="-38422" y="1915143"/>
              <a:ext cx="38894" cy="38894"/>
            </a:xfrm>
            <a:custGeom>
              <a:rect b="b" l="l" r="r" t="t"/>
              <a:pathLst>
                <a:path extrusionOk="0" h="1132" w="1132">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
            <p:cNvSpPr/>
            <p:nvPr/>
          </p:nvSpPr>
          <p:spPr>
            <a:xfrm>
              <a:off x="89222" y="1915143"/>
              <a:ext cx="38894" cy="38894"/>
            </a:xfrm>
            <a:custGeom>
              <a:rect b="b" l="l" r="r" t="t"/>
              <a:pathLst>
                <a:path extrusionOk="0" h="1132" w="1132">
                  <a:moveTo>
                    <a:pt x="572" y="1"/>
                  </a:moveTo>
                  <a:cubicBezTo>
                    <a:pt x="262" y="1"/>
                    <a:pt x="0" y="251"/>
                    <a:pt x="0" y="560"/>
                  </a:cubicBezTo>
                  <a:cubicBezTo>
                    <a:pt x="24" y="882"/>
                    <a:pt x="274" y="1132"/>
                    <a:pt x="572" y="1132"/>
                  </a:cubicBezTo>
                  <a:cubicBezTo>
                    <a:pt x="882" y="1132"/>
                    <a:pt x="1132" y="882"/>
                    <a:pt x="1132" y="560"/>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
            <p:cNvSpPr/>
            <p:nvPr/>
          </p:nvSpPr>
          <p:spPr>
            <a:xfrm>
              <a:off x="153851" y="1851338"/>
              <a:ext cx="38894" cy="38894"/>
            </a:xfrm>
            <a:custGeom>
              <a:rect b="b" l="l" r="r" t="t"/>
              <a:pathLst>
                <a:path extrusionOk="0" h="1132" w="1132">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
            <p:cNvSpPr/>
            <p:nvPr/>
          </p:nvSpPr>
          <p:spPr>
            <a:xfrm>
              <a:off x="25830" y="1851338"/>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
            <p:cNvSpPr/>
            <p:nvPr/>
          </p:nvSpPr>
          <p:spPr>
            <a:xfrm>
              <a:off x="-136173" y="-1814"/>
              <a:ext cx="8212" cy="31507"/>
            </a:xfrm>
            <a:custGeom>
              <a:rect b="b" l="l" r="r" t="t"/>
              <a:pathLst>
                <a:path extrusionOk="0" h="917" w="239">
                  <a:moveTo>
                    <a:pt x="0" y="0"/>
                  </a:moveTo>
                  <a:lnTo>
                    <a:pt x="0" y="917"/>
                  </a:lnTo>
                  <a:cubicBezTo>
                    <a:pt x="155" y="810"/>
                    <a:pt x="238" y="643"/>
                    <a:pt x="238" y="453"/>
                  </a:cubicBezTo>
                  <a:cubicBezTo>
                    <a:pt x="238" y="262"/>
                    <a:pt x="131" y="95"/>
                    <a:pt x="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
            <p:cNvSpPr/>
            <p:nvPr/>
          </p:nvSpPr>
          <p:spPr>
            <a:xfrm>
              <a:off x="-102226" y="186335"/>
              <a:ext cx="38894" cy="38516"/>
            </a:xfrm>
            <a:custGeom>
              <a:rect b="b" l="l" r="r" t="t"/>
              <a:pathLst>
                <a:path extrusionOk="0" h="1121" w="1132">
                  <a:moveTo>
                    <a:pt x="560" y="1"/>
                  </a:moveTo>
                  <a:cubicBezTo>
                    <a:pt x="250" y="1"/>
                    <a:pt x="0" y="251"/>
                    <a:pt x="0" y="561"/>
                  </a:cubicBezTo>
                  <a:cubicBezTo>
                    <a:pt x="0" y="870"/>
                    <a:pt x="250" y="1120"/>
                    <a:pt x="560" y="1120"/>
                  </a:cubicBezTo>
                  <a:cubicBezTo>
                    <a:pt x="870" y="1120"/>
                    <a:pt x="1131" y="870"/>
                    <a:pt x="1131" y="561"/>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
            <p:cNvSpPr/>
            <p:nvPr/>
          </p:nvSpPr>
          <p:spPr>
            <a:xfrm>
              <a:off x="-136173" y="253851"/>
              <a:ext cx="8212" cy="31542"/>
            </a:xfrm>
            <a:custGeom>
              <a:rect b="b" l="l" r="r" t="t"/>
              <a:pathLst>
                <a:path extrusionOk="0" h="918" w="239">
                  <a:moveTo>
                    <a:pt x="0" y="1"/>
                  </a:moveTo>
                  <a:lnTo>
                    <a:pt x="0" y="917"/>
                  </a:lnTo>
                  <a:cubicBezTo>
                    <a:pt x="155" y="810"/>
                    <a:pt x="238" y="643"/>
                    <a:pt x="238" y="453"/>
                  </a:cubicBezTo>
                  <a:cubicBezTo>
                    <a:pt x="238" y="262"/>
                    <a:pt x="131" y="96"/>
                    <a:pt x="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
            <p:cNvSpPr/>
            <p:nvPr/>
          </p:nvSpPr>
          <p:spPr>
            <a:xfrm>
              <a:off x="-136173" y="125795"/>
              <a:ext cx="8212" cy="31954"/>
            </a:xfrm>
            <a:custGeom>
              <a:rect b="b" l="l" r="r" t="t"/>
              <a:pathLst>
                <a:path extrusionOk="0" h="930" w="239">
                  <a:moveTo>
                    <a:pt x="0" y="1"/>
                  </a:moveTo>
                  <a:lnTo>
                    <a:pt x="0" y="930"/>
                  </a:lnTo>
                  <a:cubicBezTo>
                    <a:pt x="155" y="822"/>
                    <a:pt x="238" y="656"/>
                    <a:pt x="238" y="465"/>
                  </a:cubicBezTo>
                  <a:cubicBezTo>
                    <a:pt x="238" y="275"/>
                    <a:pt x="131" y="108"/>
                    <a:pt x="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
            <p:cNvSpPr/>
            <p:nvPr/>
          </p:nvSpPr>
          <p:spPr>
            <a:xfrm>
              <a:off x="-102226" y="58314"/>
              <a:ext cx="38894" cy="38894"/>
            </a:xfrm>
            <a:custGeom>
              <a:rect b="b" l="l" r="r" t="t"/>
              <a:pathLst>
                <a:path extrusionOk="0" h="1132" w="1132">
                  <a:moveTo>
                    <a:pt x="560" y="0"/>
                  </a:moveTo>
                  <a:cubicBezTo>
                    <a:pt x="250" y="0"/>
                    <a:pt x="0" y="250"/>
                    <a:pt x="0" y="572"/>
                  </a:cubicBezTo>
                  <a:cubicBezTo>
                    <a:pt x="0" y="881"/>
                    <a:pt x="250" y="1131"/>
                    <a:pt x="560" y="1131"/>
                  </a:cubicBezTo>
                  <a:cubicBezTo>
                    <a:pt x="870" y="1131"/>
                    <a:pt x="1131" y="881"/>
                    <a:pt x="1131" y="572"/>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
            <p:cNvSpPr/>
            <p:nvPr/>
          </p:nvSpPr>
          <p:spPr>
            <a:xfrm>
              <a:off x="-102226" y="442447"/>
              <a:ext cx="38894" cy="38894"/>
            </a:xfrm>
            <a:custGeom>
              <a:rect b="b" l="l" r="r" t="t"/>
              <a:pathLst>
                <a:path extrusionOk="0" h="1132" w="1132">
                  <a:moveTo>
                    <a:pt x="560" y="0"/>
                  </a:moveTo>
                  <a:cubicBezTo>
                    <a:pt x="250" y="0"/>
                    <a:pt x="0" y="250"/>
                    <a:pt x="0" y="560"/>
                  </a:cubicBezTo>
                  <a:cubicBezTo>
                    <a:pt x="0" y="881"/>
                    <a:pt x="250" y="1131"/>
                    <a:pt x="560" y="1131"/>
                  </a:cubicBezTo>
                  <a:cubicBezTo>
                    <a:pt x="870" y="1131"/>
                    <a:pt x="1131" y="881"/>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
            <p:cNvSpPr/>
            <p:nvPr/>
          </p:nvSpPr>
          <p:spPr>
            <a:xfrm>
              <a:off x="-136173" y="509928"/>
              <a:ext cx="8212" cy="31542"/>
            </a:xfrm>
            <a:custGeom>
              <a:rect b="b" l="l" r="r" t="t"/>
              <a:pathLst>
                <a:path extrusionOk="0" h="918" w="239">
                  <a:moveTo>
                    <a:pt x="0" y="1"/>
                  </a:moveTo>
                  <a:lnTo>
                    <a:pt x="0" y="918"/>
                  </a:lnTo>
                  <a:cubicBezTo>
                    <a:pt x="155" y="822"/>
                    <a:pt x="238" y="656"/>
                    <a:pt x="238" y="465"/>
                  </a:cubicBezTo>
                  <a:cubicBezTo>
                    <a:pt x="238" y="263"/>
                    <a:pt x="131" y="108"/>
                    <a:pt x="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
            <p:cNvSpPr/>
            <p:nvPr/>
          </p:nvSpPr>
          <p:spPr>
            <a:xfrm>
              <a:off x="-136173" y="381907"/>
              <a:ext cx="8212" cy="31920"/>
            </a:xfrm>
            <a:custGeom>
              <a:rect b="b" l="l" r="r" t="t"/>
              <a:pathLst>
                <a:path extrusionOk="0" h="929" w="239">
                  <a:moveTo>
                    <a:pt x="0" y="0"/>
                  </a:moveTo>
                  <a:lnTo>
                    <a:pt x="0" y="929"/>
                  </a:lnTo>
                  <a:cubicBezTo>
                    <a:pt x="155" y="822"/>
                    <a:pt x="238" y="655"/>
                    <a:pt x="238" y="464"/>
                  </a:cubicBezTo>
                  <a:cubicBezTo>
                    <a:pt x="238" y="274"/>
                    <a:pt x="131" y="107"/>
                    <a:pt x="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
            <p:cNvSpPr/>
            <p:nvPr/>
          </p:nvSpPr>
          <p:spPr>
            <a:xfrm>
              <a:off x="-102226" y="313979"/>
              <a:ext cx="38894" cy="38894"/>
            </a:xfrm>
            <a:custGeom>
              <a:rect b="b" l="l" r="r" t="t"/>
              <a:pathLst>
                <a:path extrusionOk="0" h="1132" w="1132">
                  <a:moveTo>
                    <a:pt x="560" y="1"/>
                  </a:moveTo>
                  <a:cubicBezTo>
                    <a:pt x="250" y="1"/>
                    <a:pt x="0" y="251"/>
                    <a:pt x="0" y="572"/>
                  </a:cubicBezTo>
                  <a:cubicBezTo>
                    <a:pt x="0" y="882"/>
                    <a:pt x="250" y="1132"/>
                    <a:pt x="560" y="1132"/>
                  </a:cubicBezTo>
                  <a:cubicBezTo>
                    <a:pt x="870" y="1132"/>
                    <a:pt x="1131" y="882"/>
                    <a:pt x="1131" y="572"/>
                  </a:cubicBezTo>
                  <a:cubicBezTo>
                    <a:pt x="1131" y="275"/>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
            <p:cNvSpPr/>
            <p:nvPr/>
          </p:nvSpPr>
          <p:spPr>
            <a:xfrm>
              <a:off x="-102226" y="698525"/>
              <a:ext cx="38894" cy="38894"/>
            </a:xfrm>
            <a:custGeom>
              <a:rect b="b" l="l" r="r" t="t"/>
              <a:pathLst>
                <a:path extrusionOk="0" h="1132" w="1132">
                  <a:moveTo>
                    <a:pt x="560" y="1"/>
                  </a:moveTo>
                  <a:cubicBezTo>
                    <a:pt x="250" y="1"/>
                    <a:pt x="0" y="251"/>
                    <a:pt x="0" y="572"/>
                  </a:cubicBezTo>
                  <a:cubicBezTo>
                    <a:pt x="0" y="882"/>
                    <a:pt x="250" y="1132"/>
                    <a:pt x="560" y="1132"/>
                  </a:cubicBezTo>
                  <a:cubicBezTo>
                    <a:pt x="870" y="1132"/>
                    <a:pt x="1131" y="882"/>
                    <a:pt x="1131" y="572"/>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
            <p:cNvSpPr/>
            <p:nvPr/>
          </p:nvSpPr>
          <p:spPr>
            <a:xfrm>
              <a:off x="-136173" y="766040"/>
              <a:ext cx="8212" cy="31920"/>
            </a:xfrm>
            <a:custGeom>
              <a:rect b="b" l="l" r="r" t="t"/>
              <a:pathLst>
                <a:path extrusionOk="0" h="929" w="239">
                  <a:moveTo>
                    <a:pt x="0" y="0"/>
                  </a:moveTo>
                  <a:lnTo>
                    <a:pt x="0" y="929"/>
                  </a:lnTo>
                  <a:cubicBezTo>
                    <a:pt x="155" y="834"/>
                    <a:pt x="238" y="655"/>
                    <a:pt x="238" y="464"/>
                  </a:cubicBezTo>
                  <a:cubicBezTo>
                    <a:pt x="238" y="274"/>
                    <a:pt x="131" y="107"/>
                    <a:pt x="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
            <p:cNvSpPr/>
            <p:nvPr/>
          </p:nvSpPr>
          <p:spPr>
            <a:xfrm>
              <a:off x="-136173" y="638397"/>
              <a:ext cx="8212" cy="31542"/>
            </a:xfrm>
            <a:custGeom>
              <a:rect b="b" l="l" r="r" t="t"/>
              <a:pathLst>
                <a:path extrusionOk="0" h="918" w="239">
                  <a:moveTo>
                    <a:pt x="0" y="0"/>
                  </a:moveTo>
                  <a:lnTo>
                    <a:pt x="0" y="917"/>
                  </a:lnTo>
                  <a:cubicBezTo>
                    <a:pt x="155" y="810"/>
                    <a:pt x="238" y="655"/>
                    <a:pt x="238" y="453"/>
                  </a:cubicBezTo>
                  <a:cubicBezTo>
                    <a:pt x="238" y="262"/>
                    <a:pt x="131" y="96"/>
                    <a:pt x="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
            <p:cNvSpPr/>
            <p:nvPr/>
          </p:nvSpPr>
          <p:spPr>
            <a:xfrm>
              <a:off x="-102226" y="570091"/>
              <a:ext cx="38894" cy="38894"/>
            </a:xfrm>
            <a:custGeom>
              <a:rect b="b" l="l" r="r" t="t"/>
              <a:pathLst>
                <a:path extrusionOk="0" h="1132" w="1132">
                  <a:moveTo>
                    <a:pt x="560" y="0"/>
                  </a:moveTo>
                  <a:cubicBezTo>
                    <a:pt x="250" y="0"/>
                    <a:pt x="0" y="262"/>
                    <a:pt x="0" y="572"/>
                  </a:cubicBezTo>
                  <a:cubicBezTo>
                    <a:pt x="0" y="893"/>
                    <a:pt x="250" y="1131"/>
                    <a:pt x="560" y="1131"/>
                  </a:cubicBezTo>
                  <a:cubicBezTo>
                    <a:pt x="870" y="1131"/>
                    <a:pt x="1131" y="881"/>
                    <a:pt x="1131" y="572"/>
                  </a:cubicBezTo>
                  <a:cubicBezTo>
                    <a:pt x="1131"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
            <p:cNvSpPr/>
            <p:nvPr/>
          </p:nvSpPr>
          <p:spPr>
            <a:xfrm>
              <a:off x="-102226" y="954603"/>
              <a:ext cx="38894" cy="38894"/>
            </a:xfrm>
            <a:custGeom>
              <a:rect b="b" l="l" r="r" t="t"/>
              <a:pathLst>
                <a:path extrusionOk="0" h="1132" w="1132">
                  <a:moveTo>
                    <a:pt x="560" y="1"/>
                  </a:moveTo>
                  <a:cubicBezTo>
                    <a:pt x="250" y="1"/>
                    <a:pt x="0" y="263"/>
                    <a:pt x="0" y="572"/>
                  </a:cubicBezTo>
                  <a:cubicBezTo>
                    <a:pt x="0" y="882"/>
                    <a:pt x="250" y="1132"/>
                    <a:pt x="560" y="1132"/>
                  </a:cubicBezTo>
                  <a:cubicBezTo>
                    <a:pt x="870" y="1132"/>
                    <a:pt x="1131" y="882"/>
                    <a:pt x="1131" y="572"/>
                  </a:cubicBezTo>
                  <a:cubicBezTo>
                    <a:pt x="1131"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
            <p:cNvSpPr/>
            <p:nvPr/>
          </p:nvSpPr>
          <p:spPr>
            <a:xfrm>
              <a:off x="-136173" y="1022118"/>
              <a:ext cx="8212" cy="31954"/>
            </a:xfrm>
            <a:custGeom>
              <a:rect b="b" l="l" r="r" t="t"/>
              <a:pathLst>
                <a:path extrusionOk="0" h="930" w="239">
                  <a:moveTo>
                    <a:pt x="0" y="0"/>
                  </a:moveTo>
                  <a:lnTo>
                    <a:pt x="0" y="929"/>
                  </a:lnTo>
                  <a:cubicBezTo>
                    <a:pt x="155" y="834"/>
                    <a:pt x="238" y="655"/>
                    <a:pt x="238" y="465"/>
                  </a:cubicBezTo>
                  <a:cubicBezTo>
                    <a:pt x="238" y="274"/>
                    <a:pt x="131" y="108"/>
                    <a:pt x="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
            <p:cNvSpPr/>
            <p:nvPr/>
          </p:nvSpPr>
          <p:spPr>
            <a:xfrm>
              <a:off x="-136173" y="894474"/>
              <a:ext cx="8212" cy="31542"/>
            </a:xfrm>
            <a:custGeom>
              <a:rect b="b" l="l" r="r" t="t"/>
              <a:pathLst>
                <a:path extrusionOk="0" h="918" w="239">
                  <a:moveTo>
                    <a:pt x="0" y="1"/>
                  </a:moveTo>
                  <a:lnTo>
                    <a:pt x="0" y="917"/>
                  </a:lnTo>
                  <a:cubicBezTo>
                    <a:pt x="155" y="822"/>
                    <a:pt x="238" y="655"/>
                    <a:pt x="238" y="465"/>
                  </a:cubicBezTo>
                  <a:cubicBezTo>
                    <a:pt x="238" y="263"/>
                    <a:pt x="131" y="96"/>
                    <a:pt x="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
            <p:cNvSpPr/>
            <p:nvPr/>
          </p:nvSpPr>
          <p:spPr>
            <a:xfrm>
              <a:off x="-102226" y="826581"/>
              <a:ext cx="38894" cy="38894"/>
            </a:xfrm>
            <a:custGeom>
              <a:rect b="b" l="l" r="r" t="t"/>
              <a:pathLst>
                <a:path extrusionOk="0" h="1132" w="1132">
                  <a:moveTo>
                    <a:pt x="560" y="0"/>
                  </a:moveTo>
                  <a:cubicBezTo>
                    <a:pt x="250" y="0"/>
                    <a:pt x="0" y="250"/>
                    <a:pt x="0" y="560"/>
                  </a:cubicBezTo>
                  <a:cubicBezTo>
                    <a:pt x="0" y="869"/>
                    <a:pt x="250" y="1131"/>
                    <a:pt x="560" y="1131"/>
                  </a:cubicBezTo>
                  <a:cubicBezTo>
                    <a:pt x="870" y="1131"/>
                    <a:pt x="1131" y="869"/>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
            <p:cNvSpPr/>
            <p:nvPr/>
          </p:nvSpPr>
          <p:spPr>
            <a:xfrm>
              <a:off x="-102226" y="1210302"/>
              <a:ext cx="38894" cy="38894"/>
            </a:xfrm>
            <a:custGeom>
              <a:rect b="b" l="l" r="r" t="t"/>
              <a:pathLst>
                <a:path extrusionOk="0" h="1132" w="1132">
                  <a:moveTo>
                    <a:pt x="560" y="0"/>
                  </a:moveTo>
                  <a:cubicBezTo>
                    <a:pt x="250" y="0"/>
                    <a:pt x="0" y="262"/>
                    <a:pt x="0" y="572"/>
                  </a:cubicBezTo>
                  <a:cubicBezTo>
                    <a:pt x="0" y="893"/>
                    <a:pt x="250" y="1131"/>
                    <a:pt x="560" y="1131"/>
                  </a:cubicBezTo>
                  <a:cubicBezTo>
                    <a:pt x="870" y="1131"/>
                    <a:pt x="1131" y="881"/>
                    <a:pt x="1131" y="572"/>
                  </a:cubicBezTo>
                  <a:cubicBezTo>
                    <a:pt x="1131"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
            <p:cNvSpPr/>
            <p:nvPr/>
          </p:nvSpPr>
          <p:spPr>
            <a:xfrm>
              <a:off x="-136173" y="1278608"/>
              <a:ext cx="8212" cy="31542"/>
            </a:xfrm>
            <a:custGeom>
              <a:rect b="b" l="l" r="r" t="t"/>
              <a:pathLst>
                <a:path extrusionOk="0" h="918" w="239">
                  <a:moveTo>
                    <a:pt x="0" y="1"/>
                  </a:moveTo>
                  <a:lnTo>
                    <a:pt x="0" y="917"/>
                  </a:lnTo>
                  <a:cubicBezTo>
                    <a:pt x="155" y="810"/>
                    <a:pt x="238" y="655"/>
                    <a:pt x="238" y="453"/>
                  </a:cubicBezTo>
                  <a:cubicBezTo>
                    <a:pt x="238" y="263"/>
                    <a:pt x="131" y="96"/>
                    <a:pt x="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
            <p:cNvSpPr/>
            <p:nvPr/>
          </p:nvSpPr>
          <p:spPr>
            <a:xfrm>
              <a:off x="-136173" y="1150174"/>
              <a:ext cx="8212" cy="31507"/>
            </a:xfrm>
            <a:custGeom>
              <a:rect b="b" l="l" r="r" t="t"/>
              <a:pathLst>
                <a:path extrusionOk="0" h="917" w="239">
                  <a:moveTo>
                    <a:pt x="0" y="0"/>
                  </a:moveTo>
                  <a:lnTo>
                    <a:pt x="0" y="917"/>
                  </a:lnTo>
                  <a:cubicBezTo>
                    <a:pt x="155" y="833"/>
                    <a:pt x="238" y="655"/>
                    <a:pt x="238" y="464"/>
                  </a:cubicBezTo>
                  <a:cubicBezTo>
                    <a:pt x="238" y="262"/>
                    <a:pt x="131" y="95"/>
                    <a:pt x="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
            <p:cNvSpPr/>
            <p:nvPr/>
          </p:nvSpPr>
          <p:spPr>
            <a:xfrm>
              <a:off x="-102226" y="1082659"/>
              <a:ext cx="38894" cy="38894"/>
            </a:xfrm>
            <a:custGeom>
              <a:rect b="b" l="l" r="r" t="t"/>
              <a:pathLst>
                <a:path extrusionOk="0" h="1132" w="1132">
                  <a:moveTo>
                    <a:pt x="560" y="1"/>
                  </a:moveTo>
                  <a:cubicBezTo>
                    <a:pt x="250" y="1"/>
                    <a:pt x="0" y="251"/>
                    <a:pt x="0" y="560"/>
                  </a:cubicBezTo>
                  <a:cubicBezTo>
                    <a:pt x="0" y="882"/>
                    <a:pt x="250" y="1132"/>
                    <a:pt x="560" y="1132"/>
                  </a:cubicBezTo>
                  <a:cubicBezTo>
                    <a:pt x="870" y="1132"/>
                    <a:pt x="1131" y="882"/>
                    <a:pt x="1131" y="560"/>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
            <p:cNvSpPr/>
            <p:nvPr/>
          </p:nvSpPr>
          <p:spPr>
            <a:xfrm>
              <a:off x="-102226" y="1466792"/>
              <a:ext cx="38894" cy="38894"/>
            </a:xfrm>
            <a:custGeom>
              <a:rect b="b" l="l" r="r" t="t"/>
              <a:pathLst>
                <a:path extrusionOk="0" h="1132" w="1132">
                  <a:moveTo>
                    <a:pt x="560" y="0"/>
                  </a:moveTo>
                  <a:cubicBezTo>
                    <a:pt x="250" y="0"/>
                    <a:pt x="0" y="250"/>
                    <a:pt x="0" y="560"/>
                  </a:cubicBezTo>
                  <a:cubicBezTo>
                    <a:pt x="0" y="893"/>
                    <a:pt x="250" y="1132"/>
                    <a:pt x="560" y="1132"/>
                  </a:cubicBezTo>
                  <a:cubicBezTo>
                    <a:pt x="870" y="1132"/>
                    <a:pt x="1131" y="870"/>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
            <p:cNvSpPr/>
            <p:nvPr/>
          </p:nvSpPr>
          <p:spPr>
            <a:xfrm>
              <a:off x="-136173" y="1534685"/>
              <a:ext cx="8212" cy="31542"/>
            </a:xfrm>
            <a:custGeom>
              <a:rect b="b" l="l" r="r" t="t"/>
              <a:pathLst>
                <a:path extrusionOk="0" h="918" w="239">
                  <a:moveTo>
                    <a:pt x="0" y="1"/>
                  </a:moveTo>
                  <a:lnTo>
                    <a:pt x="0" y="918"/>
                  </a:lnTo>
                  <a:cubicBezTo>
                    <a:pt x="155" y="822"/>
                    <a:pt x="238" y="656"/>
                    <a:pt x="238" y="465"/>
                  </a:cubicBezTo>
                  <a:cubicBezTo>
                    <a:pt x="238" y="263"/>
                    <a:pt x="131" y="108"/>
                    <a:pt x="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
            <p:cNvSpPr/>
            <p:nvPr/>
          </p:nvSpPr>
          <p:spPr>
            <a:xfrm>
              <a:off x="-136173" y="1406251"/>
              <a:ext cx="8212" cy="31954"/>
            </a:xfrm>
            <a:custGeom>
              <a:rect b="b" l="l" r="r" t="t"/>
              <a:pathLst>
                <a:path extrusionOk="0" h="930" w="239">
                  <a:moveTo>
                    <a:pt x="0" y="0"/>
                  </a:moveTo>
                  <a:lnTo>
                    <a:pt x="0" y="929"/>
                  </a:lnTo>
                  <a:cubicBezTo>
                    <a:pt x="155" y="834"/>
                    <a:pt x="238" y="655"/>
                    <a:pt x="238" y="465"/>
                  </a:cubicBezTo>
                  <a:cubicBezTo>
                    <a:pt x="238" y="274"/>
                    <a:pt x="131" y="107"/>
                    <a:pt x="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
            <p:cNvSpPr/>
            <p:nvPr/>
          </p:nvSpPr>
          <p:spPr>
            <a:xfrm>
              <a:off x="-102226" y="1338736"/>
              <a:ext cx="38894" cy="38894"/>
            </a:xfrm>
            <a:custGeom>
              <a:rect b="b" l="l" r="r" t="t"/>
              <a:pathLst>
                <a:path extrusionOk="0" h="1132" w="1132">
                  <a:moveTo>
                    <a:pt x="560" y="1"/>
                  </a:moveTo>
                  <a:cubicBezTo>
                    <a:pt x="250" y="1"/>
                    <a:pt x="0" y="251"/>
                    <a:pt x="0" y="572"/>
                  </a:cubicBezTo>
                  <a:cubicBezTo>
                    <a:pt x="0" y="882"/>
                    <a:pt x="250" y="1132"/>
                    <a:pt x="560" y="1132"/>
                  </a:cubicBezTo>
                  <a:cubicBezTo>
                    <a:pt x="870" y="1132"/>
                    <a:pt x="1131" y="882"/>
                    <a:pt x="1131" y="572"/>
                  </a:cubicBezTo>
                  <a:cubicBezTo>
                    <a:pt x="1131" y="275"/>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
            <p:cNvSpPr/>
            <p:nvPr/>
          </p:nvSpPr>
          <p:spPr>
            <a:xfrm>
              <a:off x="-102226" y="1722870"/>
              <a:ext cx="38894" cy="38894"/>
            </a:xfrm>
            <a:custGeom>
              <a:rect b="b" l="l" r="r" t="t"/>
              <a:pathLst>
                <a:path extrusionOk="0" h="1132" w="1132">
                  <a:moveTo>
                    <a:pt x="560" y="1"/>
                  </a:moveTo>
                  <a:cubicBezTo>
                    <a:pt x="250" y="1"/>
                    <a:pt x="0" y="251"/>
                    <a:pt x="0" y="560"/>
                  </a:cubicBezTo>
                  <a:cubicBezTo>
                    <a:pt x="0" y="882"/>
                    <a:pt x="250" y="1132"/>
                    <a:pt x="560" y="1132"/>
                  </a:cubicBezTo>
                  <a:cubicBezTo>
                    <a:pt x="870" y="1132"/>
                    <a:pt x="1131" y="882"/>
                    <a:pt x="1131" y="560"/>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
            <p:cNvSpPr/>
            <p:nvPr/>
          </p:nvSpPr>
          <p:spPr>
            <a:xfrm>
              <a:off x="-136173" y="1790797"/>
              <a:ext cx="8212" cy="31920"/>
            </a:xfrm>
            <a:custGeom>
              <a:rect b="b" l="l" r="r" t="t"/>
              <a:pathLst>
                <a:path extrusionOk="0" h="929" w="239">
                  <a:moveTo>
                    <a:pt x="0" y="0"/>
                  </a:moveTo>
                  <a:lnTo>
                    <a:pt x="0" y="929"/>
                  </a:lnTo>
                  <a:cubicBezTo>
                    <a:pt x="155" y="822"/>
                    <a:pt x="238" y="655"/>
                    <a:pt x="238" y="465"/>
                  </a:cubicBezTo>
                  <a:cubicBezTo>
                    <a:pt x="238" y="274"/>
                    <a:pt x="131" y="107"/>
                    <a:pt x="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
            <p:cNvSpPr/>
            <p:nvPr/>
          </p:nvSpPr>
          <p:spPr>
            <a:xfrm>
              <a:off x="-136173" y="1662329"/>
              <a:ext cx="8212" cy="31954"/>
            </a:xfrm>
            <a:custGeom>
              <a:rect b="b" l="l" r="r" t="t"/>
              <a:pathLst>
                <a:path extrusionOk="0" h="930" w="239">
                  <a:moveTo>
                    <a:pt x="0" y="1"/>
                  </a:moveTo>
                  <a:lnTo>
                    <a:pt x="0" y="929"/>
                  </a:lnTo>
                  <a:cubicBezTo>
                    <a:pt x="155" y="834"/>
                    <a:pt x="238" y="679"/>
                    <a:pt x="238" y="465"/>
                  </a:cubicBezTo>
                  <a:cubicBezTo>
                    <a:pt x="238" y="274"/>
                    <a:pt x="131" y="108"/>
                    <a:pt x="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
            <p:cNvSpPr/>
            <p:nvPr/>
          </p:nvSpPr>
          <p:spPr>
            <a:xfrm>
              <a:off x="-102226" y="1594848"/>
              <a:ext cx="38894" cy="38894"/>
            </a:xfrm>
            <a:custGeom>
              <a:rect b="b" l="l" r="r" t="t"/>
              <a:pathLst>
                <a:path extrusionOk="0" h="1132" w="1132">
                  <a:moveTo>
                    <a:pt x="560" y="0"/>
                  </a:moveTo>
                  <a:cubicBezTo>
                    <a:pt x="250" y="0"/>
                    <a:pt x="0" y="262"/>
                    <a:pt x="0" y="572"/>
                  </a:cubicBezTo>
                  <a:cubicBezTo>
                    <a:pt x="0" y="881"/>
                    <a:pt x="250" y="1131"/>
                    <a:pt x="560" y="1131"/>
                  </a:cubicBezTo>
                  <a:cubicBezTo>
                    <a:pt x="870" y="1131"/>
                    <a:pt x="1131" y="881"/>
                    <a:pt x="1131" y="572"/>
                  </a:cubicBezTo>
                  <a:cubicBezTo>
                    <a:pt x="1131"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
            <p:cNvSpPr/>
            <p:nvPr/>
          </p:nvSpPr>
          <p:spPr>
            <a:xfrm>
              <a:off x="-102226" y="1978982"/>
              <a:ext cx="38894" cy="38894"/>
            </a:xfrm>
            <a:custGeom>
              <a:rect b="b" l="l" r="r" t="t"/>
              <a:pathLst>
                <a:path extrusionOk="0" h="1132" w="1132">
                  <a:moveTo>
                    <a:pt x="560" y="0"/>
                  </a:moveTo>
                  <a:cubicBezTo>
                    <a:pt x="250" y="0"/>
                    <a:pt x="0" y="250"/>
                    <a:pt x="0" y="572"/>
                  </a:cubicBezTo>
                  <a:cubicBezTo>
                    <a:pt x="0" y="881"/>
                    <a:pt x="250" y="1131"/>
                    <a:pt x="560" y="1131"/>
                  </a:cubicBezTo>
                  <a:cubicBezTo>
                    <a:pt x="870" y="1131"/>
                    <a:pt x="1131" y="881"/>
                    <a:pt x="1131" y="572"/>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
            <p:cNvSpPr/>
            <p:nvPr/>
          </p:nvSpPr>
          <p:spPr>
            <a:xfrm>
              <a:off x="-136173" y="2046875"/>
              <a:ext cx="8212" cy="31954"/>
            </a:xfrm>
            <a:custGeom>
              <a:rect b="b" l="l" r="r" t="t"/>
              <a:pathLst>
                <a:path extrusionOk="0" h="930" w="239">
                  <a:moveTo>
                    <a:pt x="0" y="0"/>
                  </a:moveTo>
                  <a:lnTo>
                    <a:pt x="0" y="929"/>
                  </a:lnTo>
                  <a:cubicBezTo>
                    <a:pt x="155" y="822"/>
                    <a:pt x="238" y="655"/>
                    <a:pt x="238" y="465"/>
                  </a:cubicBezTo>
                  <a:cubicBezTo>
                    <a:pt x="238" y="274"/>
                    <a:pt x="131" y="108"/>
                    <a:pt x="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
            <p:cNvSpPr/>
            <p:nvPr/>
          </p:nvSpPr>
          <p:spPr>
            <a:xfrm>
              <a:off x="-136173" y="1919231"/>
              <a:ext cx="8212" cy="31542"/>
            </a:xfrm>
            <a:custGeom>
              <a:rect b="b" l="l" r="r" t="t"/>
              <a:pathLst>
                <a:path extrusionOk="0" h="918" w="239">
                  <a:moveTo>
                    <a:pt x="0" y="1"/>
                  </a:moveTo>
                  <a:lnTo>
                    <a:pt x="0" y="918"/>
                  </a:lnTo>
                  <a:cubicBezTo>
                    <a:pt x="155" y="822"/>
                    <a:pt x="238" y="644"/>
                    <a:pt x="238" y="465"/>
                  </a:cubicBezTo>
                  <a:cubicBezTo>
                    <a:pt x="238" y="263"/>
                    <a:pt x="131" y="108"/>
                    <a:pt x="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
            <p:cNvSpPr/>
            <p:nvPr/>
          </p:nvSpPr>
          <p:spPr>
            <a:xfrm>
              <a:off x="-102226" y="1851338"/>
              <a:ext cx="38894" cy="38894"/>
            </a:xfrm>
            <a:custGeom>
              <a:rect b="b" l="l" r="r" t="t"/>
              <a:pathLst>
                <a:path extrusionOk="0" h="1132" w="1132">
                  <a:moveTo>
                    <a:pt x="560" y="0"/>
                  </a:moveTo>
                  <a:cubicBezTo>
                    <a:pt x="250" y="0"/>
                    <a:pt x="0" y="250"/>
                    <a:pt x="0" y="560"/>
                  </a:cubicBezTo>
                  <a:cubicBezTo>
                    <a:pt x="0" y="869"/>
                    <a:pt x="250" y="1131"/>
                    <a:pt x="560" y="1131"/>
                  </a:cubicBezTo>
                  <a:cubicBezTo>
                    <a:pt x="870" y="1131"/>
                    <a:pt x="1131" y="869"/>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
            <p:cNvSpPr/>
            <p:nvPr/>
          </p:nvSpPr>
          <p:spPr>
            <a:xfrm>
              <a:off x="2459065" y="2100887"/>
              <a:ext cx="38894" cy="38894"/>
            </a:xfrm>
            <a:custGeom>
              <a:rect b="b" l="l" r="r" t="t"/>
              <a:pathLst>
                <a:path extrusionOk="0" h="1132" w="1132">
                  <a:moveTo>
                    <a:pt x="560" y="0"/>
                  </a:moveTo>
                  <a:cubicBezTo>
                    <a:pt x="250" y="0"/>
                    <a:pt x="0" y="250"/>
                    <a:pt x="0" y="560"/>
                  </a:cubicBezTo>
                  <a:cubicBezTo>
                    <a:pt x="0" y="869"/>
                    <a:pt x="250" y="1131"/>
                    <a:pt x="560" y="1131"/>
                  </a:cubicBezTo>
                  <a:cubicBezTo>
                    <a:pt x="881" y="1131"/>
                    <a:pt x="1131" y="869"/>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
            <p:cNvSpPr/>
            <p:nvPr/>
          </p:nvSpPr>
          <p:spPr>
            <a:xfrm>
              <a:off x="2330597" y="2100475"/>
              <a:ext cx="38894" cy="38894"/>
            </a:xfrm>
            <a:custGeom>
              <a:rect b="b" l="l" r="r" t="t"/>
              <a:pathLst>
                <a:path extrusionOk="0" h="1132" w="1132">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
            <p:cNvSpPr/>
            <p:nvPr/>
          </p:nvSpPr>
          <p:spPr>
            <a:xfrm>
              <a:off x="2267204" y="2164692"/>
              <a:ext cx="38894" cy="38894"/>
            </a:xfrm>
            <a:custGeom>
              <a:rect b="b" l="l" r="r" t="t"/>
              <a:pathLst>
                <a:path extrusionOk="0" h="1132" w="1132">
                  <a:moveTo>
                    <a:pt x="560" y="0"/>
                  </a:moveTo>
                  <a:cubicBezTo>
                    <a:pt x="250" y="0"/>
                    <a:pt x="0" y="251"/>
                    <a:pt x="0" y="560"/>
                  </a:cubicBezTo>
                  <a:cubicBezTo>
                    <a:pt x="0" y="882"/>
                    <a:pt x="250" y="1132"/>
                    <a:pt x="560" y="1132"/>
                  </a:cubicBezTo>
                  <a:cubicBezTo>
                    <a:pt x="881" y="1132"/>
                    <a:pt x="1131" y="882"/>
                    <a:pt x="1131" y="560"/>
                  </a:cubicBezTo>
                  <a:cubicBezTo>
                    <a:pt x="1131" y="251"/>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
            <p:cNvSpPr/>
            <p:nvPr/>
          </p:nvSpPr>
          <p:spPr>
            <a:xfrm>
              <a:off x="2395260" y="2164692"/>
              <a:ext cx="38482" cy="38894"/>
            </a:xfrm>
            <a:custGeom>
              <a:rect b="b" l="l" r="r" t="t"/>
              <a:pathLst>
                <a:path extrusionOk="0" h="1132" w="1120">
                  <a:moveTo>
                    <a:pt x="560" y="0"/>
                  </a:moveTo>
                  <a:cubicBezTo>
                    <a:pt x="250" y="0"/>
                    <a:pt x="0" y="251"/>
                    <a:pt x="0" y="560"/>
                  </a:cubicBezTo>
                  <a:cubicBezTo>
                    <a:pt x="0" y="882"/>
                    <a:pt x="250" y="1132"/>
                    <a:pt x="560" y="1132"/>
                  </a:cubicBezTo>
                  <a:cubicBezTo>
                    <a:pt x="869" y="1132"/>
                    <a:pt x="1119" y="882"/>
                    <a:pt x="1119" y="560"/>
                  </a:cubicBezTo>
                  <a:cubicBezTo>
                    <a:pt x="1119" y="251"/>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
            <p:cNvSpPr/>
            <p:nvPr/>
          </p:nvSpPr>
          <p:spPr>
            <a:xfrm>
              <a:off x="2459065" y="2356965"/>
              <a:ext cx="38894" cy="38894"/>
            </a:xfrm>
            <a:custGeom>
              <a:rect b="b" l="l" r="r" t="t"/>
              <a:pathLst>
                <a:path extrusionOk="0" h="1132" w="1132">
                  <a:moveTo>
                    <a:pt x="560" y="0"/>
                  </a:moveTo>
                  <a:cubicBezTo>
                    <a:pt x="250" y="0"/>
                    <a:pt x="0" y="250"/>
                    <a:pt x="0" y="560"/>
                  </a:cubicBezTo>
                  <a:cubicBezTo>
                    <a:pt x="0" y="881"/>
                    <a:pt x="250" y="1132"/>
                    <a:pt x="560" y="1132"/>
                  </a:cubicBezTo>
                  <a:cubicBezTo>
                    <a:pt x="881" y="1132"/>
                    <a:pt x="1131" y="881"/>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
            <p:cNvSpPr/>
            <p:nvPr/>
          </p:nvSpPr>
          <p:spPr>
            <a:xfrm>
              <a:off x="2330597" y="2356965"/>
              <a:ext cx="38894" cy="38894"/>
            </a:xfrm>
            <a:custGeom>
              <a:rect b="b" l="l" r="r" t="t"/>
              <a:pathLst>
                <a:path extrusionOk="0" h="1132" w="1132">
                  <a:moveTo>
                    <a:pt x="572" y="0"/>
                  </a:moveTo>
                  <a:cubicBezTo>
                    <a:pt x="251" y="0"/>
                    <a:pt x="1" y="250"/>
                    <a:pt x="1" y="560"/>
                  </a:cubicBezTo>
                  <a:cubicBezTo>
                    <a:pt x="1" y="870"/>
                    <a:pt x="251" y="1132"/>
                    <a:pt x="572" y="1132"/>
                  </a:cubicBezTo>
                  <a:cubicBezTo>
                    <a:pt x="882" y="1132"/>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
            <p:cNvSpPr/>
            <p:nvPr/>
          </p:nvSpPr>
          <p:spPr>
            <a:xfrm>
              <a:off x="2267204" y="2420769"/>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
            <p:cNvSpPr/>
            <p:nvPr/>
          </p:nvSpPr>
          <p:spPr>
            <a:xfrm>
              <a:off x="2395260" y="2420769"/>
              <a:ext cx="38482" cy="38894"/>
            </a:xfrm>
            <a:custGeom>
              <a:rect b="b" l="l" r="r" t="t"/>
              <a:pathLst>
                <a:path extrusionOk="0" h="1132" w="112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
            <p:cNvSpPr/>
            <p:nvPr/>
          </p:nvSpPr>
          <p:spPr>
            <a:xfrm>
              <a:off x="2267204" y="2292336"/>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
            <p:cNvSpPr/>
            <p:nvPr/>
          </p:nvSpPr>
          <p:spPr>
            <a:xfrm>
              <a:off x="2395260" y="2292336"/>
              <a:ext cx="38482" cy="38894"/>
            </a:xfrm>
            <a:custGeom>
              <a:rect b="b" l="l" r="r" t="t"/>
              <a:pathLst>
                <a:path extrusionOk="0" h="1132" w="112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
            <p:cNvSpPr/>
            <p:nvPr/>
          </p:nvSpPr>
          <p:spPr>
            <a:xfrm>
              <a:off x="2459065" y="2228497"/>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
            <p:cNvSpPr/>
            <p:nvPr/>
          </p:nvSpPr>
          <p:spPr>
            <a:xfrm>
              <a:off x="2330597" y="2228909"/>
              <a:ext cx="38894" cy="38894"/>
            </a:xfrm>
            <a:custGeom>
              <a:rect b="b" l="l" r="r" t="t"/>
              <a:pathLst>
                <a:path extrusionOk="0" h="1132" w="1132">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
            <p:cNvSpPr/>
            <p:nvPr/>
          </p:nvSpPr>
          <p:spPr>
            <a:xfrm>
              <a:off x="2202987" y="2100887"/>
              <a:ext cx="38894" cy="38894"/>
            </a:xfrm>
            <a:custGeom>
              <a:rect b="b" l="l" r="r" t="t"/>
              <a:pathLst>
                <a:path extrusionOk="0" h="1132" w="1132">
                  <a:moveTo>
                    <a:pt x="560" y="0"/>
                  </a:moveTo>
                  <a:cubicBezTo>
                    <a:pt x="250" y="0"/>
                    <a:pt x="0" y="250"/>
                    <a:pt x="0" y="560"/>
                  </a:cubicBezTo>
                  <a:cubicBezTo>
                    <a:pt x="12" y="869"/>
                    <a:pt x="250" y="1131"/>
                    <a:pt x="560" y="1131"/>
                  </a:cubicBezTo>
                  <a:cubicBezTo>
                    <a:pt x="869" y="1131"/>
                    <a:pt x="1131" y="869"/>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
            <p:cNvSpPr/>
            <p:nvPr/>
          </p:nvSpPr>
          <p:spPr>
            <a:xfrm>
              <a:off x="2074931" y="2100475"/>
              <a:ext cx="38894" cy="38894"/>
            </a:xfrm>
            <a:custGeom>
              <a:rect b="b" l="l" r="r" t="t"/>
              <a:pathLst>
                <a:path extrusionOk="0" h="1132" w="1132">
                  <a:moveTo>
                    <a:pt x="572" y="0"/>
                  </a:moveTo>
                  <a:cubicBezTo>
                    <a:pt x="250" y="0"/>
                    <a:pt x="0" y="262"/>
                    <a:pt x="0" y="572"/>
                  </a:cubicBezTo>
                  <a:cubicBezTo>
                    <a:pt x="0" y="881"/>
                    <a:pt x="250" y="1131"/>
                    <a:pt x="572" y="1131"/>
                  </a:cubicBezTo>
                  <a:cubicBezTo>
                    <a:pt x="881" y="1131"/>
                    <a:pt x="1132" y="881"/>
                    <a:pt x="1132" y="572"/>
                  </a:cubicBezTo>
                  <a:cubicBezTo>
                    <a:pt x="1132"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
            <p:cNvSpPr/>
            <p:nvPr/>
          </p:nvSpPr>
          <p:spPr>
            <a:xfrm>
              <a:off x="2011127" y="2164692"/>
              <a:ext cx="38894" cy="38894"/>
            </a:xfrm>
            <a:custGeom>
              <a:rect b="b" l="l" r="r" t="t"/>
              <a:pathLst>
                <a:path extrusionOk="0" h="1132" w="1132">
                  <a:moveTo>
                    <a:pt x="560" y="0"/>
                  </a:moveTo>
                  <a:cubicBezTo>
                    <a:pt x="250" y="0"/>
                    <a:pt x="0" y="251"/>
                    <a:pt x="0" y="560"/>
                  </a:cubicBezTo>
                  <a:cubicBezTo>
                    <a:pt x="0" y="882"/>
                    <a:pt x="250" y="1132"/>
                    <a:pt x="560" y="1132"/>
                  </a:cubicBezTo>
                  <a:cubicBezTo>
                    <a:pt x="881" y="1132"/>
                    <a:pt x="1131" y="882"/>
                    <a:pt x="1131" y="560"/>
                  </a:cubicBezTo>
                  <a:cubicBezTo>
                    <a:pt x="1131" y="251"/>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
            <p:cNvSpPr/>
            <p:nvPr/>
          </p:nvSpPr>
          <p:spPr>
            <a:xfrm>
              <a:off x="2138736" y="2164692"/>
              <a:ext cx="38894" cy="38894"/>
            </a:xfrm>
            <a:custGeom>
              <a:rect b="b" l="l" r="r" t="t"/>
              <a:pathLst>
                <a:path extrusionOk="0" h="1132" w="1132">
                  <a:moveTo>
                    <a:pt x="572" y="0"/>
                  </a:moveTo>
                  <a:cubicBezTo>
                    <a:pt x="263" y="0"/>
                    <a:pt x="1" y="251"/>
                    <a:pt x="1" y="560"/>
                  </a:cubicBezTo>
                  <a:cubicBezTo>
                    <a:pt x="25" y="882"/>
                    <a:pt x="263" y="1132"/>
                    <a:pt x="572" y="1132"/>
                  </a:cubicBezTo>
                  <a:cubicBezTo>
                    <a:pt x="882" y="1132"/>
                    <a:pt x="1132" y="882"/>
                    <a:pt x="1132" y="560"/>
                  </a:cubicBezTo>
                  <a:cubicBezTo>
                    <a:pt x="1132" y="251"/>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
            <p:cNvSpPr/>
            <p:nvPr/>
          </p:nvSpPr>
          <p:spPr>
            <a:xfrm>
              <a:off x="2202987" y="2356965"/>
              <a:ext cx="38894" cy="38894"/>
            </a:xfrm>
            <a:custGeom>
              <a:rect b="b" l="l" r="r" t="t"/>
              <a:pathLst>
                <a:path extrusionOk="0" h="1132" w="1132">
                  <a:moveTo>
                    <a:pt x="560" y="0"/>
                  </a:moveTo>
                  <a:cubicBezTo>
                    <a:pt x="250" y="0"/>
                    <a:pt x="0" y="250"/>
                    <a:pt x="0" y="560"/>
                  </a:cubicBezTo>
                  <a:cubicBezTo>
                    <a:pt x="0" y="881"/>
                    <a:pt x="250" y="1132"/>
                    <a:pt x="560" y="1132"/>
                  </a:cubicBezTo>
                  <a:cubicBezTo>
                    <a:pt x="869" y="1132"/>
                    <a:pt x="1131" y="881"/>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
            <p:cNvSpPr/>
            <p:nvPr/>
          </p:nvSpPr>
          <p:spPr>
            <a:xfrm>
              <a:off x="2074931" y="2356965"/>
              <a:ext cx="38894" cy="38894"/>
            </a:xfrm>
            <a:custGeom>
              <a:rect b="b" l="l" r="r" t="t"/>
              <a:pathLst>
                <a:path extrusionOk="0" h="1132" w="1132">
                  <a:moveTo>
                    <a:pt x="572" y="0"/>
                  </a:moveTo>
                  <a:cubicBezTo>
                    <a:pt x="250" y="0"/>
                    <a:pt x="0" y="250"/>
                    <a:pt x="0" y="560"/>
                  </a:cubicBezTo>
                  <a:cubicBezTo>
                    <a:pt x="0" y="870"/>
                    <a:pt x="250" y="1132"/>
                    <a:pt x="572" y="1132"/>
                  </a:cubicBezTo>
                  <a:cubicBezTo>
                    <a:pt x="881" y="1132"/>
                    <a:pt x="1132" y="870"/>
                    <a:pt x="1132" y="560"/>
                  </a:cubicBezTo>
                  <a:cubicBezTo>
                    <a:pt x="1132"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
            <p:cNvSpPr/>
            <p:nvPr/>
          </p:nvSpPr>
          <p:spPr>
            <a:xfrm>
              <a:off x="2011127" y="2420769"/>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
            <p:cNvSpPr/>
            <p:nvPr/>
          </p:nvSpPr>
          <p:spPr>
            <a:xfrm>
              <a:off x="2138736" y="2420769"/>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
            <p:cNvSpPr/>
            <p:nvPr/>
          </p:nvSpPr>
          <p:spPr>
            <a:xfrm>
              <a:off x="2011127" y="2292336"/>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
            <p:cNvSpPr/>
            <p:nvPr/>
          </p:nvSpPr>
          <p:spPr>
            <a:xfrm>
              <a:off x="2138736" y="2292336"/>
              <a:ext cx="38894" cy="38894"/>
            </a:xfrm>
            <a:custGeom>
              <a:rect b="b" l="l" r="r" t="t"/>
              <a:pathLst>
                <a:path extrusionOk="0" h="1132" w="1132">
                  <a:moveTo>
                    <a:pt x="572" y="0"/>
                  </a:moveTo>
                  <a:cubicBezTo>
                    <a:pt x="263" y="0"/>
                    <a:pt x="1" y="262"/>
                    <a:pt x="1" y="572"/>
                  </a:cubicBezTo>
                  <a:cubicBezTo>
                    <a:pt x="25"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
            <p:cNvSpPr/>
            <p:nvPr/>
          </p:nvSpPr>
          <p:spPr>
            <a:xfrm>
              <a:off x="2202987" y="2228497"/>
              <a:ext cx="38894" cy="38894"/>
            </a:xfrm>
            <a:custGeom>
              <a:rect b="b" l="l" r="r" t="t"/>
              <a:pathLst>
                <a:path extrusionOk="0" h="1132" w="1132">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
            <p:cNvSpPr/>
            <p:nvPr/>
          </p:nvSpPr>
          <p:spPr>
            <a:xfrm>
              <a:off x="2074931" y="2228909"/>
              <a:ext cx="38894" cy="38894"/>
            </a:xfrm>
            <a:custGeom>
              <a:rect b="b" l="l" r="r" t="t"/>
              <a:pathLst>
                <a:path extrusionOk="0" h="1132" w="1132">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
            <p:cNvSpPr/>
            <p:nvPr/>
          </p:nvSpPr>
          <p:spPr>
            <a:xfrm>
              <a:off x="1946463" y="2100887"/>
              <a:ext cx="38894" cy="38894"/>
            </a:xfrm>
            <a:custGeom>
              <a:rect b="b" l="l" r="r" t="t"/>
              <a:pathLst>
                <a:path extrusionOk="0" h="1132" w="1132">
                  <a:moveTo>
                    <a:pt x="572" y="0"/>
                  </a:moveTo>
                  <a:cubicBezTo>
                    <a:pt x="263" y="0"/>
                    <a:pt x="1" y="250"/>
                    <a:pt x="1" y="560"/>
                  </a:cubicBezTo>
                  <a:cubicBezTo>
                    <a:pt x="25" y="869"/>
                    <a:pt x="263"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
            <p:cNvSpPr/>
            <p:nvPr/>
          </p:nvSpPr>
          <p:spPr>
            <a:xfrm>
              <a:off x="1818854" y="2100475"/>
              <a:ext cx="38894" cy="38894"/>
            </a:xfrm>
            <a:custGeom>
              <a:rect b="b" l="l" r="r" t="t"/>
              <a:pathLst>
                <a:path extrusionOk="0" h="1132" w="1132">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
            <p:cNvSpPr/>
            <p:nvPr/>
          </p:nvSpPr>
          <p:spPr>
            <a:xfrm>
              <a:off x="1755015" y="2164692"/>
              <a:ext cx="38894" cy="38894"/>
            </a:xfrm>
            <a:custGeom>
              <a:rect b="b" l="l" r="r" t="t"/>
              <a:pathLst>
                <a:path extrusionOk="0" h="1132" w="1132">
                  <a:moveTo>
                    <a:pt x="560" y="0"/>
                  </a:moveTo>
                  <a:cubicBezTo>
                    <a:pt x="251" y="0"/>
                    <a:pt x="1" y="251"/>
                    <a:pt x="1" y="560"/>
                  </a:cubicBezTo>
                  <a:cubicBezTo>
                    <a:pt x="1" y="882"/>
                    <a:pt x="251" y="1132"/>
                    <a:pt x="560" y="1132"/>
                  </a:cubicBezTo>
                  <a:cubicBezTo>
                    <a:pt x="870" y="1132"/>
                    <a:pt x="1132" y="882"/>
                    <a:pt x="1132" y="560"/>
                  </a:cubicBezTo>
                  <a:cubicBezTo>
                    <a:pt x="1132" y="251"/>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
            <p:cNvSpPr/>
            <p:nvPr/>
          </p:nvSpPr>
          <p:spPr>
            <a:xfrm>
              <a:off x="1882658" y="2164692"/>
              <a:ext cx="38894" cy="38894"/>
            </a:xfrm>
            <a:custGeom>
              <a:rect b="b" l="l" r="r" t="t"/>
              <a:pathLst>
                <a:path extrusionOk="0" h="1132" w="1132">
                  <a:moveTo>
                    <a:pt x="572" y="0"/>
                  </a:moveTo>
                  <a:cubicBezTo>
                    <a:pt x="251" y="0"/>
                    <a:pt x="0" y="251"/>
                    <a:pt x="0" y="560"/>
                  </a:cubicBezTo>
                  <a:cubicBezTo>
                    <a:pt x="0" y="882"/>
                    <a:pt x="251" y="1132"/>
                    <a:pt x="572" y="1132"/>
                  </a:cubicBezTo>
                  <a:cubicBezTo>
                    <a:pt x="882" y="1132"/>
                    <a:pt x="1132" y="882"/>
                    <a:pt x="1132" y="560"/>
                  </a:cubicBezTo>
                  <a:cubicBezTo>
                    <a:pt x="1132" y="251"/>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
            <p:cNvSpPr/>
            <p:nvPr/>
          </p:nvSpPr>
          <p:spPr>
            <a:xfrm>
              <a:off x="1946463" y="2356965"/>
              <a:ext cx="38894" cy="38894"/>
            </a:xfrm>
            <a:custGeom>
              <a:rect b="b" l="l" r="r" t="t"/>
              <a:pathLst>
                <a:path extrusionOk="0" h="1132" w="1132">
                  <a:moveTo>
                    <a:pt x="572" y="0"/>
                  </a:moveTo>
                  <a:cubicBezTo>
                    <a:pt x="263" y="0"/>
                    <a:pt x="1" y="250"/>
                    <a:pt x="1" y="560"/>
                  </a:cubicBezTo>
                  <a:cubicBezTo>
                    <a:pt x="25" y="881"/>
                    <a:pt x="263" y="1132"/>
                    <a:pt x="572" y="1132"/>
                  </a:cubicBezTo>
                  <a:cubicBezTo>
                    <a:pt x="882" y="1132"/>
                    <a:pt x="1132" y="881"/>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
            <p:cNvSpPr/>
            <p:nvPr/>
          </p:nvSpPr>
          <p:spPr>
            <a:xfrm>
              <a:off x="1818854" y="2356965"/>
              <a:ext cx="38894" cy="38894"/>
            </a:xfrm>
            <a:custGeom>
              <a:rect b="b" l="l" r="r" t="t"/>
              <a:pathLst>
                <a:path extrusionOk="0" h="1132" w="1132">
                  <a:moveTo>
                    <a:pt x="560" y="0"/>
                  </a:moveTo>
                  <a:cubicBezTo>
                    <a:pt x="250" y="0"/>
                    <a:pt x="0" y="250"/>
                    <a:pt x="0" y="560"/>
                  </a:cubicBezTo>
                  <a:cubicBezTo>
                    <a:pt x="0" y="870"/>
                    <a:pt x="250" y="1132"/>
                    <a:pt x="560" y="1132"/>
                  </a:cubicBezTo>
                  <a:cubicBezTo>
                    <a:pt x="869" y="1132"/>
                    <a:pt x="1131" y="870"/>
                    <a:pt x="1131" y="560"/>
                  </a:cubicBezTo>
                  <a:cubicBezTo>
                    <a:pt x="1131" y="250"/>
                    <a:pt x="869"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
            <p:cNvSpPr/>
            <p:nvPr/>
          </p:nvSpPr>
          <p:spPr>
            <a:xfrm>
              <a:off x="1755015" y="2420769"/>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
            <p:cNvSpPr/>
            <p:nvPr/>
          </p:nvSpPr>
          <p:spPr>
            <a:xfrm>
              <a:off x="1882658" y="2420769"/>
              <a:ext cx="38894" cy="38894"/>
            </a:xfrm>
            <a:custGeom>
              <a:rect b="b" l="l" r="r" t="t"/>
              <a:pathLst>
                <a:path extrusionOk="0" h="1132" w="1132">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
            <p:cNvSpPr/>
            <p:nvPr/>
          </p:nvSpPr>
          <p:spPr>
            <a:xfrm>
              <a:off x="1755015" y="2292336"/>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
            <p:cNvSpPr/>
            <p:nvPr/>
          </p:nvSpPr>
          <p:spPr>
            <a:xfrm>
              <a:off x="1882658" y="2292336"/>
              <a:ext cx="38894" cy="38894"/>
            </a:xfrm>
            <a:custGeom>
              <a:rect b="b" l="l" r="r" t="t"/>
              <a:pathLst>
                <a:path extrusionOk="0" h="1132" w="1132">
                  <a:moveTo>
                    <a:pt x="572" y="0"/>
                  </a:moveTo>
                  <a:cubicBezTo>
                    <a:pt x="251" y="0"/>
                    <a:pt x="0" y="262"/>
                    <a:pt x="0" y="572"/>
                  </a:cubicBezTo>
                  <a:cubicBezTo>
                    <a:pt x="0" y="881"/>
                    <a:pt x="251"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
            <p:cNvSpPr/>
            <p:nvPr/>
          </p:nvSpPr>
          <p:spPr>
            <a:xfrm>
              <a:off x="1946463" y="2228497"/>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
            <p:cNvSpPr/>
            <p:nvPr/>
          </p:nvSpPr>
          <p:spPr>
            <a:xfrm>
              <a:off x="1818854" y="2228909"/>
              <a:ext cx="38894" cy="38894"/>
            </a:xfrm>
            <a:custGeom>
              <a:rect b="b" l="l" r="r" t="t"/>
              <a:pathLst>
                <a:path extrusionOk="0" h="1132" w="1132">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
            <p:cNvSpPr/>
            <p:nvPr/>
          </p:nvSpPr>
          <p:spPr>
            <a:xfrm>
              <a:off x="1690385" y="2100887"/>
              <a:ext cx="38894" cy="38894"/>
            </a:xfrm>
            <a:custGeom>
              <a:rect b="b" l="l" r="r" t="t"/>
              <a:pathLst>
                <a:path extrusionOk="0" h="1132" w="1132">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
            <p:cNvSpPr/>
            <p:nvPr/>
          </p:nvSpPr>
          <p:spPr>
            <a:xfrm>
              <a:off x="1562742" y="2100475"/>
              <a:ext cx="38482" cy="38894"/>
            </a:xfrm>
            <a:custGeom>
              <a:rect b="b" l="l" r="r" t="t"/>
              <a:pathLst>
                <a:path extrusionOk="0" h="1132" w="1120">
                  <a:moveTo>
                    <a:pt x="560" y="0"/>
                  </a:moveTo>
                  <a:cubicBezTo>
                    <a:pt x="251" y="0"/>
                    <a:pt x="1" y="262"/>
                    <a:pt x="1" y="572"/>
                  </a:cubicBezTo>
                  <a:cubicBezTo>
                    <a:pt x="1" y="881"/>
                    <a:pt x="251" y="1131"/>
                    <a:pt x="560" y="1131"/>
                  </a:cubicBezTo>
                  <a:cubicBezTo>
                    <a:pt x="870" y="1131"/>
                    <a:pt x="1120" y="881"/>
                    <a:pt x="1120" y="572"/>
                  </a:cubicBezTo>
                  <a:cubicBezTo>
                    <a:pt x="1120"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
            <p:cNvSpPr/>
            <p:nvPr/>
          </p:nvSpPr>
          <p:spPr>
            <a:xfrm>
              <a:off x="1498113" y="2164692"/>
              <a:ext cx="38894" cy="38894"/>
            </a:xfrm>
            <a:custGeom>
              <a:rect b="b" l="l" r="r" t="t"/>
              <a:pathLst>
                <a:path extrusionOk="0" h="1132" w="1132">
                  <a:moveTo>
                    <a:pt x="572" y="0"/>
                  </a:moveTo>
                  <a:cubicBezTo>
                    <a:pt x="251" y="0"/>
                    <a:pt x="1" y="251"/>
                    <a:pt x="1" y="560"/>
                  </a:cubicBezTo>
                  <a:cubicBezTo>
                    <a:pt x="13" y="882"/>
                    <a:pt x="274" y="1132"/>
                    <a:pt x="572" y="1132"/>
                  </a:cubicBezTo>
                  <a:cubicBezTo>
                    <a:pt x="882" y="1132"/>
                    <a:pt x="1132" y="882"/>
                    <a:pt x="1132" y="560"/>
                  </a:cubicBezTo>
                  <a:cubicBezTo>
                    <a:pt x="1132" y="251"/>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
            <p:cNvSpPr/>
            <p:nvPr/>
          </p:nvSpPr>
          <p:spPr>
            <a:xfrm>
              <a:off x="1626581" y="2164692"/>
              <a:ext cx="38894" cy="38894"/>
            </a:xfrm>
            <a:custGeom>
              <a:rect b="b" l="l" r="r" t="t"/>
              <a:pathLst>
                <a:path extrusionOk="0" h="1132" w="1132">
                  <a:moveTo>
                    <a:pt x="560" y="0"/>
                  </a:moveTo>
                  <a:cubicBezTo>
                    <a:pt x="250" y="0"/>
                    <a:pt x="0" y="251"/>
                    <a:pt x="0" y="560"/>
                  </a:cubicBezTo>
                  <a:cubicBezTo>
                    <a:pt x="0" y="882"/>
                    <a:pt x="262" y="1132"/>
                    <a:pt x="560" y="1132"/>
                  </a:cubicBezTo>
                  <a:cubicBezTo>
                    <a:pt x="881" y="1132"/>
                    <a:pt x="1131" y="882"/>
                    <a:pt x="1131" y="560"/>
                  </a:cubicBezTo>
                  <a:cubicBezTo>
                    <a:pt x="1131" y="251"/>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
            <p:cNvSpPr/>
            <p:nvPr/>
          </p:nvSpPr>
          <p:spPr>
            <a:xfrm>
              <a:off x="1690385" y="2356965"/>
              <a:ext cx="38894" cy="38894"/>
            </a:xfrm>
            <a:custGeom>
              <a:rect b="b" l="l" r="r" t="t"/>
              <a:pathLst>
                <a:path extrusionOk="0" h="1132" w="1132">
                  <a:moveTo>
                    <a:pt x="572" y="0"/>
                  </a:moveTo>
                  <a:cubicBezTo>
                    <a:pt x="251" y="0"/>
                    <a:pt x="1" y="250"/>
                    <a:pt x="1" y="560"/>
                  </a:cubicBezTo>
                  <a:cubicBezTo>
                    <a:pt x="12" y="881"/>
                    <a:pt x="251" y="1132"/>
                    <a:pt x="572" y="1132"/>
                  </a:cubicBezTo>
                  <a:cubicBezTo>
                    <a:pt x="882" y="1132"/>
                    <a:pt x="1132" y="881"/>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
            <p:cNvSpPr/>
            <p:nvPr/>
          </p:nvSpPr>
          <p:spPr>
            <a:xfrm>
              <a:off x="1562742" y="2356965"/>
              <a:ext cx="38482" cy="38894"/>
            </a:xfrm>
            <a:custGeom>
              <a:rect b="b" l="l" r="r" t="t"/>
              <a:pathLst>
                <a:path extrusionOk="0" h="1132" w="1120">
                  <a:moveTo>
                    <a:pt x="560" y="0"/>
                  </a:moveTo>
                  <a:cubicBezTo>
                    <a:pt x="251" y="0"/>
                    <a:pt x="1" y="250"/>
                    <a:pt x="1" y="560"/>
                  </a:cubicBezTo>
                  <a:cubicBezTo>
                    <a:pt x="1" y="870"/>
                    <a:pt x="251" y="1132"/>
                    <a:pt x="560" y="1132"/>
                  </a:cubicBezTo>
                  <a:cubicBezTo>
                    <a:pt x="870" y="1132"/>
                    <a:pt x="1120" y="870"/>
                    <a:pt x="1120" y="560"/>
                  </a:cubicBezTo>
                  <a:cubicBezTo>
                    <a:pt x="1120"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
            <p:cNvSpPr/>
            <p:nvPr/>
          </p:nvSpPr>
          <p:spPr>
            <a:xfrm>
              <a:off x="1498113" y="2420769"/>
              <a:ext cx="38894" cy="38894"/>
            </a:xfrm>
            <a:custGeom>
              <a:rect b="b" l="l" r="r" t="t"/>
              <a:pathLst>
                <a:path extrusionOk="0" h="1132" w="1132">
                  <a:moveTo>
                    <a:pt x="572" y="1"/>
                  </a:moveTo>
                  <a:cubicBezTo>
                    <a:pt x="251" y="1"/>
                    <a:pt x="1" y="251"/>
                    <a:pt x="1" y="572"/>
                  </a:cubicBezTo>
                  <a:cubicBezTo>
                    <a:pt x="1" y="882"/>
                    <a:pt x="274"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
            <p:cNvSpPr/>
            <p:nvPr/>
          </p:nvSpPr>
          <p:spPr>
            <a:xfrm>
              <a:off x="1626581" y="2420769"/>
              <a:ext cx="38894" cy="38894"/>
            </a:xfrm>
            <a:custGeom>
              <a:rect b="b" l="l" r="r" t="t"/>
              <a:pathLst>
                <a:path extrusionOk="0" h="1132" w="1132">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
            <p:cNvSpPr/>
            <p:nvPr/>
          </p:nvSpPr>
          <p:spPr>
            <a:xfrm>
              <a:off x="1498113" y="2292336"/>
              <a:ext cx="38894" cy="38894"/>
            </a:xfrm>
            <a:custGeom>
              <a:rect b="b" l="l" r="r" t="t"/>
              <a:pathLst>
                <a:path extrusionOk="0" h="1132" w="1132">
                  <a:moveTo>
                    <a:pt x="572" y="0"/>
                  </a:moveTo>
                  <a:cubicBezTo>
                    <a:pt x="251" y="0"/>
                    <a:pt x="1" y="262"/>
                    <a:pt x="1" y="572"/>
                  </a:cubicBezTo>
                  <a:cubicBezTo>
                    <a:pt x="13" y="881"/>
                    <a:pt x="274"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
            <p:cNvSpPr/>
            <p:nvPr/>
          </p:nvSpPr>
          <p:spPr>
            <a:xfrm>
              <a:off x="1626581" y="2292336"/>
              <a:ext cx="38894" cy="38894"/>
            </a:xfrm>
            <a:custGeom>
              <a:rect b="b" l="l" r="r" t="t"/>
              <a:pathLst>
                <a:path extrusionOk="0" h="1132" w="1132">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
            <p:cNvSpPr/>
            <p:nvPr/>
          </p:nvSpPr>
          <p:spPr>
            <a:xfrm>
              <a:off x="1690385" y="2228497"/>
              <a:ext cx="38894" cy="38894"/>
            </a:xfrm>
            <a:custGeom>
              <a:rect b="b" l="l" r="r" t="t"/>
              <a:pathLst>
                <a:path extrusionOk="0" h="1132" w="1132">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
            <p:cNvSpPr/>
            <p:nvPr/>
          </p:nvSpPr>
          <p:spPr>
            <a:xfrm>
              <a:off x="1562742" y="2228909"/>
              <a:ext cx="38482" cy="38894"/>
            </a:xfrm>
            <a:custGeom>
              <a:rect b="b" l="l" r="r" t="t"/>
              <a:pathLst>
                <a:path extrusionOk="0" h="1132" w="112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
            <p:cNvSpPr/>
            <p:nvPr/>
          </p:nvSpPr>
          <p:spPr>
            <a:xfrm>
              <a:off x="1434308" y="2100887"/>
              <a:ext cx="38894" cy="38894"/>
            </a:xfrm>
            <a:custGeom>
              <a:rect b="b" l="l" r="r" t="t"/>
              <a:pathLst>
                <a:path extrusionOk="0" h="1132" w="1132">
                  <a:moveTo>
                    <a:pt x="560" y="0"/>
                  </a:moveTo>
                  <a:cubicBezTo>
                    <a:pt x="250" y="0"/>
                    <a:pt x="0" y="250"/>
                    <a:pt x="0" y="560"/>
                  </a:cubicBezTo>
                  <a:cubicBezTo>
                    <a:pt x="12" y="869"/>
                    <a:pt x="262" y="1131"/>
                    <a:pt x="560" y="1131"/>
                  </a:cubicBezTo>
                  <a:cubicBezTo>
                    <a:pt x="881" y="1131"/>
                    <a:pt x="1131" y="869"/>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
            <p:cNvSpPr/>
            <p:nvPr/>
          </p:nvSpPr>
          <p:spPr>
            <a:xfrm>
              <a:off x="1306252" y="2100475"/>
              <a:ext cx="38894" cy="38894"/>
            </a:xfrm>
            <a:custGeom>
              <a:rect b="b" l="l" r="r" t="t"/>
              <a:pathLst>
                <a:path extrusionOk="0" h="1132" w="1132">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
            <p:cNvSpPr/>
            <p:nvPr/>
          </p:nvSpPr>
          <p:spPr>
            <a:xfrm>
              <a:off x="1242035" y="2164692"/>
              <a:ext cx="38894" cy="38894"/>
            </a:xfrm>
            <a:custGeom>
              <a:rect b="b" l="l" r="r" t="t"/>
              <a:pathLst>
                <a:path extrusionOk="0" h="1132" w="1132">
                  <a:moveTo>
                    <a:pt x="560" y="0"/>
                  </a:moveTo>
                  <a:cubicBezTo>
                    <a:pt x="250" y="0"/>
                    <a:pt x="0" y="251"/>
                    <a:pt x="0" y="560"/>
                  </a:cubicBezTo>
                  <a:cubicBezTo>
                    <a:pt x="12" y="882"/>
                    <a:pt x="262" y="1132"/>
                    <a:pt x="560" y="1132"/>
                  </a:cubicBezTo>
                  <a:cubicBezTo>
                    <a:pt x="881" y="1132"/>
                    <a:pt x="1131" y="882"/>
                    <a:pt x="1131" y="560"/>
                  </a:cubicBezTo>
                  <a:cubicBezTo>
                    <a:pt x="1131" y="251"/>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
            <p:cNvSpPr/>
            <p:nvPr/>
          </p:nvSpPr>
          <p:spPr>
            <a:xfrm>
              <a:off x="1370469" y="2164692"/>
              <a:ext cx="38894" cy="38894"/>
            </a:xfrm>
            <a:custGeom>
              <a:rect b="b" l="l" r="r" t="t"/>
              <a:pathLst>
                <a:path extrusionOk="0" h="1132" w="1132">
                  <a:moveTo>
                    <a:pt x="560" y="0"/>
                  </a:moveTo>
                  <a:cubicBezTo>
                    <a:pt x="251" y="0"/>
                    <a:pt x="1" y="251"/>
                    <a:pt x="1" y="560"/>
                  </a:cubicBezTo>
                  <a:cubicBezTo>
                    <a:pt x="1" y="882"/>
                    <a:pt x="251" y="1132"/>
                    <a:pt x="560" y="1132"/>
                  </a:cubicBezTo>
                  <a:cubicBezTo>
                    <a:pt x="870" y="1132"/>
                    <a:pt x="1132" y="882"/>
                    <a:pt x="1132" y="560"/>
                  </a:cubicBezTo>
                  <a:cubicBezTo>
                    <a:pt x="1132" y="251"/>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2"/>
            <p:cNvSpPr/>
            <p:nvPr/>
          </p:nvSpPr>
          <p:spPr>
            <a:xfrm>
              <a:off x="1434308" y="2356965"/>
              <a:ext cx="38894" cy="38894"/>
            </a:xfrm>
            <a:custGeom>
              <a:rect b="b" l="l" r="r" t="t"/>
              <a:pathLst>
                <a:path extrusionOk="0" h="1132" w="1132">
                  <a:moveTo>
                    <a:pt x="560" y="0"/>
                  </a:moveTo>
                  <a:cubicBezTo>
                    <a:pt x="250" y="0"/>
                    <a:pt x="0" y="250"/>
                    <a:pt x="0" y="560"/>
                  </a:cubicBezTo>
                  <a:cubicBezTo>
                    <a:pt x="12" y="881"/>
                    <a:pt x="262" y="1132"/>
                    <a:pt x="560" y="1132"/>
                  </a:cubicBezTo>
                  <a:cubicBezTo>
                    <a:pt x="881" y="1132"/>
                    <a:pt x="1131" y="881"/>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2"/>
            <p:cNvSpPr/>
            <p:nvPr/>
          </p:nvSpPr>
          <p:spPr>
            <a:xfrm>
              <a:off x="1306252" y="2356965"/>
              <a:ext cx="38894" cy="38894"/>
            </a:xfrm>
            <a:custGeom>
              <a:rect b="b" l="l" r="r" t="t"/>
              <a:pathLst>
                <a:path extrusionOk="0" h="1132" w="1132">
                  <a:moveTo>
                    <a:pt x="572" y="0"/>
                  </a:moveTo>
                  <a:cubicBezTo>
                    <a:pt x="263" y="0"/>
                    <a:pt x="1" y="250"/>
                    <a:pt x="1" y="560"/>
                  </a:cubicBezTo>
                  <a:cubicBezTo>
                    <a:pt x="1" y="870"/>
                    <a:pt x="263" y="1132"/>
                    <a:pt x="572" y="1132"/>
                  </a:cubicBezTo>
                  <a:cubicBezTo>
                    <a:pt x="882" y="1132"/>
                    <a:pt x="1132" y="870"/>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2"/>
            <p:cNvSpPr/>
            <p:nvPr/>
          </p:nvSpPr>
          <p:spPr>
            <a:xfrm>
              <a:off x="1242035" y="2420769"/>
              <a:ext cx="38894" cy="38894"/>
            </a:xfrm>
            <a:custGeom>
              <a:rect b="b" l="l" r="r" t="t"/>
              <a:pathLst>
                <a:path extrusionOk="0" h="1132" w="1132">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2"/>
            <p:cNvSpPr/>
            <p:nvPr/>
          </p:nvSpPr>
          <p:spPr>
            <a:xfrm>
              <a:off x="1370469" y="2420769"/>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
            <p:cNvSpPr/>
            <p:nvPr/>
          </p:nvSpPr>
          <p:spPr>
            <a:xfrm>
              <a:off x="1242035" y="2292336"/>
              <a:ext cx="38894" cy="38894"/>
            </a:xfrm>
            <a:custGeom>
              <a:rect b="b" l="l" r="r" t="t"/>
              <a:pathLst>
                <a:path extrusionOk="0" h="1132" w="1132">
                  <a:moveTo>
                    <a:pt x="560" y="0"/>
                  </a:moveTo>
                  <a:cubicBezTo>
                    <a:pt x="250" y="0"/>
                    <a:pt x="0" y="262"/>
                    <a:pt x="0" y="572"/>
                  </a:cubicBezTo>
                  <a:cubicBezTo>
                    <a:pt x="12" y="881"/>
                    <a:pt x="262"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
            <p:cNvSpPr/>
            <p:nvPr/>
          </p:nvSpPr>
          <p:spPr>
            <a:xfrm>
              <a:off x="1370469" y="2292336"/>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
            <p:cNvSpPr/>
            <p:nvPr/>
          </p:nvSpPr>
          <p:spPr>
            <a:xfrm>
              <a:off x="1434308" y="2228497"/>
              <a:ext cx="38894" cy="38894"/>
            </a:xfrm>
            <a:custGeom>
              <a:rect b="b" l="l" r="r" t="t"/>
              <a:pathLst>
                <a:path extrusionOk="0" h="1132" w="1132">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
            <p:cNvSpPr/>
            <p:nvPr/>
          </p:nvSpPr>
          <p:spPr>
            <a:xfrm>
              <a:off x="1306252" y="2228909"/>
              <a:ext cx="38894" cy="38894"/>
            </a:xfrm>
            <a:custGeom>
              <a:rect b="b" l="l" r="r" t="t"/>
              <a:pathLst>
                <a:path extrusionOk="0" h="1132" w="1132">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
            <p:cNvSpPr/>
            <p:nvPr/>
          </p:nvSpPr>
          <p:spPr>
            <a:xfrm>
              <a:off x="1178196" y="2100887"/>
              <a:ext cx="38894" cy="38894"/>
            </a:xfrm>
            <a:custGeom>
              <a:rect b="b" l="l" r="r" t="t"/>
              <a:pathLst>
                <a:path extrusionOk="0" h="1132" w="1132">
                  <a:moveTo>
                    <a:pt x="561" y="0"/>
                  </a:moveTo>
                  <a:cubicBezTo>
                    <a:pt x="251" y="0"/>
                    <a:pt x="1" y="250"/>
                    <a:pt x="1" y="560"/>
                  </a:cubicBezTo>
                  <a:cubicBezTo>
                    <a:pt x="13" y="869"/>
                    <a:pt x="263" y="1131"/>
                    <a:pt x="561" y="1131"/>
                  </a:cubicBezTo>
                  <a:cubicBezTo>
                    <a:pt x="870" y="1131"/>
                    <a:pt x="1132" y="869"/>
                    <a:pt x="1132" y="560"/>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
            <p:cNvSpPr/>
            <p:nvPr/>
          </p:nvSpPr>
          <p:spPr>
            <a:xfrm>
              <a:off x="1050174" y="2100475"/>
              <a:ext cx="38894" cy="38894"/>
            </a:xfrm>
            <a:custGeom>
              <a:rect b="b" l="l" r="r" t="t"/>
              <a:pathLst>
                <a:path extrusionOk="0" h="1132" w="1132">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
            <p:cNvSpPr/>
            <p:nvPr/>
          </p:nvSpPr>
          <p:spPr>
            <a:xfrm>
              <a:off x="986335" y="2164692"/>
              <a:ext cx="38894" cy="38894"/>
            </a:xfrm>
            <a:custGeom>
              <a:rect b="b" l="l" r="r" t="t"/>
              <a:pathLst>
                <a:path extrusionOk="0" h="1132" w="1132">
                  <a:moveTo>
                    <a:pt x="560" y="0"/>
                  </a:moveTo>
                  <a:cubicBezTo>
                    <a:pt x="251" y="0"/>
                    <a:pt x="1" y="251"/>
                    <a:pt x="1" y="560"/>
                  </a:cubicBezTo>
                  <a:cubicBezTo>
                    <a:pt x="1" y="882"/>
                    <a:pt x="251" y="1132"/>
                    <a:pt x="560" y="1132"/>
                  </a:cubicBezTo>
                  <a:cubicBezTo>
                    <a:pt x="882" y="1132"/>
                    <a:pt x="1132" y="882"/>
                    <a:pt x="1132" y="560"/>
                  </a:cubicBezTo>
                  <a:cubicBezTo>
                    <a:pt x="1132" y="251"/>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
            <p:cNvSpPr/>
            <p:nvPr/>
          </p:nvSpPr>
          <p:spPr>
            <a:xfrm>
              <a:off x="1113979" y="2164692"/>
              <a:ext cx="38894" cy="38894"/>
            </a:xfrm>
            <a:custGeom>
              <a:rect b="b" l="l" r="r" t="t"/>
              <a:pathLst>
                <a:path extrusionOk="0" h="1132" w="1132">
                  <a:moveTo>
                    <a:pt x="572" y="0"/>
                  </a:moveTo>
                  <a:cubicBezTo>
                    <a:pt x="263" y="0"/>
                    <a:pt x="1" y="251"/>
                    <a:pt x="1" y="560"/>
                  </a:cubicBezTo>
                  <a:cubicBezTo>
                    <a:pt x="1" y="882"/>
                    <a:pt x="263" y="1132"/>
                    <a:pt x="572" y="1132"/>
                  </a:cubicBezTo>
                  <a:cubicBezTo>
                    <a:pt x="882" y="1132"/>
                    <a:pt x="1132" y="882"/>
                    <a:pt x="1132" y="560"/>
                  </a:cubicBezTo>
                  <a:cubicBezTo>
                    <a:pt x="1132" y="251"/>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
            <p:cNvSpPr/>
            <p:nvPr/>
          </p:nvSpPr>
          <p:spPr>
            <a:xfrm>
              <a:off x="1178196" y="2356965"/>
              <a:ext cx="38894" cy="38894"/>
            </a:xfrm>
            <a:custGeom>
              <a:rect b="b" l="l" r="r" t="t"/>
              <a:pathLst>
                <a:path extrusionOk="0" h="1132" w="1132">
                  <a:moveTo>
                    <a:pt x="561" y="0"/>
                  </a:moveTo>
                  <a:cubicBezTo>
                    <a:pt x="251" y="0"/>
                    <a:pt x="1" y="250"/>
                    <a:pt x="1" y="560"/>
                  </a:cubicBezTo>
                  <a:cubicBezTo>
                    <a:pt x="13" y="881"/>
                    <a:pt x="263" y="1132"/>
                    <a:pt x="561" y="1132"/>
                  </a:cubicBezTo>
                  <a:cubicBezTo>
                    <a:pt x="870" y="1132"/>
                    <a:pt x="1132" y="881"/>
                    <a:pt x="1132" y="560"/>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
            <p:cNvSpPr/>
            <p:nvPr/>
          </p:nvSpPr>
          <p:spPr>
            <a:xfrm>
              <a:off x="1050174" y="2356965"/>
              <a:ext cx="38894" cy="38894"/>
            </a:xfrm>
            <a:custGeom>
              <a:rect b="b" l="l" r="r" t="t"/>
              <a:pathLst>
                <a:path extrusionOk="0" h="1132" w="1132">
                  <a:moveTo>
                    <a:pt x="560" y="0"/>
                  </a:moveTo>
                  <a:cubicBezTo>
                    <a:pt x="250" y="0"/>
                    <a:pt x="0" y="250"/>
                    <a:pt x="0" y="560"/>
                  </a:cubicBezTo>
                  <a:cubicBezTo>
                    <a:pt x="0" y="870"/>
                    <a:pt x="250" y="1132"/>
                    <a:pt x="560" y="1132"/>
                  </a:cubicBezTo>
                  <a:cubicBezTo>
                    <a:pt x="881" y="1132"/>
                    <a:pt x="1131" y="870"/>
                    <a:pt x="1131" y="560"/>
                  </a:cubicBezTo>
                  <a:cubicBezTo>
                    <a:pt x="1131" y="250"/>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
            <p:cNvSpPr/>
            <p:nvPr/>
          </p:nvSpPr>
          <p:spPr>
            <a:xfrm>
              <a:off x="986335" y="2420769"/>
              <a:ext cx="38894" cy="38894"/>
            </a:xfrm>
            <a:custGeom>
              <a:rect b="b" l="l" r="r" t="t"/>
              <a:pathLst>
                <a:path extrusionOk="0" h="1132" w="1132">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
            <p:cNvSpPr/>
            <p:nvPr/>
          </p:nvSpPr>
          <p:spPr>
            <a:xfrm>
              <a:off x="1113979" y="2420769"/>
              <a:ext cx="38894" cy="38894"/>
            </a:xfrm>
            <a:custGeom>
              <a:rect b="b" l="l" r="r" t="t"/>
              <a:pathLst>
                <a:path extrusionOk="0" h="1132" w="1132">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
            <p:cNvSpPr/>
            <p:nvPr/>
          </p:nvSpPr>
          <p:spPr>
            <a:xfrm>
              <a:off x="986335" y="2292336"/>
              <a:ext cx="38894" cy="38894"/>
            </a:xfrm>
            <a:custGeom>
              <a:rect b="b" l="l" r="r" t="t"/>
              <a:pathLst>
                <a:path extrusionOk="0" h="1132" w="1132">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
            <p:cNvSpPr/>
            <p:nvPr/>
          </p:nvSpPr>
          <p:spPr>
            <a:xfrm>
              <a:off x="1113979" y="2292336"/>
              <a:ext cx="38894" cy="38894"/>
            </a:xfrm>
            <a:custGeom>
              <a:rect b="b" l="l" r="r" t="t"/>
              <a:pathLst>
                <a:path extrusionOk="0" h="1132" w="1132">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
            <p:cNvSpPr/>
            <p:nvPr/>
          </p:nvSpPr>
          <p:spPr>
            <a:xfrm>
              <a:off x="1178196" y="2228497"/>
              <a:ext cx="38894" cy="38894"/>
            </a:xfrm>
            <a:custGeom>
              <a:rect b="b" l="l" r="r" t="t"/>
              <a:pathLst>
                <a:path extrusionOk="0" h="1132" w="1132">
                  <a:moveTo>
                    <a:pt x="561" y="1"/>
                  </a:moveTo>
                  <a:cubicBezTo>
                    <a:pt x="251" y="1"/>
                    <a:pt x="1" y="251"/>
                    <a:pt x="1" y="572"/>
                  </a:cubicBezTo>
                  <a:cubicBezTo>
                    <a:pt x="1" y="882"/>
                    <a:pt x="263" y="1132"/>
                    <a:pt x="561" y="1132"/>
                  </a:cubicBezTo>
                  <a:cubicBezTo>
                    <a:pt x="870" y="1132"/>
                    <a:pt x="1132" y="882"/>
                    <a:pt x="1132" y="572"/>
                  </a:cubicBezTo>
                  <a:cubicBezTo>
                    <a:pt x="1132" y="251"/>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
            <p:cNvSpPr/>
            <p:nvPr/>
          </p:nvSpPr>
          <p:spPr>
            <a:xfrm>
              <a:off x="1050174" y="2228909"/>
              <a:ext cx="38894" cy="38894"/>
            </a:xfrm>
            <a:custGeom>
              <a:rect b="b" l="l" r="r" t="t"/>
              <a:pathLst>
                <a:path extrusionOk="0" h="1132" w="1132">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
            <p:cNvSpPr/>
            <p:nvPr/>
          </p:nvSpPr>
          <p:spPr>
            <a:xfrm>
              <a:off x="922531" y="2100887"/>
              <a:ext cx="38894" cy="38894"/>
            </a:xfrm>
            <a:custGeom>
              <a:rect b="b" l="l" r="r" t="t"/>
              <a:pathLst>
                <a:path extrusionOk="0" h="1132" w="1132">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
            <p:cNvSpPr/>
            <p:nvPr/>
          </p:nvSpPr>
          <p:spPr>
            <a:xfrm>
              <a:off x="794062" y="2100475"/>
              <a:ext cx="38929" cy="38894"/>
            </a:xfrm>
            <a:custGeom>
              <a:rect b="b" l="l" r="r" t="t"/>
              <a:pathLst>
                <a:path extrusionOk="0" h="1132" w="1133">
                  <a:moveTo>
                    <a:pt x="561" y="0"/>
                  </a:moveTo>
                  <a:cubicBezTo>
                    <a:pt x="251" y="0"/>
                    <a:pt x="1" y="262"/>
                    <a:pt x="1" y="572"/>
                  </a:cubicBezTo>
                  <a:cubicBezTo>
                    <a:pt x="1" y="881"/>
                    <a:pt x="251" y="1131"/>
                    <a:pt x="561" y="1131"/>
                  </a:cubicBezTo>
                  <a:cubicBezTo>
                    <a:pt x="870" y="1131"/>
                    <a:pt x="1132" y="881"/>
                    <a:pt x="1132" y="572"/>
                  </a:cubicBezTo>
                  <a:cubicBezTo>
                    <a:pt x="1132" y="262"/>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
            <p:cNvSpPr/>
            <p:nvPr/>
          </p:nvSpPr>
          <p:spPr>
            <a:xfrm>
              <a:off x="729845" y="2164692"/>
              <a:ext cx="39307" cy="38894"/>
            </a:xfrm>
            <a:custGeom>
              <a:rect b="b" l="l" r="r" t="t"/>
              <a:pathLst>
                <a:path extrusionOk="0" h="1132" w="1144">
                  <a:moveTo>
                    <a:pt x="572" y="0"/>
                  </a:moveTo>
                  <a:cubicBezTo>
                    <a:pt x="263" y="0"/>
                    <a:pt x="1" y="251"/>
                    <a:pt x="1" y="560"/>
                  </a:cubicBezTo>
                  <a:cubicBezTo>
                    <a:pt x="13" y="882"/>
                    <a:pt x="263" y="1132"/>
                    <a:pt x="572" y="1132"/>
                  </a:cubicBezTo>
                  <a:cubicBezTo>
                    <a:pt x="882" y="1132"/>
                    <a:pt x="1144" y="882"/>
                    <a:pt x="1144" y="560"/>
                  </a:cubicBezTo>
                  <a:cubicBezTo>
                    <a:pt x="1144" y="251"/>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
            <p:cNvSpPr/>
            <p:nvPr/>
          </p:nvSpPr>
          <p:spPr>
            <a:xfrm>
              <a:off x="857901" y="2164692"/>
              <a:ext cx="38894" cy="38894"/>
            </a:xfrm>
            <a:custGeom>
              <a:rect b="b" l="l" r="r" t="t"/>
              <a:pathLst>
                <a:path extrusionOk="0" h="1132" w="1132">
                  <a:moveTo>
                    <a:pt x="572" y="0"/>
                  </a:moveTo>
                  <a:cubicBezTo>
                    <a:pt x="250" y="0"/>
                    <a:pt x="0" y="251"/>
                    <a:pt x="0" y="560"/>
                  </a:cubicBezTo>
                  <a:cubicBezTo>
                    <a:pt x="12" y="882"/>
                    <a:pt x="250" y="1132"/>
                    <a:pt x="572" y="1132"/>
                  </a:cubicBezTo>
                  <a:cubicBezTo>
                    <a:pt x="881" y="1132"/>
                    <a:pt x="1131" y="882"/>
                    <a:pt x="1131" y="560"/>
                  </a:cubicBezTo>
                  <a:cubicBezTo>
                    <a:pt x="1131" y="251"/>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
            <p:cNvSpPr/>
            <p:nvPr/>
          </p:nvSpPr>
          <p:spPr>
            <a:xfrm>
              <a:off x="922531" y="2356965"/>
              <a:ext cx="38894" cy="38894"/>
            </a:xfrm>
            <a:custGeom>
              <a:rect b="b" l="l" r="r" t="t"/>
              <a:pathLst>
                <a:path extrusionOk="0" h="1132" w="1132">
                  <a:moveTo>
                    <a:pt x="560" y="0"/>
                  </a:moveTo>
                  <a:cubicBezTo>
                    <a:pt x="251" y="0"/>
                    <a:pt x="1" y="250"/>
                    <a:pt x="1" y="560"/>
                  </a:cubicBezTo>
                  <a:cubicBezTo>
                    <a:pt x="1" y="881"/>
                    <a:pt x="251" y="1132"/>
                    <a:pt x="560" y="1132"/>
                  </a:cubicBezTo>
                  <a:cubicBezTo>
                    <a:pt x="870" y="1132"/>
                    <a:pt x="1132" y="881"/>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
            <p:cNvSpPr/>
            <p:nvPr/>
          </p:nvSpPr>
          <p:spPr>
            <a:xfrm>
              <a:off x="794062" y="2356965"/>
              <a:ext cx="38929" cy="38894"/>
            </a:xfrm>
            <a:custGeom>
              <a:rect b="b" l="l" r="r" t="t"/>
              <a:pathLst>
                <a:path extrusionOk="0" h="1132" w="1133">
                  <a:moveTo>
                    <a:pt x="561" y="0"/>
                  </a:moveTo>
                  <a:cubicBezTo>
                    <a:pt x="251" y="0"/>
                    <a:pt x="1" y="250"/>
                    <a:pt x="1" y="560"/>
                  </a:cubicBezTo>
                  <a:cubicBezTo>
                    <a:pt x="1" y="870"/>
                    <a:pt x="251" y="1132"/>
                    <a:pt x="561" y="1132"/>
                  </a:cubicBezTo>
                  <a:cubicBezTo>
                    <a:pt x="870" y="1132"/>
                    <a:pt x="1132" y="870"/>
                    <a:pt x="1132" y="560"/>
                  </a:cubicBezTo>
                  <a:cubicBezTo>
                    <a:pt x="1132" y="250"/>
                    <a:pt x="870" y="0"/>
                    <a:pt x="56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
            <p:cNvSpPr/>
            <p:nvPr/>
          </p:nvSpPr>
          <p:spPr>
            <a:xfrm>
              <a:off x="729845" y="2420769"/>
              <a:ext cx="39307" cy="38894"/>
            </a:xfrm>
            <a:custGeom>
              <a:rect b="b" l="l" r="r" t="t"/>
              <a:pathLst>
                <a:path extrusionOk="0" h="1132" w="1144">
                  <a:moveTo>
                    <a:pt x="572" y="1"/>
                  </a:moveTo>
                  <a:cubicBezTo>
                    <a:pt x="263" y="1"/>
                    <a:pt x="1" y="251"/>
                    <a:pt x="1" y="572"/>
                  </a:cubicBezTo>
                  <a:cubicBezTo>
                    <a:pt x="1" y="882"/>
                    <a:pt x="263" y="1132"/>
                    <a:pt x="572" y="1132"/>
                  </a:cubicBezTo>
                  <a:cubicBezTo>
                    <a:pt x="882" y="1132"/>
                    <a:pt x="1144" y="882"/>
                    <a:pt x="1144" y="572"/>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
            <p:cNvSpPr/>
            <p:nvPr/>
          </p:nvSpPr>
          <p:spPr>
            <a:xfrm>
              <a:off x="857901" y="2420769"/>
              <a:ext cx="38894" cy="38894"/>
            </a:xfrm>
            <a:custGeom>
              <a:rect b="b" l="l" r="r" t="t"/>
              <a:pathLst>
                <a:path extrusionOk="0" h="1132" w="1132">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
            <p:cNvSpPr/>
            <p:nvPr/>
          </p:nvSpPr>
          <p:spPr>
            <a:xfrm>
              <a:off x="729845" y="2292336"/>
              <a:ext cx="39307" cy="38894"/>
            </a:xfrm>
            <a:custGeom>
              <a:rect b="b" l="l" r="r" t="t"/>
              <a:pathLst>
                <a:path extrusionOk="0" h="1132" w="1144">
                  <a:moveTo>
                    <a:pt x="572" y="0"/>
                  </a:moveTo>
                  <a:cubicBezTo>
                    <a:pt x="263" y="0"/>
                    <a:pt x="1" y="262"/>
                    <a:pt x="1" y="572"/>
                  </a:cubicBezTo>
                  <a:cubicBezTo>
                    <a:pt x="13" y="881"/>
                    <a:pt x="263" y="1131"/>
                    <a:pt x="572" y="1131"/>
                  </a:cubicBezTo>
                  <a:cubicBezTo>
                    <a:pt x="882" y="1131"/>
                    <a:pt x="1144" y="881"/>
                    <a:pt x="1144" y="572"/>
                  </a:cubicBezTo>
                  <a:cubicBezTo>
                    <a:pt x="1144"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
            <p:cNvSpPr/>
            <p:nvPr/>
          </p:nvSpPr>
          <p:spPr>
            <a:xfrm>
              <a:off x="857901" y="2292336"/>
              <a:ext cx="38894" cy="38894"/>
            </a:xfrm>
            <a:custGeom>
              <a:rect b="b" l="l" r="r" t="t"/>
              <a:pathLst>
                <a:path extrusionOk="0" h="1132" w="1132">
                  <a:moveTo>
                    <a:pt x="572" y="0"/>
                  </a:moveTo>
                  <a:cubicBezTo>
                    <a:pt x="250" y="0"/>
                    <a:pt x="0" y="262"/>
                    <a:pt x="0" y="572"/>
                  </a:cubicBezTo>
                  <a:cubicBezTo>
                    <a:pt x="12" y="881"/>
                    <a:pt x="250"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
            <p:cNvSpPr/>
            <p:nvPr/>
          </p:nvSpPr>
          <p:spPr>
            <a:xfrm>
              <a:off x="922531" y="2228497"/>
              <a:ext cx="38894" cy="38894"/>
            </a:xfrm>
            <a:custGeom>
              <a:rect b="b" l="l" r="r" t="t"/>
              <a:pathLst>
                <a:path extrusionOk="0" h="1132" w="1132">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
            <p:cNvSpPr/>
            <p:nvPr/>
          </p:nvSpPr>
          <p:spPr>
            <a:xfrm>
              <a:off x="794062" y="2228909"/>
              <a:ext cx="38929" cy="38894"/>
            </a:xfrm>
            <a:custGeom>
              <a:rect b="b" l="l" r="r" t="t"/>
              <a:pathLst>
                <a:path extrusionOk="0" h="1132" w="1133">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
            <p:cNvSpPr/>
            <p:nvPr/>
          </p:nvSpPr>
          <p:spPr>
            <a:xfrm>
              <a:off x="666041" y="2100887"/>
              <a:ext cx="38894" cy="38894"/>
            </a:xfrm>
            <a:custGeom>
              <a:rect b="b" l="l" r="r" t="t"/>
              <a:pathLst>
                <a:path extrusionOk="0" h="1132" w="1132">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
            <p:cNvSpPr/>
            <p:nvPr/>
          </p:nvSpPr>
          <p:spPr>
            <a:xfrm>
              <a:off x="537985" y="2100475"/>
              <a:ext cx="38894" cy="38894"/>
            </a:xfrm>
            <a:custGeom>
              <a:rect b="b" l="l" r="r" t="t"/>
              <a:pathLst>
                <a:path extrusionOk="0" h="1132" w="1132">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
            <p:cNvSpPr/>
            <p:nvPr/>
          </p:nvSpPr>
          <p:spPr>
            <a:xfrm>
              <a:off x="473768" y="2164692"/>
              <a:ext cx="38894" cy="38894"/>
            </a:xfrm>
            <a:custGeom>
              <a:rect b="b" l="l" r="r" t="t"/>
              <a:pathLst>
                <a:path extrusionOk="0" h="1132" w="1132">
                  <a:moveTo>
                    <a:pt x="572" y="0"/>
                  </a:moveTo>
                  <a:cubicBezTo>
                    <a:pt x="262" y="0"/>
                    <a:pt x="0" y="251"/>
                    <a:pt x="0" y="560"/>
                  </a:cubicBezTo>
                  <a:cubicBezTo>
                    <a:pt x="0" y="882"/>
                    <a:pt x="262" y="1132"/>
                    <a:pt x="572" y="1132"/>
                  </a:cubicBezTo>
                  <a:cubicBezTo>
                    <a:pt x="881" y="1132"/>
                    <a:pt x="1131" y="882"/>
                    <a:pt x="1131" y="560"/>
                  </a:cubicBezTo>
                  <a:cubicBezTo>
                    <a:pt x="1131" y="251"/>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
            <p:cNvSpPr/>
            <p:nvPr/>
          </p:nvSpPr>
          <p:spPr>
            <a:xfrm>
              <a:off x="601824" y="2164692"/>
              <a:ext cx="38894" cy="38894"/>
            </a:xfrm>
            <a:custGeom>
              <a:rect b="b" l="l" r="r" t="t"/>
              <a:pathLst>
                <a:path extrusionOk="0" h="1132" w="1132">
                  <a:moveTo>
                    <a:pt x="560" y="0"/>
                  </a:moveTo>
                  <a:cubicBezTo>
                    <a:pt x="250" y="0"/>
                    <a:pt x="0" y="251"/>
                    <a:pt x="0" y="560"/>
                  </a:cubicBezTo>
                  <a:cubicBezTo>
                    <a:pt x="12" y="882"/>
                    <a:pt x="250" y="1132"/>
                    <a:pt x="560" y="1132"/>
                  </a:cubicBezTo>
                  <a:cubicBezTo>
                    <a:pt x="881" y="1132"/>
                    <a:pt x="1131" y="882"/>
                    <a:pt x="1131" y="560"/>
                  </a:cubicBezTo>
                  <a:cubicBezTo>
                    <a:pt x="1131" y="251"/>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
            <p:cNvSpPr/>
            <p:nvPr/>
          </p:nvSpPr>
          <p:spPr>
            <a:xfrm>
              <a:off x="666041" y="2356965"/>
              <a:ext cx="38894" cy="38894"/>
            </a:xfrm>
            <a:custGeom>
              <a:rect b="b" l="l" r="r" t="t"/>
              <a:pathLst>
                <a:path extrusionOk="0" h="1132" w="1132">
                  <a:moveTo>
                    <a:pt x="572" y="0"/>
                  </a:moveTo>
                  <a:cubicBezTo>
                    <a:pt x="262" y="0"/>
                    <a:pt x="0" y="250"/>
                    <a:pt x="0" y="560"/>
                  </a:cubicBezTo>
                  <a:cubicBezTo>
                    <a:pt x="0" y="881"/>
                    <a:pt x="262" y="1132"/>
                    <a:pt x="572" y="1132"/>
                  </a:cubicBezTo>
                  <a:cubicBezTo>
                    <a:pt x="881" y="1132"/>
                    <a:pt x="1131" y="881"/>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
            <p:cNvSpPr/>
            <p:nvPr/>
          </p:nvSpPr>
          <p:spPr>
            <a:xfrm>
              <a:off x="537985" y="2356965"/>
              <a:ext cx="38894" cy="38894"/>
            </a:xfrm>
            <a:custGeom>
              <a:rect b="b" l="l" r="r" t="t"/>
              <a:pathLst>
                <a:path extrusionOk="0" h="1132" w="1132">
                  <a:moveTo>
                    <a:pt x="560" y="0"/>
                  </a:moveTo>
                  <a:cubicBezTo>
                    <a:pt x="251" y="0"/>
                    <a:pt x="1" y="250"/>
                    <a:pt x="1" y="560"/>
                  </a:cubicBezTo>
                  <a:cubicBezTo>
                    <a:pt x="1" y="870"/>
                    <a:pt x="251" y="1132"/>
                    <a:pt x="560" y="1132"/>
                  </a:cubicBezTo>
                  <a:cubicBezTo>
                    <a:pt x="870" y="1132"/>
                    <a:pt x="1132" y="870"/>
                    <a:pt x="1132" y="560"/>
                  </a:cubicBezTo>
                  <a:cubicBezTo>
                    <a:pt x="1132"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2"/>
            <p:cNvSpPr/>
            <p:nvPr/>
          </p:nvSpPr>
          <p:spPr>
            <a:xfrm>
              <a:off x="473768" y="2420769"/>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
            <p:cNvSpPr/>
            <p:nvPr/>
          </p:nvSpPr>
          <p:spPr>
            <a:xfrm>
              <a:off x="601824" y="2420769"/>
              <a:ext cx="38894" cy="38894"/>
            </a:xfrm>
            <a:custGeom>
              <a:rect b="b" l="l" r="r" t="t"/>
              <a:pathLst>
                <a:path extrusionOk="0" h="1132" w="1132">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
            <p:cNvSpPr/>
            <p:nvPr/>
          </p:nvSpPr>
          <p:spPr>
            <a:xfrm>
              <a:off x="473768" y="2292336"/>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
            <p:cNvSpPr/>
            <p:nvPr/>
          </p:nvSpPr>
          <p:spPr>
            <a:xfrm>
              <a:off x="601824" y="2292336"/>
              <a:ext cx="38894" cy="38894"/>
            </a:xfrm>
            <a:custGeom>
              <a:rect b="b" l="l" r="r" t="t"/>
              <a:pathLst>
                <a:path extrusionOk="0" h="1132" w="1132">
                  <a:moveTo>
                    <a:pt x="560" y="0"/>
                  </a:moveTo>
                  <a:cubicBezTo>
                    <a:pt x="250" y="0"/>
                    <a:pt x="0" y="262"/>
                    <a:pt x="0" y="572"/>
                  </a:cubicBezTo>
                  <a:cubicBezTo>
                    <a:pt x="12" y="881"/>
                    <a:pt x="250" y="1131"/>
                    <a:pt x="560" y="1131"/>
                  </a:cubicBezTo>
                  <a:cubicBezTo>
                    <a:pt x="881" y="1131"/>
                    <a:pt x="1131" y="881"/>
                    <a:pt x="1131" y="572"/>
                  </a:cubicBezTo>
                  <a:cubicBezTo>
                    <a:pt x="1131" y="262"/>
                    <a:pt x="881"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
            <p:cNvSpPr/>
            <p:nvPr/>
          </p:nvSpPr>
          <p:spPr>
            <a:xfrm>
              <a:off x="666041" y="2228497"/>
              <a:ext cx="38894" cy="38894"/>
            </a:xfrm>
            <a:custGeom>
              <a:rect b="b" l="l" r="r" t="t"/>
              <a:pathLst>
                <a:path extrusionOk="0" h="1132" w="1132">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
            <p:cNvSpPr/>
            <p:nvPr/>
          </p:nvSpPr>
          <p:spPr>
            <a:xfrm>
              <a:off x="537985" y="2228909"/>
              <a:ext cx="38894" cy="38894"/>
            </a:xfrm>
            <a:custGeom>
              <a:rect b="b" l="l" r="r" t="t"/>
              <a:pathLst>
                <a:path extrusionOk="0" h="1132" w="1132">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
            <p:cNvSpPr/>
            <p:nvPr/>
          </p:nvSpPr>
          <p:spPr>
            <a:xfrm>
              <a:off x="409929" y="2100887"/>
              <a:ext cx="38929" cy="38894"/>
            </a:xfrm>
            <a:custGeom>
              <a:rect b="b" l="l" r="r" t="t"/>
              <a:pathLst>
                <a:path extrusionOk="0" h="1132" w="1133">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
            <p:cNvSpPr/>
            <p:nvPr/>
          </p:nvSpPr>
          <p:spPr>
            <a:xfrm>
              <a:off x="281495" y="2100475"/>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2" y="881"/>
                    <a:pt x="1132" y="572"/>
                  </a:cubicBezTo>
                  <a:cubicBezTo>
                    <a:pt x="1132"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
            <p:cNvSpPr/>
            <p:nvPr/>
          </p:nvSpPr>
          <p:spPr>
            <a:xfrm>
              <a:off x="217690" y="2164692"/>
              <a:ext cx="38894" cy="38894"/>
            </a:xfrm>
            <a:custGeom>
              <a:rect b="b" l="l" r="r" t="t"/>
              <a:pathLst>
                <a:path extrusionOk="0" h="1132" w="1132">
                  <a:moveTo>
                    <a:pt x="572" y="0"/>
                  </a:moveTo>
                  <a:cubicBezTo>
                    <a:pt x="250" y="0"/>
                    <a:pt x="0" y="251"/>
                    <a:pt x="0" y="560"/>
                  </a:cubicBezTo>
                  <a:cubicBezTo>
                    <a:pt x="0" y="882"/>
                    <a:pt x="250" y="1132"/>
                    <a:pt x="572" y="1132"/>
                  </a:cubicBezTo>
                  <a:cubicBezTo>
                    <a:pt x="881" y="1132"/>
                    <a:pt x="1131" y="882"/>
                    <a:pt x="1131" y="560"/>
                  </a:cubicBezTo>
                  <a:cubicBezTo>
                    <a:pt x="1131" y="251"/>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
            <p:cNvSpPr/>
            <p:nvPr/>
          </p:nvSpPr>
          <p:spPr>
            <a:xfrm>
              <a:off x="345300" y="2164692"/>
              <a:ext cx="39307" cy="38894"/>
            </a:xfrm>
            <a:custGeom>
              <a:rect b="b" l="l" r="r" t="t"/>
              <a:pathLst>
                <a:path extrusionOk="0" h="1132" w="1144">
                  <a:moveTo>
                    <a:pt x="572" y="0"/>
                  </a:moveTo>
                  <a:cubicBezTo>
                    <a:pt x="263" y="0"/>
                    <a:pt x="1" y="251"/>
                    <a:pt x="1" y="560"/>
                  </a:cubicBezTo>
                  <a:cubicBezTo>
                    <a:pt x="25" y="882"/>
                    <a:pt x="275" y="1132"/>
                    <a:pt x="572" y="1132"/>
                  </a:cubicBezTo>
                  <a:cubicBezTo>
                    <a:pt x="882" y="1132"/>
                    <a:pt x="1144" y="882"/>
                    <a:pt x="1144" y="560"/>
                  </a:cubicBezTo>
                  <a:cubicBezTo>
                    <a:pt x="1144" y="251"/>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
            <p:cNvSpPr/>
            <p:nvPr/>
          </p:nvSpPr>
          <p:spPr>
            <a:xfrm>
              <a:off x="409929" y="2356965"/>
              <a:ext cx="38929" cy="38894"/>
            </a:xfrm>
            <a:custGeom>
              <a:rect b="b" l="l" r="r" t="t"/>
              <a:pathLst>
                <a:path extrusionOk="0" h="1132" w="1133">
                  <a:moveTo>
                    <a:pt x="572" y="0"/>
                  </a:moveTo>
                  <a:cubicBezTo>
                    <a:pt x="251" y="0"/>
                    <a:pt x="1" y="250"/>
                    <a:pt x="1" y="560"/>
                  </a:cubicBezTo>
                  <a:cubicBezTo>
                    <a:pt x="1" y="881"/>
                    <a:pt x="251" y="1132"/>
                    <a:pt x="572" y="1132"/>
                  </a:cubicBezTo>
                  <a:cubicBezTo>
                    <a:pt x="882" y="1132"/>
                    <a:pt x="1132" y="881"/>
                    <a:pt x="1132" y="560"/>
                  </a:cubicBezTo>
                  <a:cubicBezTo>
                    <a:pt x="1132" y="250"/>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
            <p:cNvSpPr/>
            <p:nvPr/>
          </p:nvSpPr>
          <p:spPr>
            <a:xfrm>
              <a:off x="281495" y="2356965"/>
              <a:ext cx="38894" cy="38894"/>
            </a:xfrm>
            <a:custGeom>
              <a:rect b="b" l="l" r="r" t="t"/>
              <a:pathLst>
                <a:path extrusionOk="0" h="1132" w="1132">
                  <a:moveTo>
                    <a:pt x="572" y="0"/>
                  </a:moveTo>
                  <a:cubicBezTo>
                    <a:pt x="262" y="0"/>
                    <a:pt x="0" y="250"/>
                    <a:pt x="0" y="560"/>
                  </a:cubicBezTo>
                  <a:cubicBezTo>
                    <a:pt x="0" y="870"/>
                    <a:pt x="262" y="1132"/>
                    <a:pt x="572" y="1132"/>
                  </a:cubicBezTo>
                  <a:cubicBezTo>
                    <a:pt x="881" y="1132"/>
                    <a:pt x="1132" y="870"/>
                    <a:pt x="1132" y="560"/>
                  </a:cubicBezTo>
                  <a:cubicBezTo>
                    <a:pt x="1132"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
            <p:cNvSpPr/>
            <p:nvPr/>
          </p:nvSpPr>
          <p:spPr>
            <a:xfrm>
              <a:off x="217690" y="2420769"/>
              <a:ext cx="38894" cy="38894"/>
            </a:xfrm>
            <a:custGeom>
              <a:rect b="b" l="l" r="r" t="t"/>
              <a:pathLst>
                <a:path extrusionOk="0" h="1132" w="1132">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
            <p:cNvSpPr/>
            <p:nvPr/>
          </p:nvSpPr>
          <p:spPr>
            <a:xfrm>
              <a:off x="345300" y="2420769"/>
              <a:ext cx="39307" cy="38894"/>
            </a:xfrm>
            <a:custGeom>
              <a:rect b="b" l="l" r="r" t="t"/>
              <a:pathLst>
                <a:path extrusionOk="0" h="1132" w="1144">
                  <a:moveTo>
                    <a:pt x="572" y="1"/>
                  </a:moveTo>
                  <a:cubicBezTo>
                    <a:pt x="263" y="1"/>
                    <a:pt x="1" y="251"/>
                    <a:pt x="1" y="572"/>
                  </a:cubicBezTo>
                  <a:cubicBezTo>
                    <a:pt x="1" y="882"/>
                    <a:pt x="275" y="1132"/>
                    <a:pt x="572" y="1132"/>
                  </a:cubicBezTo>
                  <a:cubicBezTo>
                    <a:pt x="882" y="1132"/>
                    <a:pt x="1144" y="882"/>
                    <a:pt x="1144" y="572"/>
                  </a:cubicBezTo>
                  <a:cubicBezTo>
                    <a:pt x="1144"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
            <p:cNvSpPr/>
            <p:nvPr/>
          </p:nvSpPr>
          <p:spPr>
            <a:xfrm>
              <a:off x="217690" y="2292336"/>
              <a:ext cx="38894" cy="38894"/>
            </a:xfrm>
            <a:custGeom>
              <a:rect b="b" l="l" r="r" t="t"/>
              <a:pathLst>
                <a:path extrusionOk="0" h="1132" w="1132">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
            <p:cNvSpPr/>
            <p:nvPr/>
          </p:nvSpPr>
          <p:spPr>
            <a:xfrm>
              <a:off x="345300" y="2292336"/>
              <a:ext cx="39307" cy="38894"/>
            </a:xfrm>
            <a:custGeom>
              <a:rect b="b" l="l" r="r" t="t"/>
              <a:pathLst>
                <a:path extrusionOk="0" h="1132" w="1144">
                  <a:moveTo>
                    <a:pt x="572" y="0"/>
                  </a:moveTo>
                  <a:cubicBezTo>
                    <a:pt x="263" y="0"/>
                    <a:pt x="1" y="262"/>
                    <a:pt x="1" y="572"/>
                  </a:cubicBezTo>
                  <a:cubicBezTo>
                    <a:pt x="25" y="881"/>
                    <a:pt x="275" y="1131"/>
                    <a:pt x="572" y="1131"/>
                  </a:cubicBezTo>
                  <a:cubicBezTo>
                    <a:pt x="882" y="1131"/>
                    <a:pt x="1144" y="881"/>
                    <a:pt x="1144" y="572"/>
                  </a:cubicBezTo>
                  <a:cubicBezTo>
                    <a:pt x="1144"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
            <p:cNvSpPr/>
            <p:nvPr/>
          </p:nvSpPr>
          <p:spPr>
            <a:xfrm>
              <a:off x="409929" y="2228497"/>
              <a:ext cx="38929" cy="38894"/>
            </a:xfrm>
            <a:custGeom>
              <a:rect b="b" l="l" r="r" t="t"/>
              <a:pathLst>
                <a:path extrusionOk="0" h="1132" w="1133">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
            <p:cNvSpPr/>
            <p:nvPr/>
          </p:nvSpPr>
          <p:spPr>
            <a:xfrm>
              <a:off x="281495" y="2228909"/>
              <a:ext cx="38894" cy="38894"/>
            </a:xfrm>
            <a:custGeom>
              <a:rect b="b" l="l" r="r" t="t"/>
              <a:pathLst>
                <a:path extrusionOk="0" h="1132" w="1132">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
            <p:cNvSpPr/>
            <p:nvPr/>
          </p:nvSpPr>
          <p:spPr>
            <a:xfrm>
              <a:off x="153851" y="2100887"/>
              <a:ext cx="38894" cy="38894"/>
            </a:xfrm>
            <a:custGeom>
              <a:rect b="b" l="l" r="r" t="t"/>
              <a:pathLst>
                <a:path extrusionOk="0" h="1132" w="1132">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
            <p:cNvSpPr/>
            <p:nvPr/>
          </p:nvSpPr>
          <p:spPr>
            <a:xfrm>
              <a:off x="25830" y="2100475"/>
              <a:ext cx="38894" cy="38894"/>
            </a:xfrm>
            <a:custGeom>
              <a:rect b="b" l="l" r="r" t="t"/>
              <a:pathLst>
                <a:path extrusionOk="0" h="1132" w="1132">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
            <p:cNvSpPr/>
            <p:nvPr/>
          </p:nvSpPr>
          <p:spPr>
            <a:xfrm>
              <a:off x="-38422" y="2164692"/>
              <a:ext cx="38894" cy="38894"/>
            </a:xfrm>
            <a:custGeom>
              <a:rect b="b" l="l" r="r" t="t"/>
              <a:pathLst>
                <a:path extrusionOk="0" h="1132" w="1132">
                  <a:moveTo>
                    <a:pt x="560" y="0"/>
                  </a:moveTo>
                  <a:cubicBezTo>
                    <a:pt x="251" y="0"/>
                    <a:pt x="1" y="251"/>
                    <a:pt x="1" y="560"/>
                  </a:cubicBezTo>
                  <a:cubicBezTo>
                    <a:pt x="1" y="882"/>
                    <a:pt x="251" y="1132"/>
                    <a:pt x="560" y="1132"/>
                  </a:cubicBezTo>
                  <a:cubicBezTo>
                    <a:pt x="882" y="1132"/>
                    <a:pt x="1132" y="882"/>
                    <a:pt x="1132" y="560"/>
                  </a:cubicBezTo>
                  <a:cubicBezTo>
                    <a:pt x="1132" y="251"/>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
            <p:cNvSpPr/>
            <p:nvPr/>
          </p:nvSpPr>
          <p:spPr>
            <a:xfrm>
              <a:off x="89222" y="2164692"/>
              <a:ext cx="38894" cy="38894"/>
            </a:xfrm>
            <a:custGeom>
              <a:rect b="b" l="l" r="r" t="t"/>
              <a:pathLst>
                <a:path extrusionOk="0" h="1132" w="1132">
                  <a:moveTo>
                    <a:pt x="572" y="0"/>
                  </a:moveTo>
                  <a:cubicBezTo>
                    <a:pt x="262" y="0"/>
                    <a:pt x="0" y="251"/>
                    <a:pt x="0" y="560"/>
                  </a:cubicBezTo>
                  <a:cubicBezTo>
                    <a:pt x="24" y="882"/>
                    <a:pt x="274" y="1132"/>
                    <a:pt x="572" y="1132"/>
                  </a:cubicBezTo>
                  <a:cubicBezTo>
                    <a:pt x="882" y="1132"/>
                    <a:pt x="1132" y="882"/>
                    <a:pt x="1132" y="560"/>
                  </a:cubicBezTo>
                  <a:cubicBezTo>
                    <a:pt x="1132" y="251"/>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
            <p:cNvSpPr/>
            <p:nvPr/>
          </p:nvSpPr>
          <p:spPr>
            <a:xfrm>
              <a:off x="153851" y="2356965"/>
              <a:ext cx="38894" cy="38894"/>
            </a:xfrm>
            <a:custGeom>
              <a:rect b="b" l="l" r="r" t="t"/>
              <a:pathLst>
                <a:path extrusionOk="0" h="1132" w="1132">
                  <a:moveTo>
                    <a:pt x="560" y="0"/>
                  </a:moveTo>
                  <a:cubicBezTo>
                    <a:pt x="251" y="0"/>
                    <a:pt x="1" y="250"/>
                    <a:pt x="1" y="560"/>
                  </a:cubicBezTo>
                  <a:cubicBezTo>
                    <a:pt x="1" y="881"/>
                    <a:pt x="251" y="1132"/>
                    <a:pt x="560" y="1132"/>
                  </a:cubicBezTo>
                  <a:cubicBezTo>
                    <a:pt x="882" y="1132"/>
                    <a:pt x="1132" y="881"/>
                    <a:pt x="1132" y="560"/>
                  </a:cubicBezTo>
                  <a:cubicBezTo>
                    <a:pt x="1132" y="250"/>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
            <p:cNvSpPr/>
            <p:nvPr/>
          </p:nvSpPr>
          <p:spPr>
            <a:xfrm>
              <a:off x="25830" y="2356965"/>
              <a:ext cx="38894" cy="38894"/>
            </a:xfrm>
            <a:custGeom>
              <a:rect b="b" l="l" r="r" t="t"/>
              <a:pathLst>
                <a:path extrusionOk="0" h="1132" w="1132">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
            <p:cNvSpPr/>
            <p:nvPr/>
          </p:nvSpPr>
          <p:spPr>
            <a:xfrm>
              <a:off x="-38422" y="2420769"/>
              <a:ext cx="38894" cy="38894"/>
            </a:xfrm>
            <a:custGeom>
              <a:rect b="b" l="l" r="r" t="t"/>
              <a:pathLst>
                <a:path extrusionOk="0" h="1132" w="1132">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
            <p:cNvSpPr/>
            <p:nvPr/>
          </p:nvSpPr>
          <p:spPr>
            <a:xfrm>
              <a:off x="89222" y="2420769"/>
              <a:ext cx="38894" cy="38894"/>
            </a:xfrm>
            <a:custGeom>
              <a:rect b="b" l="l" r="r" t="t"/>
              <a:pathLst>
                <a:path extrusionOk="0" h="1132" w="1132">
                  <a:moveTo>
                    <a:pt x="572" y="1"/>
                  </a:moveTo>
                  <a:cubicBezTo>
                    <a:pt x="262" y="1"/>
                    <a:pt x="0" y="251"/>
                    <a:pt x="0" y="572"/>
                  </a:cubicBezTo>
                  <a:cubicBezTo>
                    <a:pt x="0" y="882"/>
                    <a:pt x="274" y="1132"/>
                    <a:pt x="572" y="1132"/>
                  </a:cubicBezTo>
                  <a:cubicBezTo>
                    <a:pt x="882" y="1132"/>
                    <a:pt x="1132" y="882"/>
                    <a:pt x="1132" y="572"/>
                  </a:cubicBezTo>
                  <a:cubicBezTo>
                    <a:pt x="1132" y="251"/>
                    <a:pt x="882"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
            <p:cNvSpPr/>
            <p:nvPr/>
          </p:nvSpPr>
          <p:spPr>
            <a:xfrm>
              <a:off x="-38422" y="2292336"/>
              <a:ext cx="38894" cy="38894"/>
            </a:xfrm>
            <a:custGeom>
              <a:rect b="b" l="l" r="r" t="t"/>
              <a:pathLst>
                <a:path extrusionOk="0" h="1132" w="1132">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
            <p:cNvSpPr/>
            <p:nvPr/>
          </p:nvSpPr>
          <p:spPr>
            <a:xfrm>
              <a:off x="89222" y="2292336"/>
              <a:ext cx="38894" cy="38894"/>
            </a:xfrm>
            <a:custGeom>
              <a:rect b="b" l="l" r="r" t="t"/>
              <a:pathLst>
                <a:path extrusionOk="0" h="1132" w="1132">
                  <a:moveTo>
                    <a:pt x="572" y="0"/>
                  </a:moveTo>
                  <a:cubicBezTo>
                    <a:pt x="262" y="0"/>
                    <a:pt x="0" y="262"/>
                    <a:pt x="0" y="572"/>
                  </a:cubicBezTo>
                  <a:cubicBezTo>
                    <a:pt x="24" y="881"/>
                    <a:pt x="274" y="1131"/>
                    <a:pt x="572" y="1131"/>
                  </a:cubicBezTo>
                  <a:cubicBezTo>
                    <a:pt x="882" y="1131"/>
                    <a:pt x="1132" y="881"/>
                    <a:pt x="1132" y="572"/>
                  </a:cubicBezTo>
                  <a:cubicBezTo>
                    <a:pt x="1132" y="262"/>
                    <a:pt x="882" y="0"/>
                    <a:pt x="57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
            <p:cNvSpPr/>
            <p:nvPr/>
          </p:nvSpPr>
          <p:spPr>
            <a:xfrm>
              <a:off x="153851" y="2228497"/>
              <a:ext cx="38894" cy="38894"/>
            </a:xfrm>
            <a:custGeom>
              <a:rect b="b" l="l" r="r" t="t"/>
              <a:pathLst>
                <a:path extrusionOk="0" h="1132" w="1132">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
            <p:cNvSpPr/>
            <p:nvPr/>
          </p:nvSpPr>
          <p:spPr>
            <a:xfrm>
              <a:off x="25830" y="2228909"/>
              <a:ext cx="38894" cy="38894"/>
            </a:xfrm>
            <a:custGeom>
              <a:rect b="b" l="l" r="r" t="t"/>
              <a:pathLst>
                <a:path extrusionOk="0" h="1132" w="1132">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
            <p:cNvSpPr/>
            <p:nvPr/>
          </p:nvSpPr>
          <p:spPr>
            <a:xfrm>
              <a:off x="-102226" y="2100887"/>
              <a:ext cx="38894" cy="38894"/>
            </a:xfrm>
            <a:custGeom>
              <a:rect b="b" l="l" r="r" t="t"/>
              <a:pathLst>
                <a:path extrusionOk="0" h="1132" w="1132">
                  <a:moveTo>
                    <a:pt x="560" y="0"/>
                  </a:moveTo>
                  <a:cubicBezTo>
                    <a:pt x="250" y="0"/>
                    <a:pt x="0" y="250"/>
                    <a:pt x="0" y="560"/>
                  </a:cubicBezTo>
                  <a:cubicBezTo>
                    <a:pt x="0" y="869"/>
                    <a:pt x="250" y="1131"/>
                    <a:pt x="560" y="1131"/>
                  </a:cubicBezTo>
                  <a:cubicBezTo>
                    <a:pt x="870" y="1131"/>
                    <a:pt x="1131" y="869"/>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
            <p:cNvSpPr/>
            <p:nvPr/>
          </p:nvSpPr>
          <p:spPr>
            <a:xfrm>
              <a:off x="-136173" y="2168368"/>
              <a:ext cx="8212" cy="31542"/>
            </a:xfrm>
            <a:custGeom>
              <a:rect b="b" l="l" r="r" t="t"/>
              <a:pathLst>
                <a:path extrusionOk="0" h="918" w="239">
                  <a:moveTo>
                    <a:pt x="0" y="1"/>
                  </a:moveTo>
                  <a:lnTo>
                    <a:pt x="0" y="917"/>
                  </a:lnTo>
                  <a:cubicBezTo>
                    <a:pt x="155" y="834"/>
                    <a:pt x="238" y="655"/>
                    <a:pt x="238" y="453"/>
                  </a:cubicBezTo>
                  <a:cubicBezTo>
                    <a:pt x="238" y="263"/>
                    <a:pt x="131" y="96"/>
                    <a:pt x="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
            <p:cNvSpPr/>
            <p:nvPr/>
          </p:nvSpPr>
          <p:spPr>
            <a:xfrm>
              <a:off x="-102226" y="2356965"/>
              <a:ext cx="38894" cy="38894"/>
            </a:xfrm>
            <a:custGeom>
              <a:rect b="b" l="l" r="r" t="t"/>
              <a:pathLst>
                <a:path extrusionOk="0" h="1132" w="1132">
                  <a:moveTo>
                    <a:pt x="560" y="0"/>
                  </a:moveTo>
                  <a:cubicBezTo>
                    <a:pt x="250" y="0"/>
                    <a:pt x="0" y="250"/>
                    <a:pt x="0" y="560"/>
                  </a:cubicBezTo>
                  <a:cubicBezTo>
                    <a:pt x="0" y="881"/>
                    <a:pt x="250" y="1132"/>
                    <a:pt x="560" y="1132"/>
                  </a:cubicBezTo>
                  <a:cubicBezTo>
                    <a:pt x="870" y="1132"/>
                    <a:pt x="1131" y="881"/>
                    <a:pt x="1131" y="560"/>
                  </a:cubicBezTo>
                  <a:cubicBezTo>
                    <a:pt x="1131" y="250"/>
                    <a:pt x="870" y="0"/>
                    <a:pt x="56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
            <p:cNvSpPr/>
            <p:nvPr/>
          </p:nvSpPr>
          <p:spPr>
            <a:xfrm>
              <a:off x="-136173" y="2424446"/>
              <a:ext cx="8212" cy="31542"/>
            </a:xfrm>
            <a:custGeom>
              <a:rect b="b" l="l" r="r" t="t"/>
              <a:pathLst>
                <a:path extrusionOk="0" h="918" w="239">
                  <a:moveTo>
                    <a:pt x="0" y="1"/>
                  </a:moveTo>
                  <a:lnTo>
                    <a:pt x="0" y="918"/>
                  </a:lnTo>
                  <a:cubicBezTo>
                    <a:pt x="155" y="834"/>
                    <a:pt x="238" y="656"/>
                    <a:pt x="238" y="465"/>
                  </a:cubicBezTo>
                  <a:cubicBezTo>
                    <a:pt x="238" y="263"/>
                    <a:pt x="131" y="108"/>
                    <a:pt x="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
            <p:cNvSpPr/>
            <p:nvPr/>
          </p:nvSpPr>
          <p:spPr>
            <a:xfrm>
              <a:off x="-136173" y="2296424"/>
              <a:ext cx="8212" cy="31920"/>
            </a:xfrm>
            <a:custGeom>
              <a:rect b="b" l="l" r="r" t="t"/>
              <a:pathLst>
                <a:path extrusionOk="0" h="929" w="239">
                  <a:moveTo>
                    <a:pt x="0" y="0"/>
                  </a:moveTo>
                  <a:lnTo>
                    <a:pt x="0" y="929"/>
                  </a:lnTo>
                  <a:cubicBezTo>
                    <a:pt x="155" y="822"/>
                    <a:pt x="238" y="655"/>
                    <a:pt x="238" y="465"/>
                  </a:cubicBezTo>
                  <a:cubicBezTo>
                    <a:pt x="238" y="274"/>
                    <a:pt x="131" y="107"/>
                    <a:pt x="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
            <p:cNvSpPr/>
            <p:nvPr/>
          </p:nvSpPr>
          <p:spPr>
            <a:xfrm>
              <a:off x="-102226" y="2228497"/>
              <a:ext cx="38894" cy="38894"/>
            </a:xfrm>
            <a:custGeom>
              <a:rect b="b" l="l" r="r" t="t"/>
              <a:pathLst>
                <a:path extrusionOk="0" h="1132" w="1132">
                  <a:moveTo>
                    <a:pt x="560" y="1"/>
                  </a:moveTo>
                  <a:cubicBezTo>
                    <a:pt x="250" y="1"/>
                    <a:pt x="0" y="251"/>
                    <a:pt x="0" y="572"/>
                  </a:cubicBezTo>
                  <a:cubicBezTo>
                    <a:pt x="0" y="882"/>
                    <a:pt x="250" y="1132"/>
                    <a:pt x="560" y="1132"/>
                  </a:cubicBezTo>
                  <a:cubicBezTo>
                    <a:pt x="870" y="1132"/>
                    <a:pt x="1131" y="882"/>
                    <a:pt x="1131" y="572"/>
                  </a:cubicBezTo>
                  <a:cubicBezTo>
                    <a:pt x="1131" y="251"/>
                    <a:pt x="870" y="1"/>
                    <a:pt x="56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
            <p:cNvSpPr/>
            <p:nvPr/>
          </p:nvSpPr>
          <p:spPr>
            <a:xfrm>
              <a:off x="-136173" y="-33734"/>
              <a:ext cx="34" cy="34"/>
            </a:xfrm>
            <a:custGeom>
              <a:rect b="b" l="l" r="r" t="t"/>
              <a:pathLst>
                <a:path extrusionOk="0" fill="none" h="1" w="1">
                  <a:moveTo>
                    <a:pt x="0" y="0"/>
                  </a:moveTo>
                  <a:close/>
                </a:path>
              </a:pathLst>
            </a:custGeom>
            <a:solidFill>
              <a:schemeClr val="dk2"/>
            </a:solidFill>
            <a:ln cap="flat" cmpd="sng" w="3875">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
            <p:cNvSpPr/>
            <p:nvPr/>
          </p:nvSpPr>
          <p:spPr>
            <a:xfrm>
              <a:off x="-141086" y="-19818"/>
              <a:ext cx="5604501" cy="2507313"/>
            </a:xfrm>
            <a:custGeom>
              <a:rect b="b" l="l" r="r" t="t"/>
              <a:pathLst>
                <a:path extrusionOk="0" fill="none" h="72974" w="163116">
                  <a:moveTo>
                    <a:pt x="0" y="48"/>
                  </a:moveTo>
                  <a:lnTo>
                    <a:pt x="0" y="72973"/>
                  </a:lnTo>
                  <a:lnTo>
                    <a:pt x="163116" y="72973"/>
                  </a:lnTo>
                  <a:lnTo>
                    <a:pt x="129493" y="0"/>
                  </a:lnTo>
                  <a:close/>
                </a:path>
              </a:pathLst>
            </a:custGeom>
            <a:solidFill>
              <a:schemeClr val="dk2"/>
            </a:solidFill>
            <a:ln cap="flat" cmpd="sng" w="297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
            <p:cNvSpPr/>
            <p:nvPr/>
          </p:nvSpPr>
          <p:spPr>
            <a:xfrm>
              <a:off x="-143972" y="-18994"/>
              <a:ext cx="5607388" cy="2508928"/>
            </a:xfrm>
            <a:custGeom>
              <a:rect b="b" l="l" r="r" t="t"/>
              <a:pathLst>
                <a:path extrusionOk="0" fill="none" h="73021" w="163200">
                  <a:moveTo>
                    <a:pt x="1" y="24"/>
                  </a:moveTo>
                  <a:lnTo>
                    <a:pt x="1" y="73021"/>
                  </a:lnTo>
                  <a:lnTo>
                    <a:pt x="163200" y="73021"/>
                  </a:lnTo>
                  <a:lnTo>
                    <a:pt x="129529" y="0"/>
                  </a:lnTo>
                  <a:close/>
                </a:path>
              </a:pathLst>
            </a:custGeom>
            <a:solidFill>
              <a:schemeClr val="dk2"/>
            </a:solidFill>
            <a:ln cap="flat" cmpd="sng" w="3875">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
            <p:cNvSpPr/>
            <p:nvPr/>
          </p:nvSpPr>
          <p:spPr>
            <a:xfrm>
              <a:off x="-141086" y="-19818"/>
              <a:ext cx="5604501" cy="2507313"/>
            </a:xfrm>
            <a:custGeom>
              <a:rect b="b" l="l" r="r" t="t"/>
              <a:pathLst>
                <a:path extrusionOk="0" fill="none" h="72974" w="163116">
                  <a:moveTo>
                    <a:pt x="0" y="48"/>
                  </a:moveTo>
                  <a:lnTo>
                    <a:pt x="0" y="72973"/>
                  </a:lnTo>
                  <a:lnTo>
                    <a:pt x="163116" y="72973"/>
                  </a:lnTo>
                  <a:lnTo>
                    <a:pt x="129493" y="0"/>
                  </a:lnTo>
                  <a:close/>
                </a:path>
              </a:pathLst>
            </a:custGeom>
            <a:noFill/>
            <a:ln cap="flat" cmpd="sng" w="297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4" name="Google Shape;1574;p2"/>
          <p:cNvGrpSpPr/>
          <p:nvPr/>
        </p:nvGrpSpPr>
        <p:grpSpPr>
          <a:xfrm>
            <a:off x="-143978" y="2628900"/>
            <a:ext cx="6868628" cy="2562225"/>
            <a:chOff x="-143978" y="2628900"/>
            <a:chExt cx="6868628" cy="2562225"/>
          </a:xfrm>
        </p:grpSpPr>
        <p:sp>
          <p:nvSpPr>
            <p:cNvPr id="1575" name="Google Shape;1575;p2"/>
            <p:cNvSpPr/>
            <p:nvPr/>
          </p:nvSpPr>
          <p:spPr>
            <a:xfrm>
              <a:off x="-142875" y="2628900"/>
              <a:ext cx="6867525" cy="2562225"/>
            </a:xfrm>
            <a:custGeom>
              <a:rect b="b" l="l" r="r" t="t"/>
              <a:pathLst>
                <a:path extrusionOk="0" h="102489" w="274701">
                  <a:moveTo>
                    <a:pt x="0" y="1143"/>
                  </a:moveTo>
                  <a:lnTo>
                    <a:pt x="228219" y="0"/>
                  </a:lnTo>
                  <a:lnTo>
                    <a:pt x="274701" y="102489"/>
                  </a:lnTo>
                  <a:lnTo>
                    <a:pt x="381" y="101346"/>
                  </a:lnTo>
                  <a:close/>
                </a:path>
              </a:pathLst>
            </a:custGeom>
            <a:solidFill>
              <a:schemeClr val="accent2"/>
            </a:solidFill>
            <a:ln>
              <a:noFill/>
            </a:ln>
          </p:spPr>
        </p:sp>
        <p:sp>
          <p:nvSpPr>
            <p:cNvPr id="1576" name="Google Shape;1576;p2"/>
            <p:cNvSpPr/>
            <p:nvPr/>
          </p:nvSpPr>
          <p:spPr>
            <a:xfrm>
              <a:off x="3062850" y="2634723"/>
              <a:ext cx="2431314" cy="2537280"/>
            </a:xfrm>
            <a:custGeom>
              <a:rect b="b" l="l" r="r" t="t"/>
              <a:pathLst>
                <a:path extrusionOk="0" h="73844" w="70760">
                  <a:moveTo>
                    <a:pt x="70760" y="1"/>
                  </a:moveTo>
                  <a:lnTo>
                    <a:pt x="56758" y="36"/>
                  </a:lnTo>
                  <a:lnTo>
                    <a:pt x="1" y="73843"/>
                  </a:lnTo>
                  <a:lnTo>
                    <a:pt x="382" y="73843"/>
                  </a:lnTo>
                  <a:lnTo>
                    <a:pt x="707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
            <p:cNvSpPr/>
            <p:nvPr/>
          </p:nvSpPr>
          <p:spPr>
            <a:xfrm>
              <a:off x="3040757" y="2637197"/>
              <a:ext cx="1559486" cy="2534732"/>
            </a:xfrm>
            <a:custGeom>
              <a:rect b="b" l="l" r="r" t="t"/>
              <a:pathLst>
                <a:path extrusionOk="0" h="73772" w="45388">
                  <a:moveTo>
                    <a:pt x="45387" y="0"/>
                  </a:moveTo>
                  <a:lnTo>
                    <a:pt x="34767" y="24"/>
                  </a:lnTo>
                  <a:lnTo>
                    <a:pt x="1" y="73771"/>
                  </a:lnTo>
                  <a:lnTo>
                    <a:pt x="299" y="73771"/>
                  </a:lnTo>
                  <a:lnTo>
                    <a:pt x="453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
            <p:cNvSpPr/>
            <p:nvPr/>
          </p:nvSpPr>
          <p:spPr>
            <a:xfrm>
              <a:off x="3244094" y="4239150"/>
              <a:ext cx="3184357" cy="932778"/>
            </a:xfrm>
            <a:custGeom>
              <a:rect b="b" l="l" r="r" t="t"/>
              <a:pathLst>
                <a:path extrusionOk="0" h="27148" w="92679">
                  <a:moveTo>
                    <a:pt x="88428" y="1"/>
                  </a:moveTo>
                  <a:lnTo>
                    <a:pt x="0" y="27147"/>
                  </a:lnTo>
                  <a:lnTo>
                    <a:pt x="3655" y="27147"/>
                  </a:lnTo>
                  <a:lnTo>
                    <a:pt x="92679" y="9276"/>
                  </a:lnTo>
                  <a:lnTo>
                    <a:pt x="8842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
            <p:cNvSpPr/>
            <p:nvPr/>
          </p:nvSpPr>
          <p:spPr>
            <a:xfrm>
              <a:off x="3092330" y="2958728"/>
              <a:ext cx="2755626" cy="2213200"/>
            </a:xfrm>
            <a:custGeom>
              <a:rect b="b" l="l" r="r" t="t"/>
              <a:pathLst>
                <a:path extrusionOk="0" h="64414" w="80201">
                  <a:moveTo>
                    <a:pt x="75712" y="0"/>
                  </a:moveTo>
                  <a:lnTo>
                    <a:pt x="0" y="64413"/>
                  </a:lnTo>
                  <a:lnTo>
                    <a:pt x="595" y="64413"/>
                  </a:lnTo>
                  <a:lnTo>
                    <a:pt x="80201" y="9775"/>
                  </a:lnTo>
                  <a:lnTo>
                    <a:pt x="7571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
            <p:cNvSpPr/>
            <p:nvPr/>
          </p:nvSpPr>
          <p:spPr>
            <a:xfrm>
              <a:off x="3740718" y="4890013"/>
              <a:ext cx="2970404" cy="281916"/>
            </a:xfrm>
            <a:custGeom>
              <a:rect b="b" l="l" r="r" t="t"/>
              <a:pathLst>
                <a:path extrusionOk="0" h="8205" w="86452">
                  <a:moveTo>
                    <a:pt x="82677" y="1"/>
                  </a:moveTo>
                  <a:lnTo>
                    <a:pt x="0" y="8204"/>
                  </a:lnTo>
                  <a:lnTo>
                    <a:pt x="86452" y="8204"/>
                  </a:lnTo>
                  <a:lnTo>
                    <a:pt x="8267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
            <p:cNvSpPr/>
            <p:nvPr/>
          </p:nvSpPr>
          <p:spPr>
            <a:xfrm>
              <a:off x="3022753" y="2639224"/>
              <a:ext cx="880003" cy="2532704"/>
            </a:xfrm>
            <a:custGeom>
              <a:rect b="b" l="l" r="r" t="t"/>
              <a:pathLst>
                <a:path extrusionOk="0" h="73713" w="25612">
                  <a:moveTo>
                    <a:pt x="25611" y="1"/>
                  </a:moveTo>
                  <a:lnTo>
                    <a:pt x="16586" y="25"/>
                  </a:lnTo>
                  <a:lnTo>
                    <a:pt x="1" y="73712"/>
                  </a:lnTo>
                  <a:lnTo>
                    <a:pt x="251" y="73712"/>
                  </a:lnTo>
                  <a:lnTo>
                    <a:pt x="2561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
            <p:cNvSpPr/>
            <p:nvPr/>
          </p:nvSpPr>
          <p:spPr>
            <a:xfrm>
              <a:off x="3140570" y="3614916"/>
              <a:ext cx="2998647" cy="1557012"/>
            </a:xfrm>
            <a:custGeom>
              <a:rect b="b" l="l" r="r" t="t"/>
              <a:pathLst>
                <a:path extrusionOk="0" h="45316" w="87274">
                  <a:moveTo>
                    <a:pt x="83083" y="0"/>
                  </a:moveTo>
                  <a:lnTo>
                    <a:pt x="1" y="45315"/>
                  </a:lnTo>
                  <a:lnTo>
                    <a:pt x="1144" y="45315"/>
                  </a:lnTo>
                  <a:lnTo>
                    <a:pt x="87274" y="9096"/>
                  </a:lnTo>
                  <a:lnTo>
                    <a:pt x="8308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
            <p:cNvSpPr/>
            <p:nvPr/>
          </p:nvSpPr>
          <p:spPr>
            <a:xfrm>
              <a:off x="1008423" y="2645787"/>
              <a:ext cx="1953412" cy="2526142"/>
            </a:xfrm>
            <a:custGeom>
              <a:rect b="b" l="l" r="r" t="t"/>
              <a:pathLst>
                <a:path extrusionOk="0" h="73522" w="56853">
                  <a:moveTo>
                    <a:pt x="11931" y="0"/>
                  </a:moveTo>
                  <a:lnTo>
                    <a:pt x="1" y="36"/>
                  </a:lnTo>
                  <a:lnTo>
                    <a:pt x="56520" y="73521"/>
                  </a:lnTo>
                  <a:lnTo>
                    <a:pt x="56853" y="73521"/>
                  </a:lnTo>
                  <a:lnTo>
                    <a:pt x="1193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
            <p:cNvSpPr/>
            <p:nvPr/>
          </p:nvSpPr>
          <p:spPr>
            <a:xfrm>
              <a:off x="1781191" y="2643725"/>
              <a:ext cx="1200297" cy="2528203"/>
            </a:xfrm>
            <a:custGeom>
              <a:rect b="b" l="l" r="r" t="t"/>
              <a:pathLst>
                <a:path extrusionOk="0" h="73582" w="34934">
                  <a:moveTo>
                    <a:pt x="9633" y="1"/>
                  </a:moveTo>
                  <a:lnTo>
                    <a:pt x="1" y="36"/>
                  </a:lnTo>
                  <a:lnTo>
                    <a:pt x="34660" y="73581"/>
                  </a:lnTo>
                  <a:lnTo>
                    <a:pt x="34933" y="73581"/>
                  </a:lnTo>
                  <a:lnTo>
                    <a:pt x="963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
            <p:cNvSpPr/>
            <p:nvPr/>
          </p:nvSpPr>
          <p:spPr>
            <a:xfrm>
              <a:off x="-141504" y="3921295"/>
              <a:ext cx="2974492" cy="1250633"/>
            </a:xfrm>
            <a:custGeom>
              <a:rect b="b" l="l" r="r" t="t"/>
              <a:pathLst>
                <a:path extrusionOk="0" h="36399" w="86571">
                  <a:moveTo>
                    <a:pt x="0" y="1"/>
                  </a:moveTo>
                  <a:lnTo>
                    <a:pt x="0" y="10395"/>
                  </a:lnTo>
                  <a:lnTo>
                    <a:pt x="84713" y="36398"/>
                  </a:lnTo>
                  <a:lnTo>
                    <a:pt x="86570" y="36398"/>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
            <p:cNvSpPr/>
            <p:nvPr/>
          </p:nvSpPr>
          <p:spPr>
            <a:xfrm>
              <a:off x="-141504" y="4613079"/>
              <a:ext cx="2785071" cy="558849"/>
            </a:xfrm>
            <a:custGeom>
              <a:rect b="b" l="l" r="r" t="t"/>
              <a:pathLst>
                <a:path extrusionOk="0" h="16265" w="81058">
                  <a:moveTo>
                    <a:pt x="0" y="0"/>
                  </a:moveTo>
                  <a:lnTo>
                    <a:pt x="0" y="9299"/>
                  </a:lnTo>
                  <a:lnTo>
                    <a:pt x="70247" y="16264"/>
                  </a:lnTo>
                  <a:lnTo>
                    <a:pt x="81058" y="16264"/>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
            <p:cNvSpPr/>
            <p:nvPr/>
          </p:nvSpPr>
          <p:spPr>
            <a:xfrm>
              <a:off x="-141504" y="3083898"/>
              <a:ext cx="3041595" cy="2088030"/>
            </a:xfrm>
            <a:custGeom>
              <a:rect b="b" l="l" r="r" t="t"/>
              <a:pathLst>
                <a:path extrusionOk="0" h="60771" w="88524">
                  <a:moveTo>
                    <a:pt x="0" y="1"/>
                  </a:moveTo>
                  <a:lnTo>
                    <a:pt x="0" y="12919"/>
                  </a:lnTo>
                  <a:lnTo>
                    <a:pt x="87737" y="60770"/>
                  </a:lnTo>
                  <a:lnTo>
                    <a:pt x="88523" y="60770"/>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
            <p:cNvSpPr/>
            <p:nvPr/>
          </p:nvSpPr>
          <p:spPr>
            <a:xfrm>
              <a:off x="2420990" y="2642110"/>
              <a:ext cx="577265" cy="2529818"/>
            </a:xfrm>
            <a:custGeom>
              <a:rect b="b" l="l" r="r" t="t"/>
              <a:pathLst>
                <a:path extrusionOk="0" h="73629" w="16801">
                  <a:moveTo>
                    <a:pt x="8621" y="0"/>
                  </a:moveTo>
                  <a:lnTo>
                    <a:pt x="1" y="36"/>
                  </a:lnTo>
                  <a:lnTo>
                    <a:pt x="16562" y="73628"/>
                  </a:lnTo>
                  <a:lnTo>
                    <a:pt x="16801" y="73628"/>
                  </a:lnTo>
                  <a:lnTo>
                    <a:pt x="862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
            <p:cNvSpPr/>
            <p:nvPr/>
          </p:nvSpPr>
          <p:spPr>
            <a:xfrm>
              <a:off x="3008460" y="2640873"/>
              <a:ext cx="288856" cy="2531055"/>
            </a:xfrm>
            <a:custGeom>
              <a:rect b="b" l="l" r="r" t="t"/>
              <a:pathLst>
                <a:path extrusionOk="0" h="73665" w="8407">
                  <a:moveTo>
                    <a:pt x="8406" y="0"/>
                  </a:moveTo>
                  <a:lnTo>
                    <a:pt x="0" y="24"/>
                  </a:lnTo>
                  <a:lnTo>
                    <a:pt x="0" y="73664"/>
                  </a:lnTo>
                  <a:lnTo>
                    <a:pt x="179" y="73664"/>
                  </a:lnTo>
                  <a:lnTo>
                    <a:pt x="840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
            <p:cNvSpPr/>
            <p:nvPr/>
          </p:nvSpPr>
          <p:spPr>
            <a:xfrm>
              <a:off x="2717989" y="2641698"/>
              <a:ext cx="290505" cy="2530231"/>
            </a:xfrm>
            <a:custGeom>
              <a:rect b="b" l="l" r="r" t="t"/>
              <a:pathLst>
                <a:path extrusionOk="0" h="73641" w="8455">
                  <a:moveTo>
                    <a:pt x="8454" y="0"/>
                  </a:moveTo>
                  <a:lnTo>
                    <a:pt x="1" y="12"/>
                  </a:lnTo>
                  <a:lnTo>
                    <a:pt x="8157" y="73640"/>
                  </a:lnTo>
                  <a:lnTo>
                    <a:pt x="8454" y="73640"/>
                  </a:lnTo>
                  <a:lnTo>
                    <a:pt x="84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
            <p:cNvSpPr/>
            <p:nvPr/>
          </p:nvSpPr>
          <p:spPr>
            <a:xfrm>
              <a:off x="2112137" y="2643313"/>
              <a:ext cx="877941" cy="2528616"/>
            </a:xfrm>
            <a:custGeom>
              <a:rect b="b" l="l" r="r" t="t"/>
              <a:pathLst>
                <a:path extrusionOk="0" h="73594" w="25552">
                  <a:moveTo>
                    <a:pt x="8990" y="1"/>
                  </a:moveTo>
                  <a:lnTo>
                    <a:pt x="1" y="13"/>
                  </a:lnTo>
                  <a:lnTo>
                    <a:pt x="25301" y="73593"/>
                  </a:lnTo>
                  <a:lnTo>
                    <a:pt x="25551" y="73593"/>
                  </a:lnTo>
                  <a:lnTo>
                    <a:pt x="89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
            <p:cNvSpPr/>
            <p:nvPr/>
          </p:nvSpPr>
          <p:spPr>
            <a:xfrm>
              <a:off x="1418325" y="2644962"/>
              <a:ext cx="1553748" cy="2526966"/>
            </a:xfrm>
            <a:custGeom>
              <a:rect b="b" l="l" r="r" t="t"/>
              <a:pathLst>
                <a:path extrusionOk="0" h="73546" w="45221">
                  <a:moveTo>
                    <a:pt x="10562" y="0"/>
                  </a:moveTo>
                  <a:lnTo>
                    <a:pt x="1" y="24"/>
                  </a:lnTo>
                  <a:lnTo>
                    <a:pt x="44923" y="73545"/>
                  </a:lnTo>
                  <a:lnTo>
                    <a:pt x="45221" y="73545"/>
                  </a:lnTo>
                  <a:lnTo>
                    <a:pt x="105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
            <p:cNvSpPr/>
            <p:nvPr/>
          </p:nvSpPr>
          <p:spPr>
            <a:xfrm>
              <a:off x="531417" y="2646989"/>
              <a:ext cx="2418976" cy="2524939"/>
            </a:xfrm>
            <a:custGeom>
              <a:rect b="b" l="l" r="r" t="t"/>
              <a:pathLst>
                <a:path extrusionOk="0" h="73487" w="70403">
                  <a:moveTo>
                    <a:pt x="13884" y="1"/>
                  </a:moveTo>
                  <a:lnTo>
                    <a:pt x="1" y="37"/>
                  </a:lnTo>
                  <a:lnTo>
                    <a:pt x="70010" y="73486"/>
                  </a:lnTo>
                  <a:lnTo>
                    <a:pt x="70403" y="73486"/>
                  </a:lnTo>
                  <a:lnTo>
                    <a:pt x="1388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
            <p:cNvSpPr/>
            <p:nvPr/>
          </p:nvSpPr>
          <p:spPr>
            <a:xfrm>
              <a:off x="-141504" y="2649875"/>
              <a:ext cx="3062451" cy="2522053"/>
            </a:xfrm>
            <a:custGeom>
              <a:rect b="b" l="l" r="r" t="t"/>
              <a:pathLst>
                <a:path extrusionOk="0" h="73403" w="89131">
                  <a:moveTo>
                    <a:pt x="0" y="0"/>
                  </a:moveTo>
                  <a:lnTo>
                    <a:pt x="0" y="12633"/>
                  </a:lnTo>
                  <a:lnTo>
                    <a:pt x="88523" y="73402"/>
                  </a:lnTo>
                  <a:lnTo>
                    <a:pt x="89130" y="73402"/>
                  </a:lnTo>
                  <a:lnTo>
                    <a:pt x="28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
            <p:cNvSpPr/>
            <p:nvPr/>
          </p:nvSpPr>
          <p:spPr>
            <a:xfrm>
              <a:off x="-141504" y="3527782"/>
              <a:ext cx="3014589" cy="1644147"/>
            </a:xfrm>
            <a:custGeom>
              <a:rect b="b" l="l" r="r" t="t"/>
              <a:pathLst>
                <a:path extrusionOk="0" h="47852" w="87738">
                  <a:moveTo>
                    <a:pt x="0" y="0"/>
                  </a:moveTo>
                  <a:lnTo>
                    <a:pt x="0" y="11454"/>
                  </a:lnTo>
                  <a:lnTo>
                    <a:pt x="86570" y="47851"/>
                  </a:lnTo>
                  <a:lnTo>
                    <a:pt x="87737" y="47851"/>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
            <p:cNvSpPr/>
            <p:nvPr/>
          </p:nvSpPr>
          <p:spPr>
            <a:xfrm>
              <a:off x="-141504" y="4278423"/>
              <a:ext cx="2910688" cy="893506"/>
            </a:xfrm>
            <a:custGeom>
              <a:rect b="b" l="l" r="r" t="t"/>
              <a:pathLst>
                <a:path extrusionOk="0" h="26005" w="84714">
                  <a:moveTo>
                    <a:pt x="0" y="1"/>
                  </a:moveTo>
                  <a:lnTo>
                    <a:pt x="0" y="9740"/>
                  </a:lnTo>
                  <a:lnTo>
                    <a:pt x="81058" y="26004"/>
                  </a:lnTo>
                  <a:lnTo>
                    <a:pt x="84713" y="26004"/>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
            <p:cNvSpPr/>
            <p:nvPr/>
          </p:nvSpPr>
          <p:spPr>
            <a:xfrm>
              <a:off x="-141504" y="4932584"/>
              <a:ext cx="2413616" cy="239345"/>
            </a:xfrm>
            <a:custGeom>
              <a:rect b="b" l="l" r="r" t="t"/>
              <a:pathLst>
                <a:path extrusionOk="0" h="6966" w="70247">
                  <a:moveTo>
                    <a:pt x="0" y="0"/>
                  </a:moveTo>
                  <a:lnTo>
                    <a:pt x="0" y="6965"/>
                  </a:lnTo>
                  <a:lnTo>
                    <a:pt x="70247" y="6965"/>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2"/>
            <p:cNvSpPr/>
            <p:nvPr/>
          </p:nvSpPr>
          <p:spPr>
            <a:xfrm>
              <a:off x="3369676" y="4557830"/>
              <a:ext cx="3211776" cy="614098"/>
            </a:xfrm>
            <a:custGeom>
              <a:rect b="b" l="l" r="r" t="t"/>
              <a:pathLst>
                <a:path extrusionOk="0" h="17873" w="93477">
                  <a:moveTo>
                    <a:pt x="89024" y="1"/>
                  </a:moveTo>
                  <a:lnTo>
                    <a:pt x="0" y="17872"/>
                  </a:lnTo>
                  <a:lnTo>
                    <a:pt x="10799" y="17872"/>
                  </a:lnTo>
                  <a:lnTo>
                    <a:pt x="93476" y="9669"/>
                  </a:lnTo>
                  <a:lnTo>
                    <a:pt x="8902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
            <p:cNvSpPr/>
            <p:nvPr/>
          </p:nvSpPr>
          <p:spPr>
            <a:xfrm>
              <a:off x="3179842" y="3927446"/>
              <a:ext cx="3102548" cy="1244483"/>
            </a:xfrm>
            <a:custGeom>
              <a:rect b="b" l="l" r="r" t="t"/>
              <a:pathLst>
                <a:path extrusionOk="0" h="36220" w="90298">
                  <a:moveTo>
                    <a:pt x="86131" y="0"/>
                  </a:moveTo>
                  <a:lnTo>
                    <a:pt x="1" y="36219"/>
                  </a:lnTo>
                  <a:lnTo>
                    <a:pt x="1870" y="36219"/>
                  </a:lnTo>
                  <a:lnTo>
                    <a:pt x="90298" y="9073"/>
                  </a:lnTo>
                  <a:lnTo>
                    <a:pt x="861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
            <p:cNvSpPr/>
            <p:nvPr/>
          </p:nvSpPr>
          <p:spPr>
            <a:xfrm>
              <a:off x="3112773" y="3294587"/>
              <a:ext cx="2882445" cy="1877341"/>
            </a:xfrm>
            <a:custGeom>
              <a:rect b="b" l="l" r="r" t="t"/>
              <a:pathLst>
                <a:path extrusionOk="0" h="54639" w="83892">
                  <a:moveTo>
                    <a:pt x="79606" y="0"/>
                  </a:moveTo>
                  <a:lnTo>
                    <a:pt x="0" y="54638"/>
                  </a:lnTo>
                  <a:lnTo>
                    <a:pt x="810" y="54638"/>
                  </a:lnTo>
                  <a:lnTo>
                    <a:pt x="83892" y="9323"/>
                  </a:lnTo>
                  <a:lnTo>
                    <a:pt x="7960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
            <p:cNvSpPr/>
            <p:nvPr/>
          </p:nvSpPr>
          <p:spPr>
            <a:xfrm>
              <a:off x="3075941" y="2634723"/>
              <a:ext cx="2617777" cy="2537205"/>
            </a:xfrm>
            <a:custGeom>
              <a:rect b="b" l="l" r="r" t="t"/>
              <a:pathLst>
                <a:path extrusionOk="0" h="73844" w="76189">
                  <a:moveTo>
                    <a:pt x="71855" y="1"/>
                  </a:moveTo>
                  <a:lnTo>
                    <a:pt x="70379" y="13"/>
                  </a:lnTo>
                  <a:lnTo>
                    <a:pt x="1" y="73843"/>
                  </a:lnTo>
                  <a:lnTo>
                    <a:pt x="477" y="73843"/>
                  </a:lnTo>
                  <a:lnTo>
                    <a:pt x="76189" y="9430"/>
                  </a:lnTo>
                  <a:lnTo>
                    <a:pt x="7185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
            <p:cNvSpPr/>
            <p:nvPr/>
          </p:nvSpPr>
          <p:spPr>
            <a:xfrm>
              <a:off x="3050996" y="2635960"/>
              <a:ext cx="1962002" cy="2535969"/>
            </a:xfrm>
            <a:custGeom>
              <a:rect b="b" l="l" r="r" t="t"/>
              <a:pathLst>
                <a:path extrusionOk="0" h="73808" w="57103">
                  <a:moveTo>
                    <a:pt x="57103" y="0"/>
                  </a:moveTo>
                  <a:lnTo>
                    <a:pt x="45089" y="36"/>
                  </a:lnTo>
                  <a:lnTo>
                    <a:pt x="1" y="73807"/>
                  </a:lnTo>
                  <a:lnTo>
                    <a:pt x="346" y="73807"/>
                  </a:lnTo>
                  <a:lnTo>
                    <a:pt x="57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
            <p:cNvSpPr/>
            <p:nvPr/>
          </p:nvSpPr>
          <p:spPr>
            <a:xfrm>
              <a:off x="3031377" y="2637987"/>
              <a:ext cx="1203973" cy="2533941"/>
            </a:xfrm>
            <a:custGeom>
              <a:rect b="b" l="l" r="r" t="t"/>
              <a:pathLst>
                <a:path extrusionOk="0" h="73749" w="35041">
                  <a:moveTo>
                    <a:pt x="35040" y="1"/>
                  </a:moveTo>
                  <a:lnTo>
                    <a:pt x="25360" y="37"/>
                  </a:lnTo>
                  <a:lnTo>
                    <a:pt x="0" y="73748"/>
                  </a:lnTo>
                  <a:lnTo>
                    <a:pt x="274" y="73748"/>
                  </a:lnTo>
                  <a:lnTo>
                    <a:pt x="350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
            <p:cNvSpPr/>
            <p:nvPr/>
          </p:nvSpPr>
          <p:spPr>
            <a:xfrm>
              <a:off x="3014575" y="2639636"/>
              <a:ext cx="578090" cy="2532292"/>
            </a:xfrm>
            <a:custGeom>
              <a:rect b="b" l="l" r="r" t="t"/>
              <a:pathLst>
                <a:path extrusionOk="0" h="73701" w="16825">
                  <a:moveTo>
                    <a:pt x="16824" y="1"/>
                  </a:moveTo>
                  <a:lnTo>
                    <a:pt x="8204" y="36"/>
                  </a:lnTo>
                  <a:lnTo>
                    <a:pt x="1" y="73700"/>
                  </a:lnTo>
                  <a:lnTo>
                    <a:pt x="239" y="73700"/>
                  </a:lnTo>
                  <a:lnTo>
                    <a:pt x="1682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
            <p:cNvSpPr/>
            <p:nvPr/>
          </p:nvSpPr>
          <p:spPr>
            <a:xfrm>
              <a:off x="-141504" y="2634723"/>
              <a:ext cx="6852626" cy="2537205"/>
            </a:xfrm>
            <a:custGeom>
              <a:rect b="b" l="l" r="r" t="t"/>
              <a:pathLst>
                <a:path extrusionOk="0" fill="none" h="73844" w="199442">
                  <a:moveTo>
                    <a:pt x="0" y="441"/>
                  </a:moveTo>
                  <a:lnTo>
                    <a:pt x="0" y="73843"/>
                  </a:lnTo>
                  <a:lnTo>
                    <a:pt x="199442" y="73843"/>
                  </a:lnTo>
                  <a:lnTo>
                    <a:pt x="165497" y="1"/>
                  </a:lnTo>
                  <a:close/>
                </a:path>
              </a:pathLst>
            </a:custGeom>
            <a:noFill/>
            <a:ln cap="flat" cmpd="sng" w="29775">
              <a:solidFill>
                <a:srgbClr val="101D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
            <p:cNvSpPr/>
            <p:nvPr/>
          </p:nvSpPr>
          <p:spPr>
            <a:xfrm>
              <a:off x="-143978" y="2634723"/>
              <a:ext cx="6853863" cy="2537205"/>
            </a:xfrm>
            <a:custGeom>
              <a:rect b="b" l="l" r="r" t="t"/>
              <a:pathLst>
                <a:path extrusionOk="0" fill="none" h="73844" w="199478">
                  <a:moveTo>
                    <a:pt x="1" y="441"/>
                  </a:moveTo>
                  <a:lnTo>
                    <a:pt x="1" y="73843"/>
                  </a:lnTo>
                  <a:lnTo>
                    <a:pt x="199478" y="73843"/>
                  </a:lnTo>
                  <a:lnTo>
                    <a:pt x="165509" y="1"/>
                  </a:lnTo>
                  <a:close/>
                </a:path>
              </a:pathLst>
            </a:custGeom>
            <a:noFill/>
            <a:ln cap="flat" cmpd="sng" w="3875">
              <a:solidFill>
                <a:srgbClr val="101D23"/>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
            <p:cNvSpPr/>
            <p:nvPr/>
          </p:nvSpPr>
          <p:spPr>
            <a:xfrm>
              <a:off x="-44165" y="2648226"/>
              <a:ext cx="2981055" cy="2523702"/>
            </a:xfrm>
            <a:custGeom>
              <a:rect b="b" l="l" r="r" t="t"/>
              <a:pathLst>
                <a:path extrusionOk="0" h="73451" w="86762">
                  <a:moveTo>
                    <a:pt x="16753" y="1"/>
                  </a:moveTo>
                  <a:lnTo>
                    <a:pt x="1" y="48"/>
                  </a:lnTo>
                  <a:lnTo>
                    <a:pt x="86297" y="73450"/>
                  </a:lnTo>
                  <a:lnTo>
                    <a:pt x="86762" y="73450"/>
                  </a:lnTo>
                  <a:lnTo>
                    <a:pt x="1675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
            <p:cNvSpPr/>
            <p:nvPr/>
          </p:nvSpPr>
          <p:spPr>
            <a:xfrm>
              <a:off x="-141504" y="2634723"/>
              <a:ext cx="6852626" cy="2537205"/>
            </a:xfrm>
            <a:custGeom>
              <a:rect b="b" l="l" r="r" t="t"/>
              <a:pathLst>
                <a:path extrusionOk="0" fill="none" h="73844" w="199442">
                  <a:moveTo>
                    <a:pt x="0" y="441"/>
                  </a:moveTo>
                  <a:lnTo>
                    <a:pt x="0" y="73843"/>
                  </a:lnTo>
                  <a:lnTo>
                    <a:pt x="199442" y="73843"/>
                  </a:lnTo>
                  <a:lnTo>
                    <a:pt x="165497" y="1"/>
                  </a:lnTo>
                  <a:close/>
                </a:path>
              </a:pathLst>
            </a:custGeom>
            <a:noFill/>
            <a:ln cap="flat" cmpd="sng" w="297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9" name="Google Shape;1609;p2"/>
          <p:cNvSpPr txBox="1"/>
          <p:nvPr>
            <p:ph type="ctrTitle"/>
          </p:nvPr>
        </p:nvSpPr>
        <p:spPr>
          <a:xfrm>
            <a:off x="2136925" y="1567139"/>
            <a:ext cx="5973900" cy="117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4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10" name="Google Shape;1610;p2"/>
          <p:cNvSpPr txBox="1"/>
          <p:nvPr>
            <p:ph idx="1" type="subTitle"/>
          </p:nvPr>
        </p:nvSpPr>
        <p:spPr>
          <a:xfrm rot="-1384">
            <a:off x="2888100" y="2596933"/>
            <a:ext cx="4471500" cy="37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solidFill>
                  <a:schemeClr val="dk1"/>
                </a:solidFill>
              </a:defRPr>
            </a:lvl1pPr>
            <a:lvl2pPr lvl="1" rtl="0" algn="ctr">
              <a:lnSpc>
                <a:spcPct val="100000"/>
              </a:lnSpc>
              <a:spcBef>
                <a:spcPts val="160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11" name="Google Shape;1611;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2"/>
        </a:solidFill>
      </p:bgPr>
    </p:bg>
    <p:spTree>
      <p:nvGrpSpPr>
        <p:cNvPr id="3319" name="Shape 3319"/>
        <p:cNvGrpSpPr/>
        <p:nvPr/>
      </p:nvGrpSpPr>
      <p:grpSpPr>
        <a:xfrm>
          <a:off x="0" y="0"/>
          <a:ext cx="0" cy="0"/>
          <a:chOff x="0" y="0"/>
          <a:chExt cx="0" cy="0"/>
        </a:xfrm>
      </p:grpSpPr>
      <p:grpSp>
        <p:nvGrpSpPr>
          <p:cNvPr id="3320" name="Google Shape;3320;p11"/>
          <p:cNvGrpSpPr/>
          <p:nvPr/>
        </p:nvGrpSpPr>
        <p:grpSpPr>
          <a:xfrm>
            <a:off x="-613" y="32"/>
            <a:ext cx="9162959" cy="5162845"/>
            <a:chOff x="14670875" y="846675"/>
            <a:chExt cx="7166400" cy="3385250"/>
          </a:xfrm>
        </p:grpSpPr>
        <p:sp>
          <p:nvSpPr>
            <p:cNvPr id="3321" name="Google Shape;3321;p11"/>
            <p:cNvSpPr/>
            <p:nvPr/>
          </p:nvSpPr>
          <p:spPr>
            <a:xfrm>
              <a:off x="14670875" y="1183900"/>
              <a:ext cx="3582900" cy="3048025"/>
            </a:xfrm>
            <a:custGeom>
              <a:rect b="b" l="l" r="r" t="t"/>
              <a:pathLst>
                <a:path extrusionOk="0" h="121921" w="143316">
                  <a:moveTo>
                    <a:pt x="0" y="1"/>
                  </a:moveTo>
                  <a:lnTo>
                    <a:pt x="0" y="23539"/>
                  </a:lnTo>
                  <a:lnTo>
                    <a:pt x="143316" y="121920"/>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11"/>
            <p:cNvSpPr/>
            <p:nvPr/>
          </p:nvSpPr>
          <p:spPr>
            <a:xfrm>
              <a:off x="14670875" y="3132050"/>
              <a:ext cx="3582900" cy="1099875"/>
            </a:xfrm>
            <a:custGeom>
              <a:rect b="b" l="l" r="r" t="t"/>
              <a:pathLst>
                <a:path extrusionOk="0" h="43995" w="143316">
                  <a:moveTo>
                    <a:pt x="0" y="1"/>
                  </a:moveTo>
                  <a:lnTo>
                    <a:pt x="0" y="15205"/>
                  </a:lnTo>
                  <a:lnTo>
                    <a:pt x="143316" y="43994"/>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11"/>
            <p:cNvSpPr/>
            <p:nvPr/>
          </p:nvSpPr>
          <p:spPr>
            <a:xfrm>
              <a:off x="18253750" y="2724575"/>
              <a:ext cx="3583525" cy="1507350"/>
            </a:xfrm>
            <a:custGeom>
              <a:rect b="b" l="l" r="r" t="t"/>
              <a:pathLst>
                <a:path extrusionOk="0" h="60294" w="143341">
                  <a:moveTo>
                    <a:pt x="143340" y="0"/>
                  </a:moveTo>
                  <a:lnTo>
                    <a:pt x="1" y="60293"/>
                  </a:lnTo>
                  <a:lnTo>
                    <a:pt x="143340" y="1630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11"/>
            <p:cNvSpPr/>
            <p:nvPr/>
          </p:nvSpPr>
          <p:spPr>
            <a:xfrm>
              <a:off x="16185050" y="846675"/>
              <a:ext cx="2068725" cy="3385250"/>
            </a:xfrm>
            <a:custGeom>
              <a:rect b="b" l="l" r="r" t="t"/>
              <a:pathLst>
                <a:path extrusionOk="0" h="135410" w="82749">
                  <a:moveTo>
                    <a:pt x="0" y="0"/>
                  </a:moveTo>
                  <a:lnTo>
                    <a:pt x="82749" y="135409"/>
                  </a:lnTo>
                  <a:lnTo>
                    <a:pt x="189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11"/>
            <p:cNvSpPr/>
            <p:nvPr/>
          </p:nvSpPr>
          <p:spPr>
            <a:xfrm>
              <a:off x="17877225" y="846675"/>
              <a:ext cx="376550" cy="3385250"/>
            </a:xfrm>
            <a:custGeom>
              <a:rect b="b" l="l" r="r" t="t"/>
              <a:pathLst>
                <a:path extrusionOk="0" h="135410" w="15062">
                  <a:moveTo>
                    <a:pt x="0" y="0"/>
                  </a:moveTo>
                  <a:lnTo>
                    <a:pt x="15062" y="135409"/>
                  </a:lnTo>
                  <a:lnTo>
                    <a:pt x="150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11"/>
            <p:cNvSpPr/>
            <p:nvPr/>
          </p:nvSpPr>
          <p:spPr>
            <a:xfrm>
              <a:off x="18253750" y="846675"/>
              <a:ext cx="1595475" cy="3385250"/>
            </a:xfrm>
            <a:custGeom>
              <a:rect b="b" l="l" r="r" t="t"/>
              <a:pathLst>
                <a:path extrusionOk="0" h="135410" w="63819">
                  <a:moveTo>
                    <a:pt x="46566" y="0"/>
                  </a:moveTo>
                  <a:lnTo>
                    <a:pt x="1" y="135409"/>
                  </a:lnTo>
                  <a:lnTo>
                    <a:pt x="638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11"/>
            <p:cNvSpPr/>
            <p:nvPr/>
          </p:nvSpPr>
          <p:spPr>
            <a:xfrm>
              <a:off x="18253750" y="846675"/>
              <a:ext cx="3583525" cy="3385250"/>
            </a:xfrm>
            <a:custGeom>
              <a:rect b="b" l="l" r="r" t="t"/>
              <a:pathLst>
                <a:path extrusionOk="0" h="135410" w="143341">
                  <a:moveTo>
                    <a:pt x="129053" y="0"/>
                  </a:moveTo>
                  <a:lnTo>
                    <a:pt x="1" y="135409"/>
                  </a:lnTo>
                  <a:lnTo>
                    <a:pt x="143340" y="1349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11"/>
            <p:cNvSpPr/>
            <p:nvPr/>
          </p:nvSpPr>
          <p:spPr>
            <a:xfrm>
              <a:off x="14670875" y="3876200"/>
              <a:ext cx="3582900" cy="355725"/>
            </a:xfrm>
            <a:custGeom>
              <a:rect b="b" l="l" r="r" t="t"/>
              <a:pathLst>
                <a:path extrusionOk="0" h="14229" w="143316">
                  <a:moveTo>
                    <a:pt x="0" y="1"/>
                  </a:moveTo>
                  <a:lnTo>
                    <a:pt x="0" y="14228"/>
                  </a:lnTo>
                  <a:lnTo>
                    <a:pt x="143316" y="1422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11"/>
            <p:cNvSpPr/>
            <p:nvPr/>
          </p:nvSpPr>
          <p:spPr>
            <a:xfrm>
              <a:off x="14670875" y="2277200"/>
              <a:ext cx="3582900" cy="1954725"/>
            </a:xfrm>
            <a:custGeom>
              <a:rect b="b" l="l" r="r" t="t"/>
              <a:pathLst>
                <a:path extrusionOk="0" h="78189" w="143316">
                  <a:moveTo>
                    <a:pt x="0" y="0"/>
                  </a:moveTo>
                  <a:lnTo>
                    <a:pt x="0" y="17895"/>
                  </a:lnTo>
                  <a:lnTo>
                    <a:pt x="143316" y="78188"/>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11"/>
            <p:cNvSpPr/>
            <p:nvPr/>
          </p:nvSpPr>
          <p:spPr>
            <a:xfrm>
              <a:off x="15027450" y="846675"/>
              <a:ext cx="3226325" cy="3385250"/>
            </a:xfrm>
            <a:custGeom>
              <a:rect b="b" l="l" r="r" t="t"/>
              <a:pathLst>
                <a:path extrusionOk="0" h="135410" w="129053">
                  <a:moveTo>
                    <a:pt x="1" y="0"/>
                  </a:moveTo>
                  <a:lnTo>
                    <a:pt x="129053" y="135409"/>
                  </a:lnTo>
                  <a:lnTo>
                    <a:pt x="129053" y="135409"/>
                  </a:lnTo>
                  <a:lnTo>
                    <a:pt x="249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11"/>
            <p:cNvSpPr/>
            <p:nvPr/>
          </p:nvSpPr>
          <p:spPr>
            <a:xfrm>
              <a:off x="17089625" y="846675"/>
              <a:ext cx="1164150" cy="3385250"/>
            </a:xfrm>
            <a:custGeom>
              <a:rect b="b" l="l" r="r" t="t"/>
              <a:pathLst>
                <a:path extrusionOk="0" h="135410" w="46566">
                  <a:moveTo>
                    <a:pt x="0" y="0"/>
                  </a:moveTo>
                  <a:lnTo>
                    <a:pt x="46566" y="135409"/>
                  </a:lnTo>
                  <a:lnTo>
                    <a:pt x="160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11"/>
            <p:cNvSpPr/>
            <p:nvPr/>
          </p:nvSpPr>
          <p:spPr>
            <a:xfrm>
              <a:off x="18253750" y="846675"/>
              <a:ext cx="761725" cy="3385250"/>
            </a:xfrm>
            <a:custGeom>
              <a:rect b="b" l="l" r="r" t="t"/>
              <a:pathLst>
                <a:path extrusionOk="0" h="135410" w="30469">
                  <a:moveTo>
                    <a:pt x="15062" y="0"/>
                  </a:moveTo>
                  <a:lnTo>
                    <a:pt x="1" y="135409"/>
                  </a:lnTo>
                  <a:lnTo>
                    <a:pt x="304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11"/>
            <p:cNvSpPr/>
            <p:nvPr/>
          </p:nvSpPr>
          <p:spPr>
            <a:xfrm>
              <a:off x="18253750" y="846675"/>
              <a:ext cx="2603325" cy="3385250"/>
            </a:xfrm>
            <a:custGeom>
              <a:rect b="b" l="l" r="r" t="t"/>
              <a:pathLst>
                <a:path extrusionOk="0" h="135410" w="104133">
                  <a:moveTo>
                    <a:pt x="82749" y="0"/>
                  </a:moveTo>
                  <a:lnTo>
                    <a:pt x="1" y="135409"/>
                  </a:lnTo>
                  <a:lnTo>
                    <a:pt x="1041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11"/>
            <p:cNvSpPr/>
            <p:nvPr/>
          </p:nvSpPr>
          <p:spPr>
            <a:xfrm>
              <a:off x="18253750" y="1772375"/>
              <a:ext cx="3583525" cy="2459550"/>
            </a:xfrm>
            <a:custGeom>
              <a:rect b="b" l="l" r="r" t="t"/>
              <a:pathLst>
                <a:path extrusionOk="0" h="98382" w="143341">
                  <a:moveTo>
                    <a:pt x="143340" y="0"/>
                  </a:moveTo>
                  <a:lnTo>
                    <a:pt x="1" y="98381"/>
                  </a:lnTo>
                  <a:lnTo>
                    <a:pt x="143340" y="20193"/>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11"/>
            <p:cNvSpPr/>
            <p:nvPr/>
          </p:nvSpPr>
          <p:spPr>
            <a:xfrm>
              <a:off x="18253750" y="3512175"/>
              <a:ext cx="3583525" cy="719750"/>
            </a:xfrm>
            <a:custGeom>
              <a:rect b="b" l="l" r="r" t="t"/>
              <a:pathLst>
                <a:path extrusionOk="0" h="28790" w="143341">
                  <a:moveTo>
                    <a:pt x="143340" y="0"/>
                  </a:moveTo>
                  <a:lnTo>
                    <a:pt x="1" y="28789"/>
                  </a:lnTo>
                  <a:lnTo>
                    <a:pt x="143340" y="14562"/>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36" name="Google Shape;3336;p11"/>
          <p:cNvSpPr txBox="1"/>
          <p:nvPr>
            <p:ph idx="1" type="body"/>
          </p:nvPr>
        </p:nvSpPr>
        <p:spPr>
          <a:xfrm>
            <a:off x="3226363" y="2759425"/>
            <a:ext cx="2709000" cy="6051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None/>
              <a:defRPr b="1" sz="1800"/>
            </a:lvl1pPr>
          </a:lstStyle>
          <a:p/>
        </p:txBody>
      </p:sp>
      <p:sp>
        <p:nvSpPr>
          <p:cNvPr id="3337" name="Google Shape;3337;p11"/>
          <p:cNvSpPr txBox="1"/>
          <p:nvPr>
            <p:ph type="title"/>
          </p:nvPr>
        </p:nvSpPr>
        <p:spPr>
          <a:xfrm>
            <a:off x="1919400" y="1366875"/>
            <a:ext cx="5305500" cy="15072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2200">
                <a:solidFill>
                  <a:schemeClr val="accent1"/>
                </a:solidFill>
              </a:defRPr>
            </a:lvl1pPr>
            <a:lvl2pPr lvl="1" algn="ctr">
              <a:spcBef>
                <a:spcPts val="0"/>
              </a:spcBef>
              <a:spcAft>
                <a:spcPts val="0"/>
              </a:spcAft>
              <a:buNone/>
              <a:defRPr sz="2200">
                <a:solidFill>
                  <a:schemeClr val="accent1"/>
                </a:solidFill>
                <a:latin typeface="Architects Daughter"/>
                <a:ea typeface="Architects Daughter"/>
                <a:cs typeface="Architects Daughter"/>
                <a:sym typeface="Architects Daughter"/>
              </a:defRPr>
            </a:lvl2pPr>
            <a:lvl3pPr lvl="2" algn="ctr">
              <a:spcBef>
                <a:spcPts val="0"/>
              </a:spcBef>
              <a:spcAft>
                <a:spcPts val="0"/>
              </a:spcAft>
              <a:buNone/>
              <a:defRPr sz="2200">
                <a:solidFill>
                  <a:schemeClr val="accent1"/>
                </a:solidFill>
                <a:latin typeface="Architects Daughter"/>
                <a:ea typeface="Architects Daughter"/>
                <a:cs typeface="Architects Daughter"/>
                <a:sym typeface="Architects Daughter"/>
              </a:defRPr>
            </a:lvl3pPr>
            <a:lvl4pPr lvl="3" algn="ctr">
              <a:spcBef>
                <a:spcPts val="0"/>
              </a:spcBef>
              <a:spcAft>
                <a:spcPts val="0"/>
              </a:spcAft>
              <a:buNone/>
              <a:defRPr sz="2200">
                <a:solidFill>
                  <a:schemeClr val="accent1"/>
                </a:solidFill>
                <a:latin typeface="Architects Daughter"/>
                <a:ea typeface="Architects Daughter"/>
                <a:cs typeface="Architects Daughter"/>
                <a:sym typeface="Architects Daughter"/>
              </a:defRPr>
            </a:lvl4pPr>
            <a:lvl5pPr lvl="4" algn="ctr">
              <a:spcBef>
                <a:spcPts val="0"/>
              </a:spcBef>
              <a:spcAft>
                <a:spcPts val="0"/>
              </a:spcAft>
              <a:buNone/>
              <a:defRPr sz="2200">
                <a:solidFill>
                  <a:schemeClr val="accent1"/>
                </a:solidFill>
                <a:latin typeface="Architects Daughter"/>
                <a:ea typeface="Architects Daughter"/>
                <a:cs typeface="Architects Daughter"/>
                <a:sym typeface="Architects Daughter"/>
              </a:defRPr>
            </a:lvl5pPr>
            <a:lvl6pPr lvl="5" algn="ctr">
              <a:spcBef>
                <a:spcPts val="0"/>
              </a:spcBef>
              <a:spcAft>
                <a:spcPts val="0"/>
              </a:spcAft>
              <a:buNone/>
              <a:defRPr sz="2200">
                <a:solidFill>
                  <a:schemeClr val="accent1"/>
                </a:solidFill>
                <a:latin typeface="Architects Daughter"/>
                <a:ea typeface="Architects Daughter"/>
                <a:cs typeface="Architects Daughter"/>
                <a:sym typeface="Architects Daughter"/>
              </a:defRPr>
            </a:lvl6pPr>
            <a:lvl7pPr lvl="6" algn="ctr">
              <a:spcBef>
                <a:spcPts val="0"/>
              </a:spcBef>
              <a:spcAft>
                <a:spcPts val="0"/>
              </a:spcAft>
              <a:buNone/>
              <a:defRPr sz="2200">
                <a:solidFill>
                  <a:schemeClr val="accent1"/>
                </a:solidFill>
                <a:latin typeface="Architects Daughter"/>
                <a:ea typeface="Architects Daughter"/>
                <a:cs typeface="Architects Daughter"/>
                <a:sym typeface="Architects Daughter"/>
              </a:defRPr>
            </a:lvl7pPr>
            <a:lvl8pPr lvl="7" algn="ctr">
              <a:spcBef>
                <a:spcPts val="0"/>
              </a:spcBef>
              <a:spcAft>
                <a:spcPts val="0"/>
              </a:spcAft>
              <a:buNone/>
              <a:defRPr sz="2200">
                <a:solidFill>
                  <a:schemeClr val="accent1"/>
                </a:solidFill>
                <a:latin typeface="Architects Daughter"/>
                <a:ea typeface="Architects Daughter"/>
                <a:cs typeface="Architects Daughter"/>
                <a:sym typeface="Architects Daughter"/>
              </a:defRPr>
            </a:lvl8pPr>
            <a:lvl9pPr lvl="8" algn="ctr">
              <a:spcBef>
                <a:spcPts val="0"/>
              </a:spcBef>
              <a:spcAft>
                <a:spcPts val="0"/>
              </a:spcAft>
              <a:buNone/>
              <a:defRPr sz="2200">
                <a:solidFill>
                  <a:schemeClr val="accent1"/>
                </a:solidFill>
                <a:latin typeface="Architects Daughter"/>
                <a:ea typeface="Architects Daughter"/>
                <a:cs typeface="Architects Daughter"/>
                <a:sym typeface="Architects Daughter"/>
              </a:defRPr>
            </a:lvl9pPr>
          </a:lstStyle>
          <a:p/>
        </p:txBody>
      </p:sp>
      <p:sp>
        <p:nvSpPr>
          <p:cNvPr id="3338" name="Google Shape;3338;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3339" name="Shape 3339"/>
        <p:cNvGrpSpPr/>
        <p:nvPr/>
      </p:nvGrpSpPr>
      <p:grpSpPr>
        <a:xfrm>
          <a:off x="0" y="0"/>
          <a:ext cx="0" cy="0"/>
          <a:chOff x="0" y="0"/>
          <a:chExt cx="0" cy="0"/>
        </a:xfrm>
      </p:grpSpPr>
      <p:grpSp>
        <p:nvGrpSpPr>
          <p:cNvPr id="3340" name="Google Shape;3340;p12"/>
          <p:cNvGrpSpPr/>
          <p:nvPr/>
        </p:nvGrpSpPr>
        <p:grpSpPr>
          <a:xfrm>
            <a:off x="-52972" y="36998"/>
            <a:ext cx="9196967" cy="5099522"/>
            <a:chOff x="-52972" y="36998"/>
            <a:chExt cx="9196967" cy="5099522"/>
          </a:xfrm>
        </p:grpSpPr>
        <p:sp>
          <p:nvSpPr>
            <p:cNvPr id="3341" name="Google Shape;3341;p12"/>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12"/>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12"/>
            <p:cNvSpPr/>
            <p:nvPr/>
          </p:nvSpPr>
          <p:spPr>
            <a:xfrm>
              <a:off x="5909535"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12"/>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12"/>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12"/>
            <p:cNvSpPr/>
            <p:nvPr/>
          </p:nvSpPr>
          <p:spPr>
            <a:xfrm>
              <a:off x="5909535"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12"/>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12"/>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12"/>
            <p:cNvSpPr/>
            <p:nvPr/>
          </p:nvSpPr>
          <p:spPr>
            <a:xfrm>
              <a:off x="5909535"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12"/>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12"/>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12"/>
            <p:cNvSpPr/>
            <p:nvPr/>
          </p:nvSpPr>
          <p:spPr>
            <a:xfrm>
              <a:off x="5909535"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12"/>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12"/>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12"/>
            <p:cNvSpPr/>
            <p:nvPr/>
          </p:nvSpPr>
          <p:spPr>
            <a:xfrm>
              <a:off x="5909535"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12"/>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12"/>
            <p:cNvSpPr/>
            <p:nvPr/>
          </p:nvSpPr>
          <p:spPr>
            <a:xfrm>
              <a:off x="5909535"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12"/>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12"/>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12"/>
            <p:cNvSpPr/>
            <p:nvPr/>
          </p:nvSpPr>
          <p:spPr>
            <a:xfrm>
              <a:off x="5595008"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12"/>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12"/>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12"/>
            <p:cNvSpPr/>
            <p:nvPr/>
          </p:nvSpPr>
          <p:spPr>
            <a:xfrm>
              <a:off x="5595008"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12"/>
            <p:cNvSpPr/>
            <p:nvPr/>
          </p:nvSpPr>
          <p:spPr>
            <a:xfrm>
              <a:off x="5909535"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12"/>
            <p:cNvSpPr/>
            <p:nvPr/>
          </p:nvSpPr>
          <p:spPr>
            <a:xfrm>
              <a:off x="5595008"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12"/>
            <p:cNvSpPr/>
            <p:nvPr/>
          </p:nvSpPr>
          <p:spPr>
            <a:xfrm>
              <a:off x="5437007" y="50657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12"/>
            <p:cNvSpPr/>
            <p:nvPr/>
          </p:nvSpPr>
          <p:spPr>
            <a:xfrm>
              <a:off x="5751534" y="50657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12"/>
            <p:cNvSpPr/>
            <p:nvPr/>
          </p:nvSpPr>
          <p:spPr>
            <a:xfrm>
              <a:off x="5437007" y="19352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12"/>
            <p:cNvSpPr/>
            <p:nvPr/>
          </p:nvSpPr>
          <p:spPr>
            <a:xfrm>
              <a:off x="5751534" y="19352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12"/>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12"/>
            <p:cNvSpPr/>
            <p:nvPr/>
          </p:nvSpPr>
          <p:spPr>
            <a:xfrm>
              <a:off x="528048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12"/>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12"/>
            <p:cNvSpPr/>
            <p:nvPr/>
          </p:nvSpPr>
          <p:spPr>
            <a:xfrm>
              <a:off x="5595008"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12"/>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12"/>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12"/>
            <p:cNvSpPr/>
            <p:nvPr/>
          </p:nvSpPr>
          <p:spPr>
            <a:xfrm>
              <a:off x="5595008"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12"/>
            <p:cNvSpPr/>
            <p:nvPr/>
          </p:nvSpPr>
          <p:spPr>
            <a:xfrm>
              <a:off x="5909535"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12"/>
            <p:cNvSpPr/>
            <p:nvPr/>
          </p:nvSpPr>
          <p:spPr>
            <a:xfrm>
              <a:off x="5595008"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12"/>
            <p:cNvSpPr/>
            <p:nvPr/>
          </p:nvSpPr>
          <p:spPr>
            <a:xfrm>
              <a:off x="5437007" y="1135632"/>
              <a:ext cx="95218" cy="95096"/>
            </a:xfrm>
            <a:custGeom>
              <a:rect b="b" l="l" r="r" t="t"/>
              <a:pathLst>
                <a:path extrusionOk="0" h="774" w="775">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12"/>
            <p:cNvSpPr/>
            <p:nvPr/>
          </p:nvSpPr>
          <p:spPr>
            <a:xfrm>
              <a:off x="5751534" y="1135632"/>
              <a:ext cx="95218" cy="95096"/>
            </a:xfrm>
            <a:custGeom>
              <a:rect b="b" l="l" r="r" t="t"/>
              <a:pathLst>
                <a:path extrusionOk="0" h="774" w="775">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12"/>
            <p:cNvSpPr/>
            <p:nvPr/>
          </p:nvSpPr>
          <p:spPr>
            <a:xfrm>
              <a:off x="5437007" y="821105"/>
              <a:ext cx="95218" cy="95218"/>
            </a:xfrm>
            <a:custGeom>
              <a:rect b="b" l="l" r="r" t="t"/>
              <a:pathLst>
                <a:path extrusionOk="0" h="775" w="775">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12"/>
            <p:cNvSpPr/>
            <p:nvPr/>
          </p:nvSpPr>
          <p:spPr>
            <a:xfrm>
              <a:off x="5751534" y="821105"/>
              <a:ext cx="95218" cy="95218"/>
            </a:xfrm>
            <a:custGeom>
              <a:rect b="b" l="l" r="r" t="t"/>
              <a:pathLst>
                <a:path extrusionOk="0" h="775" w="775">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12"/>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12"/>
            <p:cNvSpPr/>
            <p:nvPr/>
          </p:nvSpPr>
          <p:spPr>
            <a:xfrm>
              <a:off x="528048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12"/>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12"/>
            <p:cNvSpPr/>
            <p:nvPr/>
          </p:nvSpPr>
          <p:spPr>
            <a:xfrm>
              <a:off x="5595008"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12"/>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12"/>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12"/>
            <p:cNvSpPr/>
            <p:nvPr/>
          </p:nvSpPr>
          <p:spPr>
            <a:xfrm>
              <a:off x="5595008"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12"/>
            <p:cNvSpPr/>
            <p:nvPr/>
          </p:nvSpPr>
          <p:spPr>
            <a:xfrm>
              <a:off x="5909535"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12"/>
            <p:cNvSpPr/>
            <p:nvPr/>
          </p:nvSpPr>
          <p:spPr>
            <a:xfrm>
              <a:off x="5595008"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12"/>
            <p:cNvSpPr/>
            <p:nvPr/>
          </p:nvSpPr>
          <p:spPr>
            <a:xfrm>
              <a:off x="5437007" y="1763090"/>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12"/>
            <p:cNvSpPr/>
            <p:nvPr/>
          </p:nvSpPr>
          <p:spPr>
            <a:xfrm>
              <a:off x="5751534" y="1763090"/>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12"/>
            <p:cNvSpPr/>
            <p:nvPr/>
          </p:nvSpPr>
          <p:spPr>
            <a:xfrm>
              <a:off x="5437007" y="1448685"/>
              <a:ext cx="95218" cy="95096"/>
            </a:xfrm>
            <a:custGeom>
              <a:rect b="b" l="l" r="r" t="t"/>
              <a:pathLst>
                <a:path extrusionOk="0" h="774"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12"/>
            <p:cNvSpPr/>
            <p:nvPr/>
          </p:nvSpPr>
          <p:spPr>
            <a:xfrm>
              <a:off x="5751534" y="1448685"/>
              <a:ext cx="95218" cy="95096"/>
            </a:xfrm>
            <a:custGeom>
              <a:rect b="b" l="l" r="r" t="t"/>
              <a:pathLst>
                <a:path extrusionOk="0" h="774"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12"/>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12"/>
            <p:cNvSpPr/>
            <p:nvPr/>
          </p:nvSpPr>
          <p:spPr>
            <a:xfrm>
              <a:off x="528048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12"/>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12"/>
            <p:cNvSpPr/>
            <p:nvPr/>
          </p:nvSpPr>
          <p:spPr>
            <a:xfrm>
              <a:off x="5595008"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12"/>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12"/>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12"/>
            <p:cNvSpPr/>
            <p:nvPr/>
          </p:nvSpPr>
          <p:spPr>
            <a:xfrm>
              <a:off x="5595008"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12"/>
            <p:cNvSpPr/>
            <p:nvPr/>
          </p:nvSpPr>
          <p:spPr>
            <a:xfrm>
              <a:off x="5909535"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12"/>
            <p:cNvSpPr/>
            <p:nvPr/>
          </p:nvSpPr>
          <p:spPr>
            <a:xfrm>
              <a:off x="5595008"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12"/>
            <p:cNvSpPr/>
            <p:nvPr/>
          </p:nvSpPr>
          <p:spPr>
            <a:xfrm>
              <a:off x="5437007" y="2389196"/>
              <a:ext cx="95218" cy="95218"/>
            </a:xfrm>
            <a:custGeom>
              <a:rect b="b" l="l" r="r" t="t"/>
              <a:pathLst>
                <a:path extrusionOk="0" h="775" w="775">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12"/>
            <p:cNvSpPr/>
            <p:nvPr/>
          </p:nvSpPr>
          <p:spPr>
            <a:xfrm>
              <a:off x="5751534" y="2389196"/>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12"/>
            <p:cNvSpPr/>
            <p:nvPr/>
          </p:nvSpPr>
          <p:spPr>
            <a:xfrm>
              <a:off x="5437007" y="2076143"/>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12"/>
            <p:cNvSpPr/>
            <p:nvPr/>
          </p:nvSpPr>
          <p:spPr>
            <a:xfrm>
              <a:off x="5751534" y="2076143"/>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12"/>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12"/>
            <p:cNvSpPr/>
            <p:nvPr/>
          </p:nvSpPr>
          <p:spPr>
            <a:xfrm>
              <a:off x="528048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12"/>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12"/>
            <p:cNvSpPr/>
            <p:nvPr/>
          </p:nvSpPr>
          <p:spPr>
            <a:xfrm>
              <a:off x="5595008"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12"/>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12"/>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12"/>
            <p:cNvSpPr/>
            <p:nvPr/>
          </p:nvSpPr>
          <p:spPr>
            <a:xfrm>
              <a:off x="5595008"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12"/>
            <p:cNvSpPr/>
            <p:nvPr/>
          </p:nvSpPr>
          <p:spPr>
            <a:xfrm>
              <a:off x="5909535"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12"/>
            <p:cNvSpPr/>
            <p:nvPr/>
          </p:nvSpPr>
          <p:spPr>
            <a:xfrm>
              <a:off x="5595008"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12"/>
            <p:cNvSpPr/>
            <p:nvPr/>
          </p:nvSpPr>
          <p:spPr>
            <a:xfrm>
              <a:off x="5437007" y="3016777"/>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12"/>
            <p:cNvSpPr/>
            <p:nvPr/>
          </p:nvSpPr>
          <p:spPr>
            <a:xfrm>
              <a:off x="5751534" y="3016777"/>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12"/>
            <p:cNvSpPr/>
            <p:nvPr/>
          </p:nvSpPr>
          <p:spPr>
            <a:xfrm>
              <a:off x="5437007" y="2705198"/>
              <a:ext cx="95218" cy="93744"/>
            </a:xfrm>
            <a:custGeom>
              <a:rect b="b" l="l" r="r" t="t"/>
              <a:pathLst>
                <a:path extrusionOk="0" h="763" w="775">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12"/>
            <p:cNvSpPr/>
            <p:nvPr/>
          </p:nvSpPr>
          <p:spPr>
            <a:xfrm>
              <a:off x="5751534" y="2705198"/>
              <a:ext cx="95218" cy="93744"/>
            </a:xfrm>
            <a:custGeom>
              <a:rect b="b" l="l" r="r" t="t"/>
              <a:pathLst>
                <a:path extrusionOk="0" h="763" w="775">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12"/>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12"/>
            <p:cNvSpPr/>
            <p:nvPr/>
          </p:nvSpPr>
          <p:spPr>
            <a:xfrm>
              <a:off x="528048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12"/>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12"/>
            <p:cNvSpPr/>
            <p:nvPr/>
          </p:nvSpPr>
          <p:spPr>
            <a:xfrm>
              <a:off x="5595008"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12"/>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12"/>
            <p:cNvSpPr/>
            <p:nvPr/>
          </p:nvSpPr>
          <p:spPr>
            <a:xfrm>
              <a:off x="5909535"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12"/>
            <p:cNvSpPr/>
            <p:nvPr/>
          </p:nvSpPr>
          <p:spPr>
            <a:xfrm>
              <a:off x="5595008"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12"/>
            <p:cNvSpPr/>
            <p:nvPr/>
          </p:nvSpPr>
          <p:spPr>
            <a:xfrm>
              <a:off x="5437007" y="364435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12"/>
            <p:cNvSpPr/>
            <p:nvPr/>
          </p:nvSpPr>
          <p:spPr>
            <a:xfrm>
              <a:off x="5751534" y="364435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12"/>
            <p:cNvSpPr/>
            <p:nvPr/>
          </p:nvSpPr>
          <p:spPr>
            <a:xfrm>
              <a:off x="5437007" y="333130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12"/>
            <p:cNvSpPr/>
            <p:nvPr/>
          </p:nvSpPr>
          <p:spPr>
            <a:xfrm>
              <a:off x="5751534" y="33313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12"/>
            <p:cNvSpPr/>
            <p:nvPr/>
          </p:nvSpPr>
          <p:spPr>
            <a:xfrm>
              <a:off x="528048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12"/>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12"/>
            <p:cNvSpPr/>
            <p:nvPr/>
          </p:nvSpPr>
          <p:spPr>
            <a:xfrm>
              <a:off x="5595008"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12"/>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12"/>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12"/>
            <p:cNvSpPr/>
            <p:nvPr/>
          </p:nvSpPr>
          <p:spPr>
            <a:xfrm>
              <a:off x="4967427"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12"/>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12"/>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12"/>
            <p:cNvSpPr/>
            <p:nvPr/>
          </p:nvSpPr>
          <p:spPr>
            <a:xfrm>
              <a:off x="4967427"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12"/>
            <p:cNvSpPr/>
            <p:nvPr/>
          </p:nvSpPr>
          <p:spPr>
            <a:xfrm>
              <a:off x="528048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12"/>
            <p:cNvSpPr/>
            <p:nvPr/>
          </p:nvSpPr>
          <p:spPr>
            <a:xfrm>
              <a:off x="4967427" y="35152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12"/>
            <p:cNvSpPr/>
            <p:nvPr/>
          </p:nvSpPr>
          <p:spPr>
            <a:xfrm>
              <a:off x="4810900" y="50657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12"/>
            <p:cNvSpPr/>
            <p:nvPr/>
          </p:nvSpPr>
          <p:spPr>
            <a:xfrm>
              <a:off x="5123954"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12"/>
            <p:cNvSpPr/>
            <p:nvPr/>
          </p:nvSpPr>
          <p:spPr>
            <a:xfrm>
              <a:off x="4810900" y="19352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12"/>
            <p:cNvSpPr/>
            <p:nvPr/>
          </p:nvSpPr>
          <p:spPr>
            <a:xfrm>
              <a:off x="5123954"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12"/>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12"/>
            <p:cNvSpPr/>
            <p:nvPr/>
          </p:nvSpPr>
          <p:spPr>
            <a:xfrm>
              <a:off x="4652900"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12"/>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12"/>
            <p:cNvSpPr/>
            <p:nvPr/>
          </p:nvSpPr>
          <p:spPr>
            <a:xfrm>
              <a:off x="4967427"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12"/>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12"/>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12"/>
            <p:cNvSpPr/>
            <p:nvPr/>
          </p:nvSpPr>
          <p:spPr>
            <a:xfrm>
              <a:off x="4967427"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12"/>
            <p:cNvSpPr/>
            <p:nvPr/>
          </p:nvSpPr>
          <p:spPr>
            <a:xfrm>
              <a:off x="528048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12"/>
            <p:cNvSpPr/>
            <p:nvPr/>
          </p:nvSpPr>
          <p:spPr>
            <a:xfrm>
              <a:off x="4967427" y="979106"/>
              <a:ext cx="95218" cy="95218"/>
            </a:xfrm>
            <a:custGeom>
              <a:rect b="b" l="l" r="r" t="t"/>
              <a:pathLst>
                <a:path extrusionOk="0" h="775" w="775">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12"/>
            <p:cNvSpPr/>
            <p:nvPr/>
          </p:nvSpPr>
          <p:spPr>
            <a:xfrm>
              <a:off x="4810900" y="1135632"/>
              <a:ext cx="95218" cy="95096"/>
            </a:xfrm>
            <a:custGeom>
              <a:rect b="b" l="l" r="r" t="t"/>
              <a:pathLst>
                <a:path extrusionOk="0" h="774" w="775">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12"/>
            <p:cNvSpPr/>
            <p:nvPr/>
          </p:nvSpPr>
          <p:spPr>
            <a:xfrm>
              <a:off x="5123954"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12"/>
            <p:cNvSpPr/>
            <p:nvPr/>
          </p:nvSpPr>
          <p:spPr>
            <a:xfrm>
              <a:off x="4810900" y="821105"/>
              <a:ext cx="95218" cy="95218"/>
            </a:xfrm>
            <a:custGeom>
              <a:rect b="b" l="l" r="r" t="t"/>
              <a:pathLst>
                <a:path extrusionOk="0" h="775" w="775">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12"/>
            <p:cNvSpPr/>
            <p:nvPr/>
          </p:nvSpPr>
          <p:spPr>
            <a:xfrm>
              <a:off x="5123954"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12"/>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12"/>
            <p:cNvSpPr/>
            <p:nvPr/>
          </p:nvSpPr>
          <p:spPr>
            <a:xfrm>
              <a:off x="4652900"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12"/>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12"/>
            <p:cNvSpPr/>
            <p:nvPr/>
          </p:nvSpPr>
          <p:spPr>
            <a:xfrm>
              <a:off x="4967427"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12"/>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12"/>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12"/>
            <p:cNvSpPr/>
            <p:nvPr/>
          </p:nvSpPr>
          <p:spPr>
            <a:xfrm>
              <a:off x="4967427"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12"/>
            <p:cNvSpPr/>
            <p:nvPr/>
          </p:nvSpPr>
          <p:spPr>
            <a:xfrm>
              <a:off x="528048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12"/>
            <p:cNvSpPr/>
            <p:nvPr/>
          </p:nvSpPr>
          <p:spPr>
            <a:xfrm>
              <a:off x="4967427" y="1605089"/>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12"/>
            <p:cNvSpPr/>
            <p:nvPr/>
          </p:nvSpPr>
          <p:spPr>
            <a:xfrm>
              <a:off x="4810900" y="1763090"/>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12"/>
            <p:cNvSpPr/>
            <p:nvPr/>
          </p:nvSpPr>
          <p:spPr>
            <a:xfrm>
              <a:off x="5123954"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12"/>
            <p:cNvSpPr/>
            <p:nvPr/>
          </p:nvSpPr>
          <p:spPr>
            <a:xfrm>
              <a:off x="4810900" y="1448685"/>
              <a:ext cx="95218" cy="95096"/>
            </a:xfrm>
            <a:custGeom>
              <a:rect b="b" l="l" r="r" t="t"/>
              <a:pathLst>
                <a:path extrusionOk="0" h="774"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12"/>
            <p:cNvSpPr/>
            <p:nvPr/>
          </p:nvSpPr>
          <p:spPr>
            <a:xfrm>
              <a:off x="5123954"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12"/>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12"/>
            <p:cNvSpPr/>
            <p:nvPr/>
          </p:nvSpPr>
          <p:spPr>
            <a:xfrm>
              <a:off x="4652900"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12"/>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12"/>
            <p:cNvSpPr/>
            <p:nvPr/>
          </p:nvSpPr>
          <p:spPr>
            <a:xfrm>
              <a:off x="4967427"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12"/>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12"/>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12"/>
            <p:cNvSpPr/>
            <p:nvPr/>
          </p:nvSpPr>
          <p:spPr>
            <a:xfrm>
              <a:off x="4967427"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12"/>
            <p:cNvSpPr/>
            <p:nvPr/>
          </p:nvSpPr>
          <p:spPr>
            <a:xfrm>
              <a:off x="528048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12"/>
            <p:cNvSpPr/>
            <p:nvPr/>
          </p:nvSpPr>
          <p:spPr>
            <a:xfrm>
              <a:off x="4967427" y="2232670"/>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12"/>
            <p:cNvSpPr/>
            <p:nvPr/>
          </p:nvSpPr>
          <p:spPr>
            <a:xfrm>
              <a:off x="4810900" y="2389196"/>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12"/>
            <p:cNvSpPr/>
            <p:nvPr/>
          </p:nvSpPr>
          <p:spPr>
            <a:xfrm>
              <a:off x="5123954"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12"/>
            <p:cNvSpPr/>
            <p:nvPr/>
          </p:nvSpPr>
          <p:spPr>
            <a:xfrm>
              <a:off x="4810900" y="2076143"/>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12"/>
            <p:cNvSpPr/>
            <p:nvPr/>
          </p:nvSpPr>
          <p:spPr>
            <a:xfrm>
              <a:off x="5123954"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12"/>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12"/>
            <p:cNvSpPr/>
            <p:nvPr/>
          </p:nvSpPr>
          <p:spPr>
            <a:xfrm>
              <a:off x="4652900"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12"/>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12"/>
            <p:cNvSpPr/>
            <p:nvPr/>
          </p:nvSpPr>
          <p:spPr>
            <a:xfrm>
              <a:off x="4967427"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12"/>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12"/>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12"/>
            <p:cNvSpPr/>
            <p:nvPr/>
          </p:nvSpPr>
          <p:spPr>
            <a:xfrm>
              <a:off x="4967427"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12"/>
            <p:cNvSpPr/>
            <p:nvPr/>
          </p:nvSpPr>
          <p:spPr>
            <a:xfrm>
              <a:off x="528048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12"/>
            <p:cNvSpPr/>
            <p:nvPr/>
          </p:nvSpPr>
          <p:spPr>
            <a:xfrm>
              <a:off x="4967427" y="2860250"/>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12"/>
            <p:cNvSpPr/>
            <p:nvPr/>
          </p:nvSpPr>
          <p:spPr>
            <a:xfrm>
              <a:off x="4810900" y="3016777"/>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12"/>
            <p:cNvSpPr/>
            <p:nvPr/>
          </p:nvSpPr>
          <p:spPr>
            <a:xfrm>
              <a:off x="5123954"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12"/>
            <p:cNvSpPr/>
            <p:nvPr/>
          </p:nvSpPr>
          <p:spPr>
            <a:xfrm>
              <a:off x="4810900" y="2705198"/>
              <a:ext cx="95218" cy="93744"/>
            </a:xfrm>
            <a:custGeom>
              <a:rect b="b" l="l" r="r" t="t"/>
              <a:pathLst>
                <a:path extrusionOk="0" h="763" w="775">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12"/>
            <p:cNvSpPr/>
            <p:nvPr/>
          </p:nvSpPr>
          <p:spPr>
            <a:xfrm>
              <a:off x="5123954"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12"/>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12"/>
            <p:cNvSpPr/>
            <p:nvPr/>
          </p:nvSpPr>
          <p:spPr>
            <a:xfrm>
              <a:off x="4652900"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12"/>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12"/>
            <p:cNvSpPr/>
            <p:nvPr/>
          </p:nvSpPr>
          <p:spPr>
            <a:xfrm>
              <a:off x="4967427"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12"/>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12"/>
            <p:cNvSpPr/>
            <p:nvPr/>
          </p:nvSpPr>
          <p:spPr>
            <a:xfrm>
              <a:off x="528048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12"/>
            <p:cNvSpPr/>
            <p:nvPr/>
          </p:nvSpPr>
          <p:spPr>
            <a:xfrm>
              <a:off x="4967427" y="348930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12"/>
            <p:cNvSpPr/>
            <p:nvPr/>
          </p:nvSpPr>
          <p:spPr>
            <a:xfrm>
              <a:off x="4810900" y="364435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12"/>
            <p:cNvSpPr/>
            <p:nvPr/>
          </p:nvSpPr>
          <p:spPr>
            <a:xfrm>
              <a:off x="5123954"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12"/>
            <p:cNvSpPr/>
            <p:nvPr/>
          </p:nvSpPr>
          <p:spPr>
            <a:xfrm>
              <a:off x="4810900" y="33313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12"/>
            <p:cNvSpPr/>
            <p:nvPr/>
          </p:nvSpPr>
          <p:spPr>
            <a:xfrm>
              <a:off x="5123954"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12"/>
            <p:cNvSpPr/>
            <p:nvPr/>
          </p:nvSpPr>
          <p:spPr>
            <a:xfrm>
              <a:off x="4652900"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12"/>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12"/>
            <p:cNvSpPr/>
            <p:nvPr/>
          </p:nvSpPr>
          <p:spPr>
            <a:xfrm>
              <a:off x="4967427"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12"/>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12"/>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12"/>
            <p:cNvSpPr/>
            <p:nvPr/>
          </p:nvSpPr>
          <p:spPr>
            <a:xfrm>
              <a:off x="4339846"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12"/>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12"/>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12"/>
            <p:cNvSpPr/>
            <p:nvPr/>
          </p:nvSpPr>
          <p:spPr>
            <a:xfrm>
              <a:off x="4339846"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12"/>
            <p:cNvSpPr/>
            <p:nvPr/>
          </p:nvSpPr>
          <p:spPr>
            <a:xfrm>
              <a:off x="4652900"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12"/>
            <p:cNvSpPr/>
            <p:nvPr/>
          </p:nvSpPr>
          <p:spPr>
            <a:xfrm>
              <a:off x="4339846" y="35152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12"/>
            <p:cNvSpPr/>
            <p:nvPr/>
          </p:nvSpPr>
          <p:spPr>
            <a:xfrm>
              <a:off x="4183320" y="50657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12"/>
            <p:cNvSpPr/>
            <p:nvPr/>
          </p:nvSpPr>
          <p:spPr>
            <a:xfrm>
              <a:off x="4496373" y="50657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12"/>
            <p:cNvSpPr/>
            <p:nvPr/>
          </p:nvSpPr>
          <p:spPr>
            <a:xfrm>
              <a:off x="4183320" y="19352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12"/>
            <p:cNvSpPr/>
            <p:nvPr/>
          </p:nvSpPr>
          <p:spPr>
            <a:xfrm>
              <a:off x="4496373" y="19352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12"/>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12"/>
            <p:cNvSpPr/>
            <p:nvPr/>
          </p:nvSpPr>
          <p:spPr>
            <a:xfrm>
              <a:off x="402544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12"/>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12"/>
            <p:cNvSpPr/>
            <p:nvPr/>
          </p:nvSpPr>
          <p:spPr>
            <a:xfrm>
              <a:off x="4339846"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12"/>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12"/>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12"/>
            <p:cNvSpPr/>
            <p:nvPr/>
          </p:nvSpPr>
          <p:spPr>
            <a:xfrm>
              <a:off x="4339846"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12"/>
            <p:cNvSpPr/>
            <p:nvPr/>
          </p:nvSpPr>
          <p:spPr>
            <a:xfrm>
              <a:off x="4652900"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12"/>
            <p:cNvSpPr/>
            <p:nvPr/>
          </p:nvSpPr>
          <p:spPr>
            <a:xfrm>
              <a:off x="4339846" y="979106"/>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12"/>
            <p:cNvSpPr/>
            <p:nvPr/>
          </p:nvSpPr>
          <p:spPr>
            <a:xfrm>
              <a:off x="4183320" y="1135632"/>
              <a:ext cx="95218" cy="95096"/>
            </a:xfrm>
            <a:custGeom>
              <a:rect b="b" l="l" r="r" t="t"/>
              <a:pathLst>
                <a:path extrusionOk="0" h="774" w="775">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12"/>
            <p:cNvSpPr/>
            <p:nvPr/>
          </p:nvSpPr>
          <p:spPr>
            <a:xfrm>
              <a:off x="4496373" y="1135632"/>
              <a:ext cx="93744" cy="95096"/>
            </a:xfrm>
            <a:custGeom>
              <a:rect b="b" l="l" r="r" t="t"/>
              <a:pathLst>
                <a:path extrusionOk="0" h="774" w="763">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12"/>
            <p:cNvSpPr/>
            <p:nvPr/>
          </p:nvSpPr>
          <p:spPr>
            <a:xfrm>
              <a:off x="4183320" y="821105"/>
              <a:ext cx="95218" cy="95218"/>
            </a:xfrm>
            <a:custGeom>
              <a:rect b="b" l="l" r="r" t="t"/>
              <a:pathLst>
                <a:path extrusionOk="0" h="775" w="775">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12"/>
            <p:cNvSpPr/>
            <p:nvPr/>
          </p:nvSpPr>
          <p:spPr>
            <a:xfrm>
              <a:off x="4496373" y="821105"/>
              <a:ext cx="93744" cy="95218"/>
            </a:xfrm>
            <a:custGeom>
              <a:rect b="b" l="l" r="r" t="t"/>
              <a:pathLst>
                <a:path extrusionOk="0" h="775" w="763">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12"/>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12"/>
            <p:cNvSpPr/>
            <p:nvPr/>
          </p:nvSpPr>
          <p:spPr>
            <a:xfrm>
              <a:off x="402544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12"/>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12"/>
            <p:cNvSpPr/>
            <p:nvPr/>
          </p:nvSpPr>
          <p:spPr>
            <a:xfrm>
              <a:off x="4339846"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12"/>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12"/>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12"/>
            <p:cNvSpPr/>
            <p:nvPr/>
          </p:nvSpPr>
          <p:spPr>
            <a:xfrm>
              <a:off x="4339846"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12"/>
            <p:cNvSpPr/>
            <p:nvPr/>
          </p:nvSpPr>
          <p:spPr>
            <a:xfrm>
              <a:off x="4652900"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12"/>
            <p:cNvSpPr/>
            <p:nvPr/>
          </p:nvSpPr>
          <p:spPr>
            <a:xfrm>
              <a:off x="4339846" y="1605089"/>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12"/>
            <p:cNvSpPr/>
            <p:nvPr/>
          </p:nvSpPr>
          <p:spPr>
            <a:xfrm>
              <a:off x="4183320" y="1763090"/>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12"/>
            <p:cNvSpPr/>
            <p:nvPr/>
          </p:nvSpPr>
          <p:spPr>
            <a:xfrm>
              <a:off x="4496373" y="1763090"/>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12"/>
            <p:cNvSpPr/>
            <p:nvPr/>
          </p:nvSpPr>
          <p:spPr>
            <a:xfrm>
              <a:off x="4183320" y="1448685"/>
              <a:ext cx="95218" cy="95096"/>
            </a:xfrm>
            <a:custGeom>
              <a:rect b="b" l="l" r="r" t="t"/>
              <a:pathLst>
                <a:path extrusionOk="0" h="774"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12"/>
            <p:cNvSpPr/>
            <p:nvPr/>
          </p:nvSpPr>
          <p:spPr>
            <a:xfrm>
              <a:off x="4496373" y="1448685"/>
              <a:ext cx="93744" cy="95096"/>
            </a:xfrm>
            <a:custGeom>
              <a:rect b="b" l="l" r="r" t="t"/>
              <a:pathLst>
                <a:path extrusionOk="0" h="774"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12"/>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12"/>
            <p:cNvSpPr/>
            <p:nvPr/>
          </p:nvSpPr>
          <p:spPr>
            <a:xfrm>
              <a:off x="402544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12"/>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12"/>
            <p:cNvSpPr/>
            <p:nvPr/>
          </p:nvSpPr>
          <p:spPr>
            <a:xfrm>
              <a:off x="4339846"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12"/>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12"/>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12"/>
            <p:cNvSpPr/>
            <p:nvPr/>
          </p:nvSpPr>
          <p:spPr>
            <a:xfrm>
              <a:off x="4339846"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12"/>
            <p:cNvSpPr/>
            <p:nvPr/>
          </p:nvSpPr>
          <p:spPr>
            <a:xfrm>
              <a:off x="4652900"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12"/>
            <p:cNvSpPr/>
            <p:nvPr/>
          </p:nvSpPr>
          <p:spPr>
            <a:xfrm>
              <a:off x="4339846" y="2232670"/>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12"/>
            <p:cNvSpPr/>
            <p:nvPr/>
          </p:nvSpPr>
          <p:spPr>
            <a:xfrm>
              <a:off x="4183320" y="2389196"/>
              <a:ext cx="95218" cy="95218"/>
            </a:xfrm>
            <a:custGeom>
              <a:rect b="b" l="l" r="r" t="t"/>
              <a:pathLst>
                <a:path extrusionOk="0" h="775" w="775">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12"/>
            <p:cNvSpPr/>
            <p:nvPr/>
          </p:nvSpPr>
          <p:spPr>
            <a:xfrm>
              <a:off x="4496373" y="2389196"/>
              <a:ext cx="93744" cy="95218"/>
            </a:xfrm>
            <a:custGeom>
              <a:rect b="b" l="l" r="r" t="t"/>
              <a:pathLst>
                <a:path extrusionOk="0" h="775" w="763">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12"/>
            <p:cNvSpPr/>
            <p:nvPr/>
          </p:nvSpPr>
          <p:spPr>
            <a:xfrm>
              <a:off x="4183320" y="2076143"/>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12"/>
            <p:cNvSpPr/>
            <p:nvPr/>
          </p:nvSpPr>
          <p:spPr>
            <a:xfrm>
              <a:off x="4496373" y="2076143"/>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12"/>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12"/>
            <p:cNvSpPr/>
            <p:nvPr/>
          </p:nvSpPr>
          <p:spPr>
            <a:xfrm>
              <a:off x="402544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12"/>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12"/>
            <p:cNvSpPr/>
            <p:nvPr/>
          </p:nvSpPr>
          <p:spPr>
            <a:xfrm>
              <a:off x="4339846"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12"/>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12"/>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12"/>
            <p:cNvSpPr/>
            <p:nvPr/>
          </p:nvSpPr>
          <p:spPr>
            <a:xfrm>
              <a:off x="4339846"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12"/>
            <p:cNvSpPr/>
            <p:nvPr/>
          </p:nvSpPr>
          <p:spPr>
            <a:xfrm>
              <a:off x="4652900"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12"/>
            <p:cNvSpPr/>
            <p:nvPr/>
          </p:nvSpPr>
          <p:spPr>
            <a:xfrm>
              <a:off x="4339846" y="2860250"/>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12"/>
            <p:cNvSpPr/>
            <p:nvPr/>
          </p:nvSpPr>
          <p:spPr>
            <a:xfrm>
              <a:off x="4183320" y="3016777"/>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12"/>
            <p:cNvSpPr/>
            <p:nvPr/>
          </p:nvSpPr>
          <p:spPr>
            <a:xfrm>
              <a:off x="4496373" y="3016777"/>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12"/>
            <p:cNvSpPr/>
            <p:nvPr/>
          </p:nvSpPr>
          <p:spPr>
            <a:xfrm>
              <a:off x="4183320" y="2705198"/>
              <a:ext cx="95218" cy="93744"/>
            </a:xfrm>
            <a:custGeom>
              <a:rect b="b" l="l" r="r" t="t"/>
              <a:pathLst>
                <a:path extrusionOk="0" h="763" w="775">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12"/>
            <p:cNvSpPr/>
            <p:nvPr/>
          </p:nvSpPr>
          <p:spPr>
            <a:xfrm>
              <a:off x="4496373" y="2705198"/>
              <a:ext cx="93744" cy="93744"/>
            </a:xfrm>
            <a:custGeom>
              <a:rect b="b" l="l" r="r" t="t"/>
              <a:pathLst>
                <a:path extrusionOk="0" h="763" w="763">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12"/>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12"/>
            <p:cNvSpPr/>
            <p:nvPr/>
          </p:nvSpPr>
          <p:spPr>
            <a:xfrm>
              <a:off x="402544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12"/>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12"/>
            <p:cNvSpPr/>
            <p:nvPr/>
          </p:nvSpPr>
          <p:spPr>
            <a:xfrm>
              <a:off x="4339846"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12"/>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12"/>
            <p:cNvSpPr/>
            <p:nvPr/>
          </p:nvSpPr>
          <p:spPr>
            <a:xfrm>
              <a:off x="4652900"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12"/>
            <p:cNvSpPr/>
            <p:nvPr/>
          </p:nvSpPr>
          <p:spPr>
            <a:xfrm>
              <a:off x="4339846" y="348930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12"/>
            <p:cNvSpPr/>
            <p:nvPr/>
          </p:nvSpPr>
          <p:spPr>
            <a:xfrm>
              <a:off x="4183320" y="364435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12"/>
            <p:cNvSpPr/>
            <p:nvPr/>
          </p:nvSpPr>
          <p:spPr>
            <a:xfrm>
              <a:off x="4496373" y="364435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12"/>
            <p:cNvSpPr/>
            <p:nvPr/>
          </p:nvSpPr>
          <p:spPr>
            <a:xfrm>
              <a:off x="4183320" y="333130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12"/>
            <p:cNvSpPr/>
            <p:nvPr/>
          </p:nvSpPr>
          <p:spPr>
            <a:xfrm>
              <a:off x="4496373" y="333130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12"/>
            <p:cNvSpPr/>
            <p:nvPr/>
          </p:nvSpPr>
          <p:spPr>
            <a:xfrm>
              <a:off x="402544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12"/>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12"/>
            <p:cNvSpPr/>
            <p:nvPr/>
          </p:nvSpPr>
          <p:spPr>
            <a:xfrm>
              <a:off x="4339846"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12"/>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12"/>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12"/>
            <p:cNvSpPr/>
            <p:nvPr/>
          </p:nvSpPr>
          <p:spPr>
            <a:xfrm>
              <a:off x="3710914"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12"/>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12"/>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12"/>
            <p:cNvSpPr/>
            <p:nvPr/>
          </p:nvSpPr>
          <p:spPr>
            <a:xfrm>
              <a:off x="3710914"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12"/>
            <p:cNvSpPr/>
            <p:nvPr/>
          </p:nvSpPr>
          <p:spPr>
            <a:xfrm>
              <a:off x="402544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12"/>
            <p:cNvSpPr/>
            <p:nvPr/>
          </p:nvSpPr>
          <p:spPr>
            <a:xfrm>
              <a:off x="3710914" y="35152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12"/>
            <p:cNvSpPr/>
            <p:nvPr/>
          </p:nvSpPr>
          <p:spPr>
            <a:xfrm>
              <a:off x="3554388" y="50657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12"/>
            <p:cNvSpPr/>
            <p:nvPr/>
          </p:nvSpPr>
          <p:spPr>
            <a:xfrm>
              <a:off x="3868915"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12"/>
            <p:cNvSpPr/>
            <p:nvPr/>
          </p:nvSpPr>
          <p:spPr>
            <a:xfrm>
              <a:off x="3554388" y="19352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12"/>
            <p:cNvSpPr/>
            <p:nvPr/>
          </p:nvSpPr>
          <p:spPr>
            <a:xfrm>
              <a:off x="3868915"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12"/>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12"/>
            <p:cNvSpPr/>
            <p:nvPr/>
          </p:nvSpPr>
          <p:spPr>
            <a:xfrm>
              <a:off x="3399336"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12"/>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12"/>
            <p:cNvSpPr/>
            <p:nvPr/>
          </p:nvSpPr>
          <p:spPr>
            <a:xfrm>
              <a:off x="3710914"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12"/>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12"/>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12"/>
            <p:cNvSpPr/>
            <p:nvPr/>
          </p:nvSpPr>
          <p:spPr>
            <a:xfrm>
              <a:off x="3710914"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12"/>
            <p:cNvSpPr/>
            <p:nvPr/>
          </p:nvSpPr>
          <p:spPr>
            <a:xfrm>
              <a:off x="402544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12"/>
            <p:cNvSpPr/>
            <p:nvPr/>
          </p:nvSpPr>
          <p:spPr>
            <a:xfrm>
              <a:off x="3710914" y="979106"/>
              <a:ext cx="95218" cy="95218"/>
            </a:xfrm>
            <a:custGeom>
              <a:rect b="b" l="l" r="r" t="t"/>
              <a:pathLst>
                <a:path extrusionOk="0" h="775" w="775">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12"/>
            <p:cNvSpPr/>
            <p:nvPr/>
          </p:nvSpPr>
          <p:spPr>
            <a:xfrm>
              <a:off x="3554388" y="1135632"/>
              <a:ext cx="95218" cy="95096"/>
            </a:xfrm>
            <a:custGeom>
              <a:rect b="b" l="l" r="r" t="t"/>
              <a:pathLst>
                <a:path extrusionOk="0" h="774" w="775">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12"/>
            <p:cNvSpPr/>
            <p:nvPr/>
          </p:nvSpPr>
          <p:spPr>
            <a:xfrm>
              <a:off x="3868915"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12"/>
            <p:cNvSpPr/>
            <p:nvPr/>
          </p:nvSpPr>
          <p:spPr>
            <a:xfrm>
              <a:off x="3554388" y="821105"/>
              <a:ext cx="95218" cy="95218"/>
            </a:xfrm>
            <a:custGeom>
              <a:rect b="b" l="l" r="r" t="t"/>
              <a:pathLst>
                <a:path extrusionOk="0" h="775" w="775">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12"/>
            <p:cNvSpPr/>
            <p:nvPr/>
          </p:nvSpPr>
          <p:spPr>
            <a:xfrm>
              <a:off x="3868915"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12"/>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12"/>
            <p:cNvSpPr/>
            <p:nvPr/>
          </p:nvSpPr>
          <p:spPr>
            <a:xfrm>
              <a:off x="3399336"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12"/>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12"/>
            <p:cNvSpPr/>
            <p:nvPr/>
          </p:nvSpPr>
          <p:spPr>
            <a:xfrm>
              <a:off x="3710914"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12"/>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12"/>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12"/>
            <p:cNvSpPr/>
            <p:nvPr/>
          </p:nvSpPr>
          <p:spPr>
            <a:xfrm>
              <a:off x="3710914"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12"/>
            <p:cNvSpPr/>
            <p:nvPr/>
          </p:nvSpPr>
          <p:spPr>
            <a:xfrm>
              <a:off x="402544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12"/>
            <p:cNvSpPr/>
            <p:nvPr/>
          </p:nvSpPr>
          <p:spPr>
            <a:xfrm>
              <a:off x="3710914" y="1605089"/>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12"/>
            <p:cNvSpPr/>
            <p:nvPr/>
          </p:nvSpPr>
          <p:spPr>
            <a:xfrm>
              <a:off x="3554388" y="1763090"/>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12"/>
            <p:cNvSpPr/>
            <p:nvPr/>
          </p:nvSpPr>
          <p:spPr>
            <a:xfrm>
              <a:off x="3868915"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12"/>
            <p:cNvSpPr/>
            <p:nvPr/>
          </p:nvSpPr>
          <p:spPr>
            <a:xfrm>
              <a:off x="3554388" y="1448685"/>
              <a:ext cx="95218" cy="95096"/>
            </a:xfrm>
            <a:custGeom>
              <a:rect b="b" l="l" r="r" t="t"/>
              <a:pathLst>
                <a:path extrusionOk="0" h="774"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12"/>
            <p:cNvSpPr/>
            <p:nvPr/>
          </p:nvSpPr>
          <p:spPr>
            <a:xfrm>
              <a:off x="3868915"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12"/>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12"/>
            <p:cNvSpPr/>
            <p:nvPr/>
          </p:nvSpPr>
          <p:spPr>
            <a:xfrm>
              <a:off x="3399336"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12"/>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12"/>
            <p:cNvSpPr/>
            <p:nvPr/>
          </p:nvSpPr>
          <p:spPr>
            <a:xfrm>
              <a:off x="3710914"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12"/>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12"/>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12"/>
            <p:cNvSpPr/>
            <p:nvPr/>
          </p:nvSpPr>
          <p:spPr>
            <a:xfrm>
              <a:off x="3710914"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12"/>
            <p:cNvSpPr/>
            <p:nvPr/>
          </p:nvSpPr>
          <p:spPr>
            <a:xfrm>
              <a:off x="402544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12"/>
            <p:cNvSpPr/>
            <p:nvPr/>
          </p:nvSpPr>
          <p:spPr>
            <a:xfrm>
              <a:off x="3710914" y="2232670"/>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12"/>
            <p:cNvSpPr/>
            <p:nvPr/>
          </p:nvSpPr>
          <p:spPr>
            <a:xfrm>
              <a:off x="3554388" y="2389196"/>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12"/>
            <p:cNvSpPr/>
            <p:nvPr/>
          </p:nvSpPr>
          <p:spPr>
            <a:xfrm>
              <a:off x="3868915"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12"/>
            <p:cNvSpPr/>
            <p:nvPr/>
          </p:nvSpPr>
          <p:spPr>
            <a:xfrm>
              <a:off x="3554388" y="2076143"/>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12"/>
            <p:cNvSpPr/>
            <p:nvPr/>
          </p:nvSpPr>
          <p:spPr>
            <a:xfrm>
              <a:off x="3868915"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12"/>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12"/>
            <p:cNvSpPr/>
            <p:nvPr/>
          </p:nvSpPr>
          <p:spPr>
            <a:xfrm>
              <a:off x="3399336"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12"/>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12"/>
            <p:cNvSpPr/>
            <p:nvPr/>
          </p:nvSpPr>
          <p:spPr>
            <a:xfrm>
              <a:off x="3710914"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12"/>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12"/>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12"/>
            <p:cNvSpPr/>
            <p:nvPr/>
          </p:nvSpPr>
          <p:spPr>
            <a:xfrm>
              <a:off x="3710914"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12"/>
            <p:cNvSpPr/>
            <p:nvPr/>
          </p:nvSpPr>
          <p:spPr>
            <a:xfrm>
              <a:off x="402544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12"/>
            <p:cNvSpPr/>
            <p:nvPr/>
          </p:nvSpPr>
          <p:spPr>
            <a:xfrm>
              <a:off x="3710914" y="2860250"/>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12"/>
            <p:cNvSpPr/>
            <p:nvPr/>
          </p:nvSpPr>
          <p:spPr>
            <a:xfrm>
              <a:off x="3554388" y="3016777"/>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12"/>
            <p:cNvSpPr/>
            <p:nvPr/>
          </p:nvSpPr>
          <p:spPr>
            <a:xfrm>
              <a:off x="3868915"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12"/>
            <p:cNvSpPr/>
            <p:nvPr/>
          </p:nvSpPr>
          <p:spPr>
            <a:xfrm>
              <a:off x="3554388" y="2705198"/>
              <a:ext cx="95218" cy="93744"/>
            </a:xfrm>
            <a:custGeom>
              <a:rect b="b" l="l" r="r" t="t"/>
              <a:pathLst>
                <a:path extrusionOk="0" h="763" w="775">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12"/>
            <p:cNvSpPr/>
            <p:nvPr/>
          </p:nvSpPr>
          <p:spPr>
            <a:xfrm>
              <a:off x="3868915"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12"/>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12"/>
            <p:cNvSpPr/>
            <p:nvPr/>
          </p:nvSpPr>
          <p:spPr>
            <a:xfrm>
              <a:off x="3399336"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12"/>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12"/>
            <p:cNvSpPr/>
            <p:nvPr/>
          </p:nvSpPr>
          <p:spPr>
            <a:xfrm>
              <a:off x="3710914"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12"/>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12"/>
            <p:cNvSpPr/>
            <p:nvPr/>
          </p:nvSpPr>
          <p:spPr>
            <a:xfrm>
              <a:off x="402544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12"/>
            <p:cNvSpPr/>
            <p:nvPr/>
          </p:nvSpPr>
          <p:spPr>
            <a:xfrm>
              <a:off x="3710914" y="348930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12"/>
            <p:cNvSpPr/>
            <p:nvPr/>
          </p:nvSpPr>
          <p:spPr>
            <a:xfrm>
              <a:off x="3554388" y="364435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12"/>
            <p:cNvSpPr/>
            <p:nvPr/>
          </p:nvSpPr>
          <p:spPr>
            <a:xfrm>
              <a:off x="3868915"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12"/>
            <p:cNvSpPr/>
            <p:nvPr/>
          </p:nvSpPr>
          <p:spPr>
            <a:xfrm>
              <a:off x="3554388" y="33313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12"/>
            <p:cNvSpPr/>
            <p:nvPr/>
          </p:nvSpPr>
          <p:spPr>
            <a:xfrm>
              <a:off x="3868915"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12"/>
            <p:cNvSpPr/>
            <p:nvPr/>
          </p:nvSpPr>
          <p:spPr>
            <a:xfrm>
              <a:off x="3399336"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12"/>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12"/>
            <p:cNvSpPr/>
            <p:nvPr/>
          </p:nvSpPr>
          <p:spPr>
            <a:xfrm>
              <a:off x="3710914"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12"/>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12"/>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12"/>
            <p:cNvSpPr/>
            <p:nvPr/>
          </p:nvSpPr>
          <p:spPr>
            <a:xfrm>
              <a:off x="30833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12"/>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12"/>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12"/>
            <p:cNvSpPr/>
            <p:nvPr/>
          </p:nvSpPr>
          <p:spPr>
            <a:xfrm>
              <a:off x="30833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12"/>
            <p:cNvSpPr/>
            <p:nvPr/>
          </p:nvSpPr>
          <p:spPr>
            <a:xfrm>
              <a:off x="3399336"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12"/>
            <p:cNvSpPr/>
            <p:nvPr/>
          </p:nvSpPr>
          <p:spPr>
            <a:xfrm>
              <a:off x="3083334"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12"/>
            <p:cNvSpPr/>
            <p:nvPr/>
          </p:nvSpPr>
          <p:spPr>
            <a:xfrm>
              <a:off x="2926807" y="50657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12"/>
            <p:cNvSpPr/>
            <p:nvPr/>
          </p:nvSpPr>
          <p:spPr>
            <a:xfrm>
              <a:off x="3241335" y="50657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12"/>
            <p:cNvSpPr/>
            <p:nvPr/>
          </p:nvSpPr>
          <p:spPr>
            <a:xfrm>
              <a:off x="2926807" y="19352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12"/>
            <p:cNvSpPr/>
            <p:nvPr/>
          </p:nvSpPr>
          <p:spPr>
            <a:xfrm>
              <a:off x="3241335" y="19352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12"/>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12"/>
            <p:cNvSpPr/>
            <p:nvPr/>
          </p:nvSpPr>
          <p:spPr>
            <a:xfrm>
              <a:off x="2770281"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12"/>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12"/>
            <p:cNvSpPr/>
            <p:nvPr/>
          </p:nvSpPr>
          <p:spPr>
            <a:xfrm>
              <a:off x="30833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12"/>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12"/>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12"/>
            <p:cNvSpPr/>
            <p:nvPr/>
          </p:nvSpPr>
          <p:spPr>
            <a:xfrm>
              <a:off x="30833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12"/>
            <p:cNvSpPr/>
            <p:nvPr/>
          </p:nvSpPr>
          <p:spPr>
            <a:xfrm>
              <a:off x="3399336"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12"/>
            <p:cNvSpPr/>
            <p:nvPr/>
          </p:nvSpPr>
          <p:spPr>
            <a:xfrm>
              <a:off x="3083334"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12"/>
            <p:cNvSpPr/>
            <p:nvPr/>
          </p:nvSpPr>
          <p:spPr>
            <a:xfrm>
              <a:off x="2926807" y="1135632"/>
              <a:ext cx="95218" cy="95096"/>
            </a:xfrm>
            <a:custGeom>
              <a:rect b="b" l="l" r="r" t="t"/>
              <a:pathLst>
                <a:path extrusionOk="0" h="774" w="775">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12"/>
            <p:cNvSpPr/>
            <p:nvPr/>
          </p:nvSpPr>
          <p:spPr>
            <a:xfrm>
              <a:off x="3241335" y="1135632"/>
              <a:ext cx="95218" cy="95096"/>
            </a:xfrm>
            <a:custGeom>
              <a:rect b="b" l="l" r="r" t="t"/>
              <a:pathLst>
                <a:path extrusionOk="0" h="774" w="775">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12"/>
            <p:cNvSpPr/>
            <p:nvPr/>
          </p:nvSpPr>
          <p:spPr>
            <a:xfrm>
              <a:off x="2926807" y="821105"/>
              <a:ext cx="95218" cy="95218"/>
            </a:xfrm>
            <a:custGeom>
              <a:rect b="b" l="l" r="r" t="t"/>
              <a:pathLst>
                <a:path extrusionOk="0" h="775" w="775">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12"/>
            <p:cNvSpPr/>
            <p:nvPr/>
          </p:nvSpPr>
          <p:spPr>
            <a:xfrm>
              <a:off x="3241335" y="821105"/>
              <a:ext cx="95218" cy="95218"/>
            </a:xfrm>
            <a:custGeom>
              <a:rect b="b" l="l" r="r" t="t"/>
              <a:pathLst>
                <a:path extrusionOk="0" h="775" w="775">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12"/>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12"/>
            <p:cNvSpPr/>
            <p:nvPr/>
          </p:nvSpPr>
          <p:spPr>
            <a:xfrm>
              <a:off x="2770281"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12"/>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12"/>
            <p:cNvSpPr/>
            <p:nvPr/>
          </p:nvSpPr>
          <p:spPr>
            <a:xfrm>
              <a:off x="30833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12"/>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12"/>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12"/>
            <p:cNvSpPr/>
            <p:nvPr/>
          </p:nvSpPr>
          <p:spPr>
            <a:xfrm>
              <a:off x="30833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12"/>
            <p:cNvSpPr/>
            <p:nvPr/>
          </p:nvSpPr>
          <p:spPr>
            <a:xfrm>
              <a:off x="3399336"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12"/>
            <p:cNvSpPr/>
            <p:nvPr/>
          </p:nvSpPr>
          <p:spPr>
            <a:xfrm>
              <a:off x="3083334"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12"/>
            <p:cNvSpPr/>
            <p:nvPr/>
          </p:nvSpPr>
          <p:spPr>
            <a:xfrm>
              <a:off x="2926807" y="1763090"/>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12"/>
            <p:cNvSpPr/>
            <p:nvPr/>
          </p:nvSpPr>
          <p:spPr>
            <a:xfrm>
              <a:off x="3241335" y="1763090"/>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12"/>
            <p:cNvSpPr/>
            <p:nvPr/>
          </p:nvSpPr>
          <p:spPr>
            <a:xfrm>
              <a:off x="2926807" y="1448685"/>
              <a:ext cx="95218" cy="95096"/>
            </a:xfrm>
            <a:custGeom>
              <a:rect b="b" l="l" r="r" t="t"/>
              <a:pathLst>
                <a:path extrusionOk="0" h="774"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12"/>
            <p:cNvSpPr/>
            <p:nvPr/>
          </p:nvSpPr>
          <p:spPr>
            <a:xfrm>
              <a:off x="3241335" y="1448685"/>
              <a:ext cx="95218" cy="95096"/>
            </a:xfrm>
            <a:custGeom>
              <a:rect b="b" l="l" r="r" t="t"/>
              <a:pathLst>
                <a:path extrusionOk="0" h="774"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12"/>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12"/>
            <p:cNvSpPr/>
            <p:nvPr/>
          </p:nvSpPr>
          <p:spPr>
            <a:xfrm>
              <a:off x="2770281"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12"/>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12"/>
            <p:cNvSpPr/>
            <p:nvPr/>
          </p:nvSpPr>
          <p:spPr>
            <a:xfrm>
              <a:off x="30833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12"/>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12"/>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12"/>
            <p:cNvSpPr/>
            <p:nvPr/>
          </p:nvSpPr>
          <p:spPr>
            <a:xfrm>
              <a:off x="30833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12"/>
            <p:cNvSpPr/>
            <p:nvPr/>
          </p:nvSpPr>
          <p:spPr>
            <a:xfrm>
              <a:off x="3399336"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12"/>
            <p:cNvSpPr/>
            <p:nvPr/>
          </p:nvSpPr>
          <p:spPr>
            <a:xfrm>
              <a:off x="3083334"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12"/>
            <p:cNvSpPr/>
            <p:nvPr/>
          </p:nvSpPr>
          <p:spPr>
            <a:xfrm>
              <a:off x="2926807" y="2389196"/>
              <a:ext cx="95218" cy="95218"/>
            </a:xfrm>
            <a:custGeom>
              <a:rect b="b" l="l" r="r" t="t"/>
              <a:pathLst>
                <a:path extrusionOk="0" h="775" w="775">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12"/>
            <p:cNvSpPr/>
            <p:nvPr/>
          </p:nvSpPr>
          <p:spPr>
            <a:xfrm>
              <a:off x="3241335" y="2389196"/>
              <a:ext cx="95218" cy="95218"/>
            </a:xfrm>
            <a:custGeom>
              <a:rect b="b" l="l" r="r" t="t"/>
              <a:pathLst>
                <a:path extrusionOk="0" h="775" w="775">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12"/>
            <p:cNvSpPr/>
            <p:nvPr/>
          </p:nvSpPr>
          <p:spPr>
            <a:xfrm>
              <a:off x="2926807" y="2076143"/>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12"/>
            <p:cNvSpPr/>
            <p:nvPr/>
          </p:nvSpPr>
          <p:spPr>
            <a:xfrm>
              <a:off x="3241335" y="2076143"/>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12"/>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12"/>
            <p:cNvSpPr/>
            <p:nvPr/>
          </p:nvSpPr>
          <p:spPr>
            <a:xfrm>
              <a:off x="2770281"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12"/>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12"/>
            <p:cNvSpPr/>
            <p:nvPr/>
          </p:nvSpPr>
          <p:spPr>
            <a:xfrm>
              <a:off x="30833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12"/>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12"/>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12"/>
            <p:cNvSpPr/>
            <p:nvPr/>
          </p:nvSpPr>
          <p:spPr>
            <a:xfrm>
              <a:off x="30833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12"/>
            <p:cNvSpPr/>
            <p:nvPr/>
          </p:nvSpPr>
          <p:spPr>
            <a:xfrm>
              <a:off x="3399336"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12"/>
            <p:cNvSpPr/>
            <p:nvPr/>
          </p:nvSpPr>
          <p:spPr>
            <a:xfrm>
              <a:off x="3083334"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12"/>
            <p:cNvSpPr/>
            <p:nvPr/>
          </p:nvSpPr>
          <p:spPr>
            <a:xfrm>
              <a:off x="2926807" y="3016777"/>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12"/>
            <p:cNvSpPr/>
            <p:nvPr/>
          </p:nvSpPr>
          <p:spPr>
            <a:xfrm>
              <a:off x="3241335" y="3016777"/>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12"/>
            <p:cNvSpPr/>
            <p:nvPr/>
          </p:nvSpPr>
          <p:spPr>
            <a:xfrm>
              <a:off x="2926807" y="2705198"/>
              <a:ext cx="95218" cy="93744"/>
            </a:xfrm>
            <a:custGeom>
              <a:rect b="b" l="l" r="r" t="t"/>
              <a:pathLst>
                <a:path extrusionOk="0" h="763" w="775">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12"/>
            <p:cNvSpPr/>
            <p:nvPr/>
          </p:nvSpPr>
          <p:spPr>
            <a:xfrm>
              <a:off x="3241335" y="2705198"/>
              <a:ext cx="95218" cy="93744"/>
            </a:xfrm>
            <a:custGeom>
              <a:rect b="b" l="l" r="r" t="t"/>
              <a:pathLst>
                <a:path extrusionOk="0" h="763" w="775">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12"/>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12"/>
            <p:cNvSpPr/>
            <p:nvPr/>
          </p:nvSpPr>
          <p:spPr>
            <a:xfrm>
              <a:off x="2770281"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12"/>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12"/>
            <p:cNvSpPr/>
            <p:nvPr/>
          </p:nvSpPr>
          <p:spPr>
            <a:xfrm>
              <a:off x="30833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12"/>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12"/>
            <p:cNvSpPr/>
            <p:nvPr/>
          </p:nvSpPr>
          <p:spPr>
            <a:xfrm>
              <a:off x="3399336"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12"/>
            <p:cNvSpPr/>
            <p:nvPr/>
          </p:nvSpPr>
          <p:spPr>
            <a:xfrm>
              <a:off x="3083334"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12"/>
            <p:cNvSpPr/>
            <p:nvPr/>
          </p:nvSpPr>
          <p:spPr>
            <a:xfrm>
              <a:off x="2926807" y="364435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12"/>
            <p:cNvSpPr/>
            <p:nvPr/>
          </p:nvSpPr>
          <p:spPr>
            <a:xfrm>
              <a:off x="3241335" y="364435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12"/>
            <p:cNvSpPr/>
            <p:nvPr/>
          </p:nvSpPr>
          <p:spPr>
            <a:xfrm>
              <a:off x="2926807" y="333130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12"/>
            <p:cNvSpPr/>
            <p:nvPr/>
          </p:nvSpPr>
          <p:spPr>
            <a:xfrm>
              <a:off x="3241335" y="333130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12"/>
            <p:cNvSpPr/>
            <p:nvPr/>
          </p:nvSpPr>
          <p:spPr>
            <a:xfrm>
              <a:off x="2770281"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12"/>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12"/>
            <p:cNvSpPr/>
            <p:nvPr/>
          </p:nvSpPr>
          <p:spPr>
            <a:xfrm>
              <a:off x="30833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12"/>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12"/>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12"/>
            <p:cNvSpPr/>
            <p:nvPr/>
          </p:nvSpPr>
          <p:spPr>
            <a:xfrm>
              <a:off x="2457228"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12"/>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12"/>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12"/>
            <p:cNvSpPr/>
            <p:nvPr/>
          </p:nvSpPr>
          <p:spPr>
            <a:xfrm>
              <a:off x="2457228"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12"/>
            <p:cNvSpPr/>
            <p:nvPr/>
          </p:nvSpPr>
          <p:spPr>
            <a:xfrm>
              <a:off x="2770281"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12"/>
            <p:cNvSpPr/>
            <p:nvPr/>
          </p:nvSpPr>
          <p:spPr>
            <a:xfrm>
              <a:off x="2457228"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12"/>
            <p:cNvSpPr/>
            <p:nvPr/>
          </p:nvSpPr>
          <p:spPr>
            <a:xfrm>
              <a:off x="2299227"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12"/>
            <p:cNvSpPr/>
            <p:nvPr/>
          </p:nvSpPr>
          <p:spPr>
            <a:xfrm>
              <a:off x="2613754" y="50657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12"/>
            <p:cNvSpPr/>
            <p:nvPr/>
          </p:nvSpPr>
          <p:spPr>
            <a:xfrm>
              <a:off x="2299227"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12"/>
            <p:cNvSpPr/>
            <p:nvPr/>
          </p:nvSpPr>
          <p:spPr>
            <a:xfrm>
              <a:off x="2613754" y="19352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12"/>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12"/>
            <p:cNvSpPr/>
            <p:nvPr/>
          </p:nvSpPr>
          <p:spPr>
            <a:xfrm>
              <a:off x="214270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12"/>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12"/>
            <p:cNvSpPr/>
            <p:nvPr/>
          </p:nvSpPr>
          <p:spPr>
            <a:xfrm>
              <a:off x="2457228"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12"/>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12"/>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12"/>
            <p:cNvSpPr/>
            <p:nvPr/>
          </p:nvSpPr>
          <p:spPr>
            <a:xfrm>
              <a:off x="2457228"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12"/>
            <p:cNvSpPr/>
            <p:nvPr/>
          </p:nvSpPr>
          <p:spPr>
            <a:xfrm>
              <a:off x="2770281"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12"/>
            <p:cNvSpPr/>
            <p:nvPr/>
          </p:nvSpPr>
          <p:spPr>
            <a:xfrm>
              <a:off x="2457228"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4" y="595"/>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12"/>
            <p:cNvSpPr/>
            <p:nvPr/>
          </p:nvSpPr>
          <p:spPr>
            <a:xfrm>
              <a:off x="2299227"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12"/>
            <p:cNvSpPr/>
            <p:nvPr/>
          </p:nvSpPr>
          <p:spPr>
            <a:xfrm>
              <a:off x="2613754" y="1135632"/>
              <a:ext cx="95218" cy="95096"/>
            </a:xfrm>
            <a:custGeom>
              <a:rect b="b" l="l" r="r" t="t"/>
              <a:pathLst>
                <a:path extrusionOk="0" h="774" w="775">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12"/>
            <p:cNvSpPr/>
            <p:nvPr/>
          </p:nvSpPr>
          <p:spPr>
            <a:xfrm>
              <a:off x="2299227"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12"/>
            <p:cNvSpPr/>
            <p:nvPr/>
          </p:nvSpPr>
          <p:spPr>
            <a:xfrm>
              <a:off x="2613754" y="821105"/>
              <a:ext cx="95218" cy="95218"/>
            </a:xfrm>
            <a:custGeom>
              <a:rect b="b" l="l" r="r" t="t"/>
              <a:pathLst>
                <a:path extrusionOk="0" h="775" w="775">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12"/>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12"/>
            <p:cNvSpPr/>
            <p:nvPr/>
          </p:nvSpPr>
          <p:spPr>
            <a:xfrm>
              <a:off x="214270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12"/>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12"/>
            <p:cNvSpPr/>
            <p:nvPr/>
          </p:nvSpPr>
          <p:spPr>
            <a:xfrm>
              <a:off x="2457228"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12"/>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12"/>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12"/>
            <p:cNvSpPr/>
            <p:nvPr/>
          </p:nvSpPr>
          <p:spPr>
            <a:xfrm>
              <a:off x="2457228"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12"/>
            <p:cNvSpPr/>
            <p:nvPr/>
          </p:nvSpPr>
          <p:spPr>
            <a:xfrm>
              <a:off x="2770281"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12"/>
            <p:cNvSpPr/>
            <p:nvPr/>
          </p:nvSpPr>
          <p:spPr>
            <a:xfrm>
              <a:off x="2457228"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12"/>
            <p:cNvSpPr/>
            <p:nvPr/>
          </p:nvSpPr>
          <p:spPr>
            <a:xfrm>
              <a:off x="2299227"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12"/>
            <p:cNvSpPr/>
            <p:nvPr/>
          </p:nvSpPr>
          <p:spPr>
            <a:xfrm>
              <a:off x="2613754" y="1763090"/>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12"/>
            <p:cNvSpPr/>
            <p:nvPr/>
          </p:nvSpPr>
          <p:spPr>
            <a:xfrm>
              <a:off x="2299227"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12"/>
            <p:cNvSpPr/>
            <p:nvPr/>
          </p:nvSpPr>
          <p:spPr>
            <a:xfrm>
              <a:off x="2613754" y="1448685"/>
              <a:ext cx="95218" cy="95096"/>
            </a:xfrm>
            <a:custGeom>
              <a:rect b="b" l="l" r="r" t="t"/>
              <a:pathLst>
                <a:path extrusionOk="0" h="774"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12"/>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12"/>
            <p:cNvSpPr/>
            <p:nvPr/>
          </p:nvSpPr>
          <p:spPr>
            <a:xfrm>
              <a:off x="214270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12"/>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12"/>
            <p:cNvSpPr/>
            <p:nvPr/>
          </p:nvSpPr>
          <p:spPr>
            <a:xfrm>
              <a:off x="2457228"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12"/>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12"/>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12"/>
            <p:cNvSpPr/>
            <p:nvPr/>
          </p:nvSpPr>
          <p:spPr>
            <a:xfrm>
              <a:off x="2457228"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12"/>
            <p:cNvSpPr/>
            <p:nvPr/>
          </p:nvSpPr>
          <p:spPr>
            <a:xfrm>
              <a:off x="2770281"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12"/>
            <p:cNvSpPr/>
            <p:nvPr/>
          </p:nvSpPr>
          <p:spPr>
            <a:xfrm>
              <a:off x="2457228"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12"/>
            <p:cNvSpPr/>
            <p:nvPr/>
          </p:nvSpPr>
          <p:spPr>
            <a:xfrm>
              <a:off x="2299227"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12"/>
            <p:cNvSpPr/>
            <p:nvPr/>
          </p:nvSpPr>
          <p:spPr>
            <a:xfrm>
              <a:off x="2613754" y="2389196"/>
              <a:ext cx="95218" cy="95218"/>
            </a:xfrm>
            <a:custGeom>
              <a:rect b="b" l="l" r="r" t="t"/>
              <a:pathLst>
                <a:path extrusionOk="0" h="775" w="775">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12"/>
            <p:cNvSpPr/>
            <p:nvPr/>
          </p:nvSpPr>
          <p:spPr>
            <a:xfrm>
              <a:off x="2299227"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12"/>
            <p:cNvSpPr/>
            <p:nvPr/>
          </p:nvSpPr>
          <p:spPr>
            <a:xfrm>
              <a:off x="2613754" y="2076143"/>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12"/>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12"/>
            <p:cNvSpPr/>
            <p:nvPr/>
          </p:nvSpPr>
          <p:spPr>
            <a:xfrm>
              <a:off x="214270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12"/>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12"/>
            <p:cNvSpPr/>
            <p:nvPr/>
          </p:nvSpPr>
          <p:spPr>
            <a:xfrm>
              <a:off x="2457228"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12"/>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12"/>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12"/>
            <p:cNvSpPr/>
            <p:nvPr/>
          </p:nvSpPr>
          <p:spPr>
            <a:xfrm>
              <a:off x="2457228"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12"/>
            <p:cNvSpPr/>
            <p:nvPr/>
          </p:nvSpPr>
          <p:spPr>
            <a:xfrm>
              <a:off x="2770281"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12"/>
            <p:cNvSpPr/>
            <p:nvPr/>
          </p:nvSpPr>
          <p:spPr>
            <a:xfrm>
              <a:off x="2457228"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12"/>
            <p:cNvSpPr/>
            <p:nvPr/>
          </p:nvSpPr>
          <p:spPr>
            <a:xfrm>
              <a:off x="2299227"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12"/>
            <p:cNvSpPr/>
            <p:nvPr/>
          </p:nvSpPr>
          <p:spPr>
            <a:xfrm>
              <a:off x="2613754" y="3016777"/>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12"/>
            <p:cNvSpPr/>
            <p:nvPr/>
          </p:nvSpPr>
          <p:spPr>
            <a:xfrm>
              <a:off x="2299227"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12"/>
            <p:cNvSpPr/>
            <p:nvPr/>
          </p:nvSpPr>
          <p:spPr>
            <a:xfrm>
              <a:off x="2613754" y="2705198"/>
              <a:ext cx="95218" cy="93744"/>
            </a:xfrm>
            <a:custGeom>
              <a:rect b="b" l="l" r="r" t="t"/>
              <a:pathLst>
                <a:path extrusionOk="0" h="763" w="775">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12"/>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12"/>
            <p:cNvSpPr/>
            <p:nvPr/>
          </p:nvSpPr>
          <p:spPr>
            <a:xfrm>
              <a:off x="214270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12"/>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12"/>
            <p:cNvSpPr/>
            <p:nvPr/>
          </p:nvSpPr>
          <p:spPr>
            <a:xfrm>
              <a:off x="2457228"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12"/>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12"/>
            <p:cNvSpPr/>
            <p:nvPr/>
          </p:nvSpPr>
          <p:spPr>
            <a:xfrm>
              <a:off x="2770281"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12"/>
            <p:cNvSpPr/>
            <p:nvPr/>
          </p:nvSpPr>
          <p:spPr>
            <a:xfrm>
              <a:off x="2457228"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12"/>
            <p:cNvSpPr/>
            <p:nvPr/>
          </p:nvSpPr>
          <p:spPr>
            <a:xfrm>
              <a:off x="2299227"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12"/>
            <p:cNvSpPr/>
            <p:nvPr/>
          </p:nvSpPr>
          <p:spPr>
            <a:xfrm>
              <a:off x="2613754" y="364435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12"/>
            <p:cNvSpPr/>
            <p:nvPr/>
          </p:nvSpPr>
          <p:spPr>
            <a:xfrm>
              <a:off x="2299227"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12"/>
            <p:cNvSpPr/>
            <p:nvPr/>
          </p:nvSpPr>
          <p:spPr>
            <a:xfrm>
              <a:off x="2613754" y="333130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12"/>
            <p:cNvSpPr/>
            <p:nvPr/>
          </p:nvSpPr>
          <p:spPr>
            <a:xfrm>
              <a:off x="214270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12"/>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12"/>
            <p:cNvSpPr/>
            <p:nvPr/>
          </p:nvSpPr>
          <p:spPr>
            <a:xfrm>
              <a:off x="2457228"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12"/>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12"/>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12"/>
            <p:cNvSpPr/>
            <p:nvPr/>
          </p:nvSpPr>
          <p:spPr>
            <a:xfrm>
              <a:off x="1829647"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12"/>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12"/>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12"/>
            <p:cNvSpPr/>
            <p:nvPr/>
          </p:nvSpPr>
          <p:spPr>
            <a:xfrm>
              <a:off x="1829647"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12"/>
            <p:cNvSpPr/>
            <p:nvPr/>
          </p:nvSpPr>
          <p:spPr>
            <a:xfrm>
              <a:off x="214270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12"/>
            <p:cNvSpPr/>
            <p:nvPr/>
          </p:nvSpPr>
          <p:spPr>
            <a:xfrm>
              <a:off x="1829647"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12"/>
            <p:cNvSpPr/>
            <p:nvPr/>
          </p:nvSpPr>
          <p:spPr>
            <a:xfrm>
              <a:off x="1673120" y="50657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12"/>
            <p:cNvSpPr/>
            <p:nvPr/>
          </p:nvSpPr>
          <p:spPr>
            <a:xfrm>
              <a:off x="1984699"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12"/>
            <p:cNvSpPr/>
            <p:nvPr/>
          </p:nvSpPr>
          <p:spPr>
            <a:xfrm>
              <a:off x="1673120" y="19352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12"/>
            <p:cNvSpPr/>
            <p:nvPr/>
          </p:nvSpPr>
          <p:spPr>
            <a:xfrm>
              <a:off x="1984699"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12"/>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12"/>
            <p:cNvSpPr/>
            <p:nvPr/>
          </p:nvSpPr>
          <p:spPr>
            <a:xfrm>
              <a:off x="1515120" y="35152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12"/>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12"/>
            <p:cNvSpPr/>
            <p:nvPr/>
          </p:nvSpPr>
          <p:spPr>
            <a:xfrm>
              <a:off x="1829647"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12"/>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12"/>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12"/>
            <p:cNvSpPr/>
            <p:nvPr/>
          </p:nvSpPr>
          <p:spPr>
            <a:xfrm>
              <a:off x="1829647"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12"/>
            <p:cNvSpPr/>
            <p:nvPr/>
          </p:nvSpPr>
          <p:spPr>
            <a:xfrm>
              <a:off x="214270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12"/>
            <p:cNvSpPr/>
            <p:nvPr/>
          </p:nvSpPr>
          <p:spPr>
            <a:xfrm>
              <a:off x="1829647"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12"/>
            <p:cNvSpPr/>
            <p:nvPr/>
          </p:nvSpPr>
          <p:spPr>
            <a:xfrm>
              <a:off x="1673120" y="1135632"/>
              <a:ext cx="95218" cy="95096"/>
            </a:xfrm>
            <a:custGeom>
              <a:rect b="b" l="l" r="r" t="t"/>
              <a:pathLst>
                <a:path extrusionOk="0" h="774" w="775">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12"/>
            <p:cNvSpPr/>
            <p:nvPr/>
          </p:nvSpPr>
          <p:spPr>
            <a:xfrm>
              <a:off x="1984699"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12"/>
            <p:cNvSpPr/>
            <p:nvPr/>
          </p:nvSpPr>
          <p:spPr>
            <a:xfrm>
              <a:off x="1673120" y="821105"/>
              <a:ext cx="95218" cy="95218"/>
            </a:xfrm>
            <a:custGeom>
              <a:rect b="b" l="l" r="r" t="t"/>
              <a:pathLst>
                <a:path extrusionOk="0" h="775" w="775">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12"/>
            <p:cNvSpPr/>
            <p:nvPr/>
          </p:nvSpPr>
          <p:spPr>
            <a:xfrm>
              <a:off x="1984699"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12"/>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12"/>
            <p:cNvSpPr/>
            <p:nvPr/>
          </p:nvSpPr>
          <p:spPr>
            <a:xfrm>
              <a:off x="1515120" y="979106"/>
              <a:ext cx="95218" cy="95218"/>
            </a:xfrm>
            <a:custGeom>
              <a:rect b="b" l="l" r="r" t="t"/>
              <a:pathLst>
                <a:path extrusionOk="0" h="775" w="775">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12"/>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12"/>
            <p:cNvSpPr/>
            <p:nvPr/>
          </p:nvSpPr>
          <p:spPr>
            <a:xfrm>
              <a:off x="1829647"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12"/>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12"/>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12"/>
            <p:cNvSpPr/>
            <p:nvPr/>
          </p:nvSpPr>
          <p:spPr>
            <a:xfrm>
              <a:off x="1829647"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12"/>
            <p:cNvSpPr/>
            <p:nvPr/>
          </p:nvSpPr>
          <p:spPr>
            <a:xfrm>
              <a:off x="214270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12"/>
            <p:cNvSpPr/>
            <p:nvPr/>
          </p:nvSpPr>
          <p:spPr>
            <a:xfrm>
              <a:off x="1829647"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12"/>
            <p:cNvSpPr/>
            <p:nvPr/>
          </p:nvSpPr>
          <p:spPr>
            <a:xfrm>
              <a:off x="1673120" y="1763090"/>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12"/>
            <p:cNvSpPr/>
            <p:nvPr/>
          </p:nvSpPr>
          <p:spPr>
            <a:xfrm>
              <a:off x="1984699"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12"/>
            <p:cNvSpPr/>
            <p:nvPr/>
          </p:nvSpPr>
          <p:spPr>
            <a:xfrm>
              <a:off x="1673120" y="1448685"/>
              <a:ext cx="95218" cy="95096"/>
            </a:xfrm>
            <a:custGeom>
              <a:rect b="b" l="l" r="r" t="t"/>
              <a:pathLst>
                <a:path extrusionOk="0" h="774"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12"/>
            <p:cNvSpPr/>
            <p:nvPr/>
          </p:nvSpPr>
          <p:spPr>
            <a:xfrm>
              <a:off x="1984699"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12"/>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12"/>
            <p:cNvSpPr/>
            <p:nvPr/>
          </p:nvSpPr>
          <p:spPr>
            <a:xfrm>
              <a:off x="1515120" y="1605089"/>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12"/>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12"/>
            <p:cNvSpPr/>
            <p:nvPr/>
          </p:nvSpPr>
          <p:spPr>
            <a:xfrm>
              <a:off x="1829647"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12"/>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12"/>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12"/>
            <p:cNvSpPr/>
            <p:nvPr/>
          </p:nvSpPr>
          <p:spPr>
            <a:xfrm>
              <a:off x="1829647"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12"/>
            <p:cNvSpPr/>
            <p:nvPr/>
          </p:nvSpPr>
          <p:spPr>
            <a:xfrm>
              <a:off x="214270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12"/>
            <p:cNvSpPr/>
            <p:nvPr/>
          </p:nvSpPr>
          <p:spPr>
            <a:xfrm>
              <a:off x="1829647"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12"/>
            <p:cNvSpPr/>
            <p:nvPr/>
          </p:nvSpPr>
          <p:spPr>
            <a:xfrm>
              <a:off x="1673120" y="2389196"/>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12"/>
            <p:cNvSpPr/>
            <p:nvPr/>
          </p:nvSpPr>
          <p:spPr>
            <a:xfrm>
              <a:off x="1984699"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12"/>
            <p:cNvSpPr/>
            <p:nvPr/>
          </p:nvSpPr>
          <p:spPr>
            <a:xfrm>
              <a:off x="1673120" y="2076143"/>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12"/>
            <p:cNvSpPr/>
            <p:nvPr/>
          </p:nvSpPr>
          <p:spPr>
            <a:xfrm>
              <a:off x="1984699"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12"/>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12"/>
            <p:cNvSpPr/>
            <p:nvPr/>
          </p:nvSpPr>
          <p:spPr>
            <a:xfrm>
              <a:off x="1515120" y="2232670"/>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12"/>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12"/>
            <p:cNvSpPr/>
            <p:nvPr/>
          </p:nvSpPr>
          <p:spPr>
            <a:xfrm>
              <a:off x="1829647"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12"/>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12"/>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12"/>
            <p:cNvSpPr/>
            <p:nvPr/>
          </p:nvSpPr>
          <p:spPr>
            <a:xfrm>
              <a:off x="1829647"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12"/>
            <p:cNvSpPr/>
            <p:nvPr/>
          </p:nvSpPr>
          <p:spPr>
            <a:xfrm>
              <a:off x="214270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12"/>
            <p:cNvSpPr/>
            <p:nvPr/>
          </p:nvSpPr>
          <p:spPr>
            <a:xfrm>
              <a:off x="1829647"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12"/>
            <p:cNvSpPr/>
            <p:nvPr/>
          </p:nvSpPr>
          <p:spPr>
            <a:xfrm>
              <a:off x="1673120" y="3016777"/>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12"/>
            <p:cNvSpPr/>
            <p:nvPr/>
          </p:nvSpPr>
          <p:spPr>
            <a:xfrm>
              <a:off x="1984699"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12"/>
            <p:cNvSpPr/>
            <p:nvPr/>
          </p:nvSpPr>
          <p:spPr>
            <a:xfrm>
              <a:off x="1673120" y="2705198"/>
              <a:ext cx="95218" cy="93744"/>
            </a:xfrm>
            <a:custGeom>
              <a:rect b="b" l="l" r="r" t="t"/>
              <a:pathLst>
                <a:path extrusionOk="0" h="763" w="775">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12"/>
            <p:cNvSpPr/>
            <p:nvPr/>
          </p:nvSpPr>
          <p:spPr>
            <a:xfrm>
              <a:off x="1984699"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12"/>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12"/>
            <p:cNvSpPr/>
            <p:nvPr/>
          </p:nvSpPr>
          <p:spPr>
            <a:xfrm>
              <a:off x="1515120" y="2860250"/>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12"/>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12"/>
            <p:cNvSpPr/>
            <p:nvPr/>
          </p:nvSpPr>
          <p:spPr>
            <a:xfrm>
              <a:off x="1829647"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12"/>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12"/>
            <p:cNvSpPr/>
            <p:nvPr/>
          </p:nvSpPr>
          <p:spPr>
            <a:xfrm>
              <a:off x="214270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12"/>
            <p:cNvSpPr/>
            <p:nvPr/>
          </p:nvSpPr>
          <p:spPr>
            <a:xfrm>
              <a:off x="1829647"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12"/>
            <p:cNvSpPr/>
            <p:nvPr/>
          </p:nvSpPr>
          <p:spPr>
            <a:xfrm>
              <a:off x="1673120" y="364435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12"/>
            <p:cNvSpPr/>
            <p:nvPr/>
          </p:nvSpPr>
          <p:spPr>
            <a:xfrm>
              <a:off x="1984699"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12"/>
            <p:cNvSpPr/>
            <p:nvPr/>
          </p:nvSpPr>
          <p:spPr>
            <a:xfrm>
              <a:off x="1673120" y="33313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12"/>
            <p:cNvSpPr/>
            <p:nvPr/>
          </p:nvSpPr>
          <p:spPr>
            <a:xfrm>
              <a:off x="1984699"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12"/>
            <p:cNvSpPr/>
            <p:nvPr/>
          </p:nvSpPr>
          <p:spPr>
            <a:xfrm>
              <a:off x="1515120" y="348930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12"/>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12"/>
            <p:cNvSpPr/>
            <p:nvPr/>
          </p:nvSpPr>
          <p:spPr>
            <a:xfrm>
              <a:off x="1829647"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12"/>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12"/>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12"/>
            <p:cNvSpPr/>
            <p:nvPr/>
          </p:nvSpPr>
          <p:spPr>
            <a:xfrm>
              <a:off x="1200715" y="36998"/>
              <a:ext cx="95096" cy="95218"/>
            </a:xfrm>
            <a:custGeom>
              <a:rect b="b" l="l" r="r" t="t"/>
              <a:pathLst>
                <a:path extrusionOk="0" h="775" w="774">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12"/>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12"/>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12"/>
            <p:cNvSpPr/>
            <p:nvPr/>
          </p:nvSpPr>
          <p:spPr>
            <a:xfrm>
              <a:off x="1200715" y="663104"/>
              <a:ext cx="95096" cy="95218"/>
            </a:xfrm>
            <a:custGeom>
              <a:rect b="b" l="l" r="r" t="t"/>
              <a:pathLst>
                <a:path extrusionOk="0" h="775" w="774">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12"/>
            <p:cNvSpPr/>
            <p:nvPr/>
          </p:nvSpPr>
          <p:spPr>
            <a:xfrm>
              <a:off x="1515120" y="35152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12"/>
            <p:cNvSpPr/>
            <p:nvPr/>
          </p:nvSpPr>
          <p:spPr>
            <a:xfrm>
              <a:off x="1200715" y="351525"/>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12"/>
            <p:cNvSpPr/>
            <p:nvPr/>
          </p:nvSpPr>
          <p:spPr>
            <a:xfrm>
              <a:off x="1045663"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12"/>
            <p:cNvSpPr/>
            <p:nvPr/>
          </p:nvSpPr>
          <p:spPr>
            <a:xfrm>
              <a:off x="1357241" y="506577"/>
              <a:ext cx="95096" cy="95218"/>
            </a:xfrm>
            <a:custGeom>
              <a:rect b="b" l="l" r="r" t="t"/>
              <a:pathLst>
                <a:path extrusionOk="0" h="775" w="774">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12"/>
            <p:cNvSpPr/>
            <p:nvPr/>
          </p:nvSpPr>
          <p:spPr>
            <a:xfrm>
              <a:off x="1045663"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12"/>
            <p:cNvSpPr/>
            <p:nvPr/>
          </p:nvSpPr>
          <p:spPr>
            <a:xfrm>
              <a:off x="1357241" y="19352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12"/>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12"/>
            <p:cNvSpPr/>
            <p:nvPr/>
          </p:nvSpPr>
          <p:spPr>
            <a:xfrm>
              <a:off x="88766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12"/>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12"/>
            <p:cNvSpPr/>
            <p:nvPr/>
          </p:nvSpPr>
          <p:spPr>
            <a:xfrm>
              <a:off x="1200715" y="36998"/>
              <a:ext cx="95096" cy="95218"/>
            </a:xfrm>
            <a:custGeom>
              <a:rect b="b" l="l" r="r" t="t"/>
              <a:pathLst>
                <a:path extrusionOk="0" h="775" w="774">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12"/>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12"/>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12"/>
            <p:cNvSpPr/>
            <p:nvPr/>
          </p:nvSpPr>
          <p:spPr>
            <a:xfrm>
              <a:off x="1200715" y="1290685"/>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12"/>
            <p:cNvSpPr/>
            <p:nvPr/>
          </p:nvSpPr>
          <p:spPr>
            <a:xfrm>
              <a:off x="1515120" y="979106"/>
              <a:ext cx="95218" cy="95218"/>
            </a:xfrm>
            <a:custGeom>
              <a:rect b="b" l="l" r="r" t="t"/>
              <a:pathLst>
                <a:path extrusionOk="0" h="775" w="775">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12"/>
            <p:cNvSpPr/>
            <p:nvPr/>
          </p:nvSpPr>
          <p:spPr>
            <a:xfrm>
              <a:off x="1200715" y="979106"/>
              <a:ext cx="95096" cy="95218"/>
            </a:xfrm>
            <a:custGeom>
              <a:rect b="b" l="l" r="r" t="t"/>
              <a:pathLst>
                <a:path extrusionOk="0" h="775" w="774">
                  <a:moveTo>
                    <a:pt x="381" y="0"/>
                  </a:moveTo>
                  <a:cubicBezTo>
                    <a:pt x="179" y="0"/>
                    <a:pt x="0" y="167"/>
                    <a:pt x="0" y="381"/>
                  </a:cubicBezTo>
                  <a:cubicBezTo>
                    <a:pt x="0" y="595"/>
                    <a:pt x="179"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12"/>
            <p:cNvSpPr/>
            <p:nvPr/>
          </p:nvSpPr>
          <p:spPr>
            <a:xfrm>
              <a:off x="1045663"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12"/>
            <p:cNvSpPr/>
            <p:nvPr/>
          </p:nvSpPr>
          <p:spPr>
            <a:xfrm>
              <a:off x="1357241" y="1135632"/>
              <a:ext cx="95096" cy="95096"/>
            </a:xfrm>
            <a:custGeom>
              <a:rect b="b" l="l" r="r" t="t"/>
              <a:pathLst>
                <a:path extrusionOk="0" h="774" w="774">
                  <a:moveTo>
                    <a:pt x="393" y="0"/>
                  </a:moveTo>
                  <a:cubicBezTo>
                    <a:pt x="179" y="0"/>
                    <a:pt x="0" y="179"/>
                    <a:pt x="0" y="393"/>
                  </a:cubicBezTo>
                  <a:cubicBezTo>
                    <a:pt x="0" y="595"/>
                    <a:pt x="179" y="774"/>
                    <a:pt x="393" y="774"/>
                  </a:cubicBezTo>
                  <a:cubicBezTo>
                    <a:pt x="607" y="774"/>
                    <a:pt x="774" y="595"/>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12"/>
            <p:cNvSpPr/>
            <p:nvPr/>
          </p:nvSpPr>
          <p:spPr>
            <a:xfrm>
              <a:off x="1045663"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12"/>
            <p:cNvSpPr/>
            <p:nvPr/>
          </p:nvSpPr>
          <p:spPr>
            <a:xfrm>
              <a:off x="1357241" y="821105"/>
              <a:ext cx="95096" cy="95218"/>
            </a:xfrm>
            <a:custGeom>
              <a:rect b="b" l="l" r="r" t="t"/>
              <a:pathLst>
                <a:path extrusionOk="0" h="775" w="774">
                  <a:moveTo>
                    <a:pt x="393" y="0"/>
                  </a:moveTo>
                  <a:cubicBezTo>
                    <a:pt x="179" y="0"/>
                    <a:pt x="0" y="179"/>
                    <a:pt x="0" y="393"/>
                  </a:cubicBezTo>
                  <a:cubicBezTo>
                    <a:pt x="0" y="596"/>
                    <a:pt x="179" y="774"/>
                    <a:pt x="393" y="774"/>
                  </a:cubicBezTo>
                  <a:cubicBezTo>
                    <a:pt x="607" y="774"/>
                    <a:pt x="774" y="596"/>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12"/>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12"/>
            <p:cNvSpPr/>
            <p:nvPr/>
          </p:nvSpPr>
          <p:spPr>
            <a:xfrm>
              <a:off x="88766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12"/>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12"/>
            <p:cNvSpPr/>
            <p:nvPr/>
          </p:nvSpPr>
          <p:spPr>
            <a:xfrm>
              <a:off x="1200715" y="663104"/>
              <a:ext cx="95096" cy="95218"/>
            </a:xfrm>
            <a:custGeom>
              <a:rect b="b" l="l" r="r" t="t"/>
              <a:pathLst>
                <a:path extrusionOk="0" h="775" w="774">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12"/>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12"/>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12"/>
            <p:cNvSpPr/>
            <p:nvPr/>
          </p:nvSpPr>
          <p:spPr>
            <a:xfrm>
              <a:off x="1200715" y="1919617"/>
              <a:ext cx="95096" cy="95218"/>
            </a:xfrm>
            <a:custGeom>
              <a:rect b="b" l="l" r="r" t="t"/>
              <a:pathLst>
                <a:path extrusionOk="0" h="775" w="774">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12"/>
            <p:cNvSpPr/>
            <p:nvPr/>
          </p:nvSpPr>
          <p:spPr>
            <a:xfrm>
              <a:off x="1515120" y="1605089"/>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12"/>
            <p:cNvSpPr/>
            <p:nvPr/>
          </p:nvSpPr>
          <p:spPr>
            <a:xfrm>
              <a:off x="1200715" y="1605089"/>
              <a:ext cx="95096" cy="95218"/>
            </a:xfrm>
            <a:custGeom>
              <a:rect b="b" l="l" r="r" t="t"/>
              <a:pathLst>
                <a:path extrusionOk="0" h="775" w="774">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12"/>
            <p:cNvSpPr/>
            <p:nvPr/>
          </p:nvSpPr>
          <p:spPr>
            <a:xfrm>
              <a:off x="1045663"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12"/>
            <p:cNvSpPr/>
            <p:nvPr/>
          </p:nvSpPr>
          <p:spPr>
            <a:xfrm>
              <a:off x="1357241" y="1763090"/>
              <a:ext cx="95096" cy="95218"/>
            </a:xfrm>
            <a:custGeom>
              <a:rect b="b" l="l" r="r" t="t"/>
              <a:pathLst>
                <a:path extrusionOk="0" h="775" w="774">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12"/>
            <p:cNvSpPr/>
            <p:nvPr/>
          </p:nvSpPr>
          <p:spPr>
            <a:xfrm>
              <a:off x="1045663"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12"/>
            <p:cNvSpPr/>
            <p:nvPr/>
          </p:nvSpPr>
          <p:spPr>
            <a:xfrm>
              <a:off x="1357241" y="1448685"/>
              <a:ext cx="95096" cy="95096"/>
            </a:xfrm>
            <a:custGeom>
              <a:rect b="b" l="l" r="r" t="t"/>
              <a:pathLst>
                <a:path extrusionOk="0" h="774"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12"/>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12"/>
            <p:cNvSpPr/>
            <p:nvPr/>
          </p:nvSpPr>
          <p:spPr>
            <a:xfrm>
              <a:off x="88766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12"/>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12"/>
            <p:cNvSpPr/>
            <p:nvPr/>
          </p:nvSpPr>
          <p:spPr>
            <a:xfrm>
              <a:off x="1200715" y="1290685"/>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12"/>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12"/>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12"/>
            <p:cNvSpPr/>
            <p:nvPr/>
          </p:nvSpPr>
          <p:spPr>
            <a:xfrm>
              <a:off x="1200715" y="2547197"/>
              <a:ext cx="95096" cy="95218"/>
            </a:xfrm>
            <a:custGeom>
              <a:rect b="b" l="l" r="r" t="t"/>
              <a:pathLst>
                <a:path extrusionOk="0" h="775" w="774">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12"/>
            <p:cNvSpPr/>
            <p:nvPr/>
          </p:nvSpPr>
          <p:spPr>
            <a:xfrm>
              <a:off x="1515120" y="2232670"/>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12"/>
            <p:cNvSpPr/>
            <p:nvPr/>
          </p:nvSpPr>
          <p:spPr>
            <a:xfrm>
              <a:off x="1200715" y="2232670"/>
              <a:ext cx="95096" cy="95218"/>
            </a:xfrm>
            <a:custGeom>
              <a:rect b="b" l="l" r="r" t="t"/>
              <a:pathLst>
                <a:path extrusionOk="0" h="775" w="774">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12"/>
            <p:cNvSpPr/>
            <p:nvPr/>
          </p:nvSpPr>
          <p:spPr>
            <a:xfrm>
              <a:off x="1045663"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12"/>
            <p:cNvSpPr/>
            <p:nvPr/>
          </p:nvSpPr>
          <p:spPr>
            <a:xfrm>
              <a:off x="1357241" y="2389196"/>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12"/>
            <p:cNvSpPr/>
            <p:nvPr/>
          </p:nvSpPr>
          <p:spPr>
            <a:xfrm>
              <a:off x="1045663"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12"/>
            <p:cNvSpPr/>
            <p:nvPr/>
          </p:nvSpPr>
          <p:spPr>
            <a:xfrm>
              <a:off x="1357241" y="2076143"/>
              <a:ext cx="95096" cy="95218"/>
            </a:xfrm>
            <a:custGeom>
              <a:rect b="b" l="l" r="r" t="t"/>
              <a:pathLst>
                <a:path extrusionOk="0" h="775" w="774">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12"/>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12"/>
            <p:cNvSpPr/>
            <p:nvPr/>
          </p:nvSpPr>
          <p:spPr>
            <a:xfrm>
              <a:off x="88766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12"/>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12"/>
            <p:cNvSpPr/>
            <p:nvPr/>
          </p:nvSpPr>
          <p:spPr>
            <a:xfrm>
              <a:off x="1200715" y="1919617"/>
              <a:ext cx="95096" cy="95218"/>
            </a:xfrm>
            <a:custGeom>
              <a:rect b="b" l="l" r="r" t="t"/>
              <a:pathLst>
                <a:path extrusionOk="0" h="775" w="774">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12"/>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12"/>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12"/>
            <p:cNvSpPr/>
            <p:nvPr/>
          </p:nvSpPr>
          <p:spPr>
            <a:xfrm>
              <a:off x="1200715" y="3174778"/>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12"/>
            <p:cNvSpPr/>
            <p:nvPr/>
          </p:nvSpPr>
          <p:spPr>
            <a:xfrm>
              <a:off x="1515120" y="2860250"/>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12"/>
            <p:cNvSpPr/>
            <p:nvPr/>
          </p:nvSpPr>
          <p:spPr>
            <a:xfrm>
              <a:off x="1200715" y="2860250"/>
              <a:ext cx="95096" cy="95218"/>
            </a:xfrm>
            <a:custGeom>
              <a:rect b="b" l="l" r="r" t="t"/>
              <a:pathLst>
                <a:path extrusionOk="0" h="775" w="774">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12"/>
            <p:cNvSpPr/>
            <p:nvPr/>
          </p:nvSpPr>
          <p:spPr>
            <a:xfrm>
              <a:off x="1045663"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12"/>
            <p:cNvSpPr/>
            <p:nvPr/>
          </p:nvSpPr>
          <p:spPr>
            <a:xfrm>
              <a:off x="1357241" y="3016777"/>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12"/>
            <p:cNvSpPr/>
            <p:nvPr/>
          </p:nvSpPr>
          <p:spPr>
            <a:xfrm>
              <a:off x="1045663"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12"/>
            <p:cNvSpPr/>
            <p:nvPr/>
          </p:nvSpPr>
          <p:spPr>
            <a:xfrm>
              <a:off x="1357241" y="2705198"/>
              <a:ext cx="95096" cy="93744"/>
            </a:xfrm>
            <a:custGeom>
              <a:rect b="b" l="l" r="r" t="t"/>
              <a:pathLst>
                <a:path extrusionOk="0" h="763" w="774">
                  <a:moveTo>
                    <a:pt x="393" y="0"/>
                  </a:moveTo>
                  <a:cubicBezTo>
                    <a:pt x="179" y="0"/>
                    <a:pt x="0" y="167"/>
                    <a:pt x="0" y="381"/>
                  </a:cubicBezTo>
                  <a:cubicBezTo>
                    <a:pt x="0" y="596"/>
                    <a:pt x="179" y="762"/>
                    <a:pt x="393" y="762"/>
                  </a:cubicBezTo>
                  <a:cubicBezTo>
                    <a:pt x="607" y="762"/>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12"/>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12"/>
            <p:cNvSpPr/>
            <p:nvPr/>
          </p:nvSpPr>
          <p:spPr>
            <a:xfrm>
              <a:off x="88766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12"/>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12"/>
            <p:cNvSpPr/>
            <p:nvPr/>
          </p:nvSpPr>
          <p:spPr>
            <a:xfrm>
              <a:off x="1200715" y="2547197"/>
              <a:ext cx="95096" cy="95218"/>
            </a:xfrm>
            <a:custGeom>
              <a:rect b="b" l="l" r="r" t="t"/>
              <a:pathLst>
                <a:path extrusionOk="0" h="775" w="774">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12"/>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12"/>
            <p:cNvSpPr/>
            <p:nvPr/>
          </p:nvSpPr>
          <p:spPr>
            <a:xfrm>
              <a:off x="1515120" y="348930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12"/>
            <p:cNvSpPr/>
            <p:nvPr/>
          </p:nvSpPr>
          <p:spPr>
            <a:xfrm>
              <a:off x="1200715" y="3489305"/>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12"/>
            <p:cNvSpPr/>
            <p:nvPr/>
          </p:nvSpPr>
          <p:spPr>
            <a:xfrm>
              <a:off x="1045663"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12"/>
            <p:cNvSpPr/>
            <p:nvPr/>
          </p:nvSpPr>
          <p:spPr>
            <a:xfrm>
              <a:off x="1357241" y="3644357"/>
              <a:ext cx="95096" cy="95218"/>
            </a:xfrm>
            <a:custGeom>
              <a:rect b="b" l="l" r="r" t="t"/>
              <a:pathLst>
                <a:path extrusionOk="0" h="775" w="774">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12"/>
            <p:cNvSpPr/>
            <p:nvPr/>
          </p:nvSpPr>
          <p:spPr>
            <a:xfrm>
              <a:off x="1045663"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12"/>
            <p:cNvSpPr/>
            <p:nvPr/>
          </p:nvSpPr>
          <p:spPr>
            <a:xfrm>
              <a:off x="1357241" y="33313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12"/>
            <p:cNvSpPr/>
            <p:nvPr/>
          </p:nvSpPr>
          <p:spPr>
            <a:xfrm>
              <a:off x="88766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12"/>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12"/>
            <p:cNvSpPr/>
            <p:nvPr/>
          </p:nvSpPr>
          <p:spPr>
            <a:xfrm>
              <a:off x="1200715" y="3174778"/>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12"/>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12"/>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12"/>
            <p:cNvSpPr/>
            <p:nvPr/>
          </p:nvSpPr>
          <p:spPr>
            <a:xfrm>
              <a:off x="5731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12"/>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12"/>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12"/>
            <p:cNvSpPr/>
            <p:nvPr/>
          </p:nvSpPr>
          <p:spPr>
            <a:xfrm>
              <a:off x="5731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12"/>
            <p:cNvSpPr/>
            <p:nvPr/>
          </p:nvSpPr>
          <p:spPr>
            <a:xfrm>
              <a:off x="88766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12"/>
            <p:cNvSpPr/>
            <p:nvPr/>
          </p:nvSpPr>
          <p:spPr>
            <a:xfrm>
              <a:off x="573134"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12"/>
            <p:cNvSpPr/>
            <p:nvPr/>
          </p:nvSpPr>
          <p:spPr>
            <a:xfrm>
              <a:off x="416608" y="50657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12"/>
            <p:cNvSpPr/>
            <p:nvPr/>
          </p:nvSpPr>
          <p:spPr>
            <a:xfrm>
              <a:off x="731135"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12"/>
            <p:cNvSpPr/>
            <p:nvPr/>
          </p:nvSpPr>
          <p:spPr>
            <a:xfrm>
              <a:off x="416608" y="19352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12"/>
            <p:cNvSpPr/>
            <p:nvPr/>
          </p:nvSpPr>
          <p:spPr>
            <a:xfrm>
              <a:off x="731135"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12"/>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12"/>
            <p:cNvSpPr/>
            <p:nvPr/>
          </p:nvSpPr>
          <p:spPr>
            <a:xfrm>
              <a:off x="260081"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12"/>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12"/>
            <p:cNvSpPr/>
            <p:nvPr/>
          </p:nvSpPr>
          <p:spPr>
            <a:xfrm>
              <a:off x="5731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12"/>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12"/>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12"/>
            <p:cNvSpPr/>
            <p:nvPr/>
          </p:nvSpPr>
          <p:spPr>
            <a:xfrm>
              <a:off x="5731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12"/>
            <p:cNvSpPr/>
            <p:nvPr/>
          </p:nvSpPr>
          <p:spPr>
            <a:xfrm>
              <a:off x="88766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12"/>
            <p:cNvSpPr/>
            <p:nvPr/>
          </p:nvSpPr>
          <p:spPr>
            <a:xfrm>
              <a:off x="573134"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12"/>
            <p:cNvSpPr/>
            <p:nvPr/>
          </p:nvSpPr>
          <p:spPr>
            <a:xfrm>
              <a:off x="416608" y="1135632"/>
              <a:ext cx="95218" cy="95096"/>
            </a:xfrm>
            <a:custGeom>
              <a:rect b="b" l="l" r="r" t="t"/>
              <a:pathLst>
                <a:path extrusionOk="0" h="774" w="775">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12"/>
            <p:cNvSpPr/>
            <p:nvPr/>
          </p:nvSpPr>
          <p:spPr>
            <a:xfrm>
              <a:off x="731135"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12"/>
            <p:cNvSpPr/>
            <p:nvPr/>
          </p:nvSpPr>
          <p:spPr>
            <a:xfrm>
              <a:off x="416608" y="821105"/>
              <a:ext cx="95218" cy="95218"/>
            </a:xfrm>
            <a:custGeom>
              <a:rect b="b" l="l" r="r" t="t"/>
              <a:pathLst>
                <a:path extrusionOk="0" h="775" w="775">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12"/>
            <p:cNvSpPr/>
            <p:nvPr/>
          </p:nvSpPr>
          <p:spPr>
            <a:xfrm>
              <a:off x="731135"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12"/>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12"/>
            <p:cNvSpPr/>
            <p:nvPr/>
          </p:nvSpPr>
          <p:spPr>
            <a:xfrm>
              <a:off x="260081"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12"/>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12"/>
            <p:cNvSpPr/>
            <p:nvPr/>
          </p:nvSpPr>
          <p:spPr>
            <a:xfrm>
              <a:off x="5731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12"/>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12"/>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12"/>
            <p:cNvSpPr/>
            <p:nvPr/>
          </p:nvSpPr>
          <p:spPr>
            <a:xfrm>
              <a:off x="5731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12"/>
            <p:cNvSpPr/>
            <p:nvPr/>
          </p:nvSpPr>
          <p:spPr>
            <a:xfrm>
              <a:off x="88766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12"/>
            <p:cNvSpPr/>
            <p:nvPr/>
          </p:nvSpPr>
          <p:spPr>
            <a:xfrm>
              <a:off x="573134"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12"/>
            <p:cNvSpPr/>
            <p:nvPr/>
          </p:nvSpPr>
          <p:spPr>
            <a:xfrm>
              <a:off x="416608" y="1763090"/>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12"/>
            <p:cNvSpPr/>
            <p:nvPr/>
          </p:nvSpPr>
          <p:spPr>
            <a:xfrm>
              <a:off x="731135"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12"/>
            <p:cNvSpPr/>
            <p:nvPr/>
          </p:nvSpPr>
          <p:spPr>
            <a:xfrm>
              <a:off x="416608" y="1448685"/>
              <a:ext cx="95218" cy="95096"/>
            </a:xfrm>
            <a:custGeom>
              <a:rect b="b" l="l" r="r" t="t"/>
              <a:pathLst>
                <a:path extrusionOk="0" h="774"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12"/>
            <p:cNvSpPr/>
            <p:nvPr/>
          </p:nvSpPr>
          <p:spPr>
            <a:xfrm>
              <a:off x="731135"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12"/>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12"/>
            <p:cNvSpPr/>
            <p:nvPr/>
          </p:nvSpPr>
          <p:spPr>
            <a:xfrm>
              <a:off x="260081"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12"/>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12"/>
            <p:cNvSpPr/>
            <p:nvPr/>
          </p:nvSpPr>
          <p:spPr>
            <a:xfrm>
              <a:off x="5731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12"/>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12"/>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12"/>
            <p:cNvSpPr/>
            <p:nvPr/>
          </p:nvSpPr>
          <p:spPr>
            <a:xfrm>
              <a:off x="5731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12"/>
            <p:cNvSpPr/>
            <p:nvPr/>
          </p:nvSpPr>
          <p:spPr>
            <a:xfrm>
              <a:off x="88766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12"/>
            <p:cNvSpPr/>
            <p:nvPr/>
          </p:nvSpPr>
          <p:spPr>
            <a:xfrm>
              <a:off x="573134"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12"/>
            <p:cNvSpPr/>
            <p:nvPr/>
          </p:nvSpPr>
          <p:spPr>
            <a:xfrm>
              <a:off x="416608" y="2389196"/>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12"/>
            <p:cNvSpPr/>
            <p:nvPr/>
          </p:nvSpPr>
          <p:spPr>
            <a:xfrm>
              <a:off x="731135"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12"/>
            <p:cNvSpPr/>
            <p:nvPr/>
          </p:nvSpPr>
          <p:spPr>
            <a:xfrm>
              <a:off x="416608" y="2076143"/>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12"/>
            <p:cNvSpPr/>
            <p:nvPr/>
          </p:nvSpPr>
          <p:spPr>
            <a:xfrm>
              <a:off x="731135"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12"/>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12"/>
            <p:cNvSpPr/>
            <p:nvPr/>
          </p:nvSpPr>
          <p:spPr>
            <a:xfrm>
              <a:off x="260081"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12"/>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12"/>
            <p:cNvSpPr/>
            <p:nvPr/>
          </p:nvSpPr>
          <p:spPr>
            <a:xfrm>
              <a:off x="5731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12"/>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12"/>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12"/>
            <p:cNvSpPr/>
            <p:nvPr/>
          </p:nvSpPr>
          <p:spPr>
            <a:xfrm>
              <a:off x="5731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12"/>
            <p:cNvSpPr/>
            <p:nvPr/>
          </p:nvSpPr>
          <p:spPr>
            <a:xfrm>
              <a:off x="88766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12"/>
            <p:cNvSpPr/>
            <p:nvPr/>
          </p:nvSpPr>
          <p:spPr>
            <a:xfrm>
              <a:off x="573134"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12"/>
            <p:cNvSpPr/>
            <p:nvPr/>
          </p:nvSpPr>
          <p:spPr>
            <a:xfrm>
              <a:off x="416608" y="3016777"/>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12"/>
            <p:cNvSpPr/>
            <p:nvPr/>
          </p:nvSpPr>
          <p:spPr>
            <a:xfrm>
              <a:off x="731135"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12"/>
            <p:cNvSpPr/>
            <p:nvPr/>
          </p:nvSpPr>
          <p:spPr>
            <a:xfrm>
              <a:off x="416608" y="2705198"/>
              <a:ext cx="95218" cy="93744"/>
            </a:xfrm>
            <a:custGeom>
              <a:rect b="b" l="l" r="r" t="t"/>
              <a:pathLst>
                <a:path extrusionOk="0" h="763" w="775">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12"/>
            <p:cNvSpPr/>
            <p:nvPr/>
          </p:nvSpPr>
          <p:spPr>
            <a:xfrm>
              <a:off x="731135"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12"/>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12"/>
            <p:cNvSpPr/>
            <p:nvPr/>
          </p:nvSpPr>
          <p:spPr>
            <a:xfrm>
              <a:off x="260081"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12"/>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12"/>
            <p:cNvSpPr/>
            <p:nvPr/>
          </p:nvSpPr>
          <p:spPr>
            <a:xfrm>
              <a:off x="5731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12"/>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12"/>
            <p:cNvSpPr/>
            <p:nvPr/>
          </p:nvSpPr>
          <p:spPr>
            <a:xfrm>
              <a:off x="88766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12"/>
            <p:cNvSpPr/>
            <p:nvPr/>
          </p:nvSpPr>
          <p:spPr>
            <a:xfrm>
              <a:off x="573134"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12"/>
            <p:cNvSpPr/>
            <p:nvPr/>
          </p:nvSpPr>
          <p:spPr>
            <a:xfrm>
              <a:off x="416608" y="364435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12"/>
            <p:cNvSpPr/>
            <p:nvPr/>
          </p:nvSpPr>
          <p:spPr>
            <a:xfrm>
              <a:off x="731135"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12"/>
            <p:cNvSpPr/>
            <p:nvPr/>
          </p:nvSpPr>
          <p:spPr>
            <a:xfrm>
              <a:off x="416608" y="33313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12"/>
            <p:cNvSpPr/>
            <p:nvPr/>
          </p:nvSpPr>
          <p:spPr>
            <a:xfrm>
              <a:off x="731135"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12"/>
            <p:cNvSpPr/>
            <p:nvPr/>
          </p:nvSpPr>
          <p:spPr>
            <a:xfrm>
              <a:off x="260081"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12"/>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12"/>
            <p:cNvSpPr/>
            <p:nvPr/>
          </p:nvSpPr>
          <p:spPr>
            <a:xfrm>
              <a:off x="5731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12"/>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12"/>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12"/>
            <p:cNvSpPr/>
            <p:nvPr/>
          </p:nvSpPr>
          <p:spPr>
            <a:xfrm>
              <a:off x="-52972"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12"/>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12"/>
            <p:cNvSpPr/>
            <p:nvPr/>
          </p:nvSpPr>
          <p:spPr>
            <a:xfrm>
              <a:off x="-52972"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12"/>
            <p:cNvSpPr/>
            <p:nvPr/>
          </p:nvSpPr>
          <p:spPr>
            <a:xfrm>
              <a:off x="260081"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12"/>
            <p:cNvSpPr/>
            <p:nvPr/>
          </p:nvSpPr>
          <p:spPr>
            <a:xfrm>
              <a:off x="-52972"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12"/>
            <p:cNvSpPr/>
            <p:nvPr/>
          </p:nvSpPr>
          <p:spPr>
            <a:xfrm>
              <a:off x="103555" y="50657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12"/>
            <p:cNvSpPr/>
            <p:nvPr/>
          </p:nvSpPr>
          <p:spPr>
            <a:xfrm>
              <a:off x="103555" y="19352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12"/>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12"/>
            <p:cNvSpPr/>
            <p:nvPr/>
          </p:nvSpPr>
          <p:spPr>
            <a:xfrm>
              <a:off x="-52972"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12"/>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12"/>
            <p:cNvSpPr/>
            <p:nvPr/>
          </p:nvSpPr>
          <p:spPr>
            <a:xfrm>
              <a:off x="-52972"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12"/>
            <p:cNvSpPr/>
            <p:nvPr/>
          </p:nvSpPr>
          <p:spPr>
            <a:xfrm>
              <a:off x="260081"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12"/>
            <p:cNvSpPr/>
            <p:nvPr/>
          </p:nvSpPr>
          <p:spPr>
            <a:xfrm>
              <a:off x="-52972"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12"/>
            <p:cNvSpPr/>
            <p:nvPr/>
          </p:nvSpPr>
          <p:spPr>
            <a:xfrm>
              <a:off x="103555" y="1135632"/>
              <a:ext cx="95218" cy="95096"/>
            </a:xfrm>
            <a:custGeom>
              <a:rect b="b" l="l" r="r" t="t"/>
              <a:pathLst>
                <a:path extrusionOk="0" h="774" w="775">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12"/>
            <p:cNvSpPr/>
            <p:nvPr/>
          </p:nvSpPr>
          <p:spPr>
            <a:xfrm>
              <a:off x="103555" y="821105"/>
              <a:ext cx="95218" cy="95218"/>
            </a:xfrm>
            <a:custGeom>
              <a:rect b="b" l="l" r="r" t="t"/>
              <a:pathLst>
                <a:path extrusionOk="0" h="775" w="775">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12"/>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12"/>
            <p:cNvSpPr/>
            <p:nvPr/>
          </p:nvSpPr>
          <p:spPr>
            <a:xfrm>
              <a:off x="-52972"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12"/>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12"/>
            <p:cNvSpPr/>
            <p:nvPr/>
          </p:nvSpPr>
          <p:spPr>
            <a:xfrm>
              <a:off x="-52972"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12"/>
            <p:cNvSpPr/>
            <p:nvPr/>
          </p:nvSpPr>
          <p:spPr>
            <a:xfrm>
              <a:off x="260081"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12"/>
            <p:cNvSpPr/>
            <p:nvPr/>
          </p:nvSpPr>
          <p:spPr>
            <a:xfrm>
              <a:off x="-52972"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12"/>
            <p:cNvSpPr/>
            <p:nvPr/>
          </p:nvSpPr>
          <p:spPr>
            <a:xfrm>
              <a:off x="103555" y="1763090"/>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12"/>
            <p:cNvSpPr/>
            <p:nvPr/>
          </p:nvSpPr>
          <p:spPr>
            <a:xfrm>
              <a:off x="103555" y="1448685"/>
              <a:ext cx="95218" cy="95096"/>
            </a:xfrm>
            <a:custGeom>
              <a:rect b="b" l="l" r="r" t="t"/>
              <a:pathLst>
                <a:path extrusionOk="0" h="774"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12"/>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12"/>
            <p:cNvSpPr/>
            <p:nvPr/>
          </p:nvSpPr>
          <p:spPr>
            <a:xfrm>
              <a:off x="-52972"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12"/>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12"/>
            <p:cNvSpPr/>
            <p:nvPr/>
          </p:nvSpPr>
          <p:spPr>
            <a:xfrm>
              <a:off x="-52972"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12"/>
            <p:cNvSpPr/>
            <p:nvPr/>
          </p:nvSpPr>
          <p:spPr>
            <a:xfrm>
              <a:off x="260081"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12"/>
            <p:cNvSpPr/>
            <p:nvPr/>
          </p:nvSpPr>
          <p:spPr>
            <a:xfrm>
              <a:off x="-52972"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12"/>
            <p:cNvSpPr/>
            <p:nvPr/>
          </p:nvSpPr>
          <p:spPr>
            <a:xfrm>
              <a:off x="103555" y="2389196"/>
              <a:ext cx="95218" cy="95218"/>
            </a:xfrm>
            <a:custGeom>
              <a:rect b="b" l="l" r="r" t="t"/>
              <a:pathLst>
                <a:path extrusionOk="0" h="775" w="775">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12"/>
            <p:cNvSpPr/>
            <p:nvPr/>
          </p:nvSpPr>
          <p:spPr>
            <a:xfrm>
              <a:off x="103555" y="2076143"/>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12"/>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12"/>
            <p:cNvSpPr/>
            <p:nvPr/>
          </p:nvSpPr>
          <p:spPr>
            <a:xfrm>
              <a:off x="-52972"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12"/>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12"/>
            <p:cNvSpPr/>
            <p:nvPr/>
          </p:nvSpPr>
          <p:spPr>
            <a:xfrm>
              <a:off x="-52972"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12"/>
            <p:cNvSpPr/>
            <p:nvPr/>
          </p:nvSpPr>
          <p:spPr>
            <a:xfrm>
              <a:off x="260081"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12"/>
            <p:cNvSpPr/>
            <p:nvPr/>
          </p:nvSpPr>
          <p:spPr>
            <a:xfrm>
              <a:off x="-52972"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12"/>
            <p:cNvSpPr/>
            <p:nvPr/>
          </p:nvSpPr>
          <p:spPr>
            <a:xfrm>
              <a:off x="103555" y="3016777"/>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12"/>
            <p:cNvSpPr/>
            <p:nvPr/>
          </p:nvSpPr>
          <p:spPr>
            <a:xfrm>
              <a:off x="103555" y="2705198"/>
              <a:ext cx="95218" cy="93744"/>
            </a:xfrm>
            <a:custGeom>
              <a:rect b="b" l="l" r="r" t="t"/>
              <a:pathLst>
                <a:path extrusionOk="0" h="763" w="775">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12"/>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12"/>
            <p:cNvSpPr/>
            <p:nvPr/>
          </p:nvSpPr>
          <p:spPr>
            <a:xfrm>
              <a:off x="-52972"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12"/>
            <p:cNvSpPr/>
            <p:nvPr/>
          </p:nvSpPr>
          <p:spPr>
            <a:xfrm>
              <a:off x="260081"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12"/>
            <p:cNvSpPr/>
            <p:nvPr/>
          </p:nvSpPr>
          <p:spPr>
            <a:xfrm>
              <a:off x="-52972"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12"/>
            <p:cNvSpPr/>
            <p:nvPr/>
          </p:nvSpPr>
          <p:spPr>
            <a:xfrm>
              <a:off x="103555" y="364435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12"/>
            <p:cNvSpPr/>
            <p:nvPr/>
          </p:nvSpPr>
          <p:spPr>
            <a:xfrm>
              <a:off x="103555" y="333130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12"/>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12"/>
            <p:cNvSpPr/>
            <p:nvPr/>
          </p:nvSpPr>
          <p:spPr>
            <a:xfrm>
              <a:off x="-52972"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12"/>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12"/>
            <p:cNvSpPr/>
            <p:nvPr/>
          </p:nvSpPr>
          <p:spPr>
            <a:xfrm>
              <a:off x="5909535"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12"/>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12"/>
            <p:cNvSpPr/>
            <p:nvPr/>
          </p:nvSpPr>
          <p:spPr>
            <a:xfrm>
              <a:off x="5909535"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12"/>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12"/>
            <p:cNvSpPr/>
            <p:nvPr/>
          </p:nvSpPr>
          <p:spPr>
            <a:xfrm>
              <a:off x="5909535"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12"/>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12"/>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12"/>
            <p:cNvSpPr/>
            <p:nvPr/>
          </p:nvSpPr>
          <p:spPr>
            <a:xfrm>
              <a:off x="5595008"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12"/>
            <p:cNvSpPr/>
            <p:nvPr/>
          </p:nvSpPr>
          <p:spPr>
            <a:xfrm>
              <a:off x="5909535"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12"/>
            <p:cNvSpPr/>
            <p:nvPr/>
          </p:nvSpPr>
          <p:spPr>
            <a:xfrm>
              <a:off x="5595008"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12"/>
            <p:cNvSpPr/>
            <p:nvPr/>
          </p:nvSpPr>
          <p:spPr>
            <a:xfrm>
              <a:off x="5437007" y="3942790"/>
              <a:ext cx="95218" cy="95218"/>
            </a:xfrm>
            <a:custGeom>
              <a:rect b="b" l="l" r="r" t="t"/>
              <a:pathLst>
                <a:path extrusionOk="0" h="775"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12"/>
            <p:cNvSpPr/>
            <p:nvPr/>
          </p:nvSpPr>
          <p:spPr>
            <a:xfrm>
              <a:off x="5751534" y="3942790"/>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12"/>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12"/>
            <p:cNvSpPr/>
            <p:nvPr/>
          </p:nvSpPr>
          <p:spPr>
            <a:xfrm>
              <a:off x="528048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12"/>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12"/>
            <p:cNvSpPr/>
            <p:nvPr/>
          </p:nvSpPr>
          <p:spPr>
            <a:xfrm>
              <a:off x="5595008"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12"/>
            <p:cNvSpPr/>
            <p:nvPr/>
          </p:nvSpPr>
          <p:spPr>
            <a:xfrm>
              <a:off x="5909535"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12"/>
            <p:cNvSpPr/>
            <p:nvPr/>
          </p:nvSpPr>
          <p:spPr>
            <a:xfrm>
              <a:off x="5595008"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12"/>
            <p:cNvSpPr/>
            <p:nvPr/>
          </p:nvSpPr>
          <p:spPr>
            <a:xfrm>
              <a:off x="5437007" y="4570248"/>
              <a:ext cx="95218" cy="93744"/>
            </a:xfrm>
            <a:custGeom>
              <a:rect b="b" l="l" r="r" t="t"/>
              <a:pathLst>
                <a:path extrusionOk="0" h="763" w="775">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12"/>
            <p:cNvSpPr/>
            <p:nvPr/>
          </p:nvSpPr>
          <p:spPr>
            <a:xfrm>
              <a:off x="5751534" y="4570248"/>
              <a:ext cx="95218" cy="93744"/>
            </a:xfrm>
            <a:custGeom>
              <a:rect b="b" l="l" r="r" t="t"/>
              <a:pathLst>
                <a:path extrusionOk="0" h="763" w="775">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12"/>
            <p:cNvSpPr/>
            <p:nvPr/>
          </p:nvSpPr>
          <p:spPr>
            <a:xfrm>
              <a:off x="5437007" y="4257195"/>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12"/>
            <p:cNvSpPr/>
            <p:nvPr/>
          </p:nvSpPr>
          <p:spPr>
            <a:xfrm>
              <a:off x="5751534" y="4257195"/>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12"/>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12"/>
            <p:cNvSpPr/>
            <p:nvPr/>
          </p:nvSpPr>
          <p:spPr>
            <a:xfrm>
              <a:off x="528048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12"/>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12"/>
            <p:cNvSpPr/>
            <p:nvPr/>
          </p:nvSpPr>
          <p:spPr>
            <a:xfrm>
              <a:off x="5595008"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12"/>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12"/>
            <p:cNvSpPr/>
            <p:nvPr/>
          </p:nvSpPr>
          <p:spPr>
            <a:xfrm>
              <a:off x="5909535"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12"/>
            <p:cNvSpPr/>
            <p:nvPr/>
          </p:nvSpPr>
          <p:spPr>
            <a:xfrm>
              <a:off x="5595008"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12"/>
            <p:cNvSpPr/>
            <p:nvPr/>
          </p:nvSpPr>
          <p:spPr>
            <a:xfrm>
              <a:off x="5437007" y="4884775"/>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12"/>
            <p:cNvSpPr/>
            <p:nvPr/>
          </p:nvSpPr>
          <p:spPr>
            <a:xfrm>
              <a:off x="5751534" y="4884775"/>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12"/>
            <p:cNvSpPr/>
            <p:nvPr/>
          </p:nvSpPr>
          <p:spPr>
            <a:xfrm>
              <a:off x="528048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12"/>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12"/>
            <p:cNvSpPr/>
            <p:nvPr/>
          </p:nvSpPr>
          <p:spPr>
            <a:xfrm>
              <a:off x="5595008"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12"/>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12"/>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12"/>
            <p:cNvSpPr/>
            <p:nvPr/>
          </p:nvSpPr>
          <p:spPr>
            <a:xfrm>
              <a:off x="4967427"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12"/>
            <p:cNvSpPr/>
            <p:nvPr/>
          </p:nvSpPr>
          <p:spPr>
            <a:xfrm>
              <a:off x="528048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12"/>
            <p:cNvSpPr/>
            <p:nvPr/>
          </p:nvSpPr>
          <p:spPr>
            <a:xfrm>
              <a:off x="4967427" y="3784789"/>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12"/>
            <p:cNvSpPr/>
            <p:nvPr/>
          </p:nvSpPr>
          <p:spPr>
            <a:xfrm>
              <a:off x="4810900" y="3942790"/>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12"/>
            <p:cNvSpPr/>
            <p:nvPr/>
          </p:nvSpPr>
          <p:spPr>
            <a:xfrm>
              <a:off x="5123954"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12"/>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12"/>
            <p:cNvSpPr/>
            <p:nvPr/>
          </p:nvSpPr>
          <p:spPr>
            <a:xfrm>
              <a:off x="4652900"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12"/>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12"/>
            <p:cNvSpPr/>
            <p:nvPr/>
          </p:nvSpPr>
          <p:spPr>
            <a:xfrm>
              <a:off x="4967427"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12"/>
            <p:cNvSpPr/>
            <p:nvPr/>
          </p:nvSpPr>
          <p:spPr>
            <a:xfrm>
              <a:off x="528048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12"/>
            <p:cNvSpPr/>
            <p:nvPr/>
          </p:nvSpPr>
          <p:spPr>
            <a:xfrm>
              <a:off x="4967427" y="4413721"/>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12"/>
            <p:cNvSpPr/>
            <p:nvPr/>
          </p:nvSpPr>
          <p:spPr>
            <a:xfrm>
              <a:off x="4810900" y="4570248"/>
              <a:ext cx="95218" cy="93744"/>
            </a:xfrm>
            <a:custGeom>
              <a:rect b="b" l="l" r="r" t="t"/>
              <a:pathLst>
                <a:path extrusionOk="0" h="763" w="775">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12"/>
            <p:cNvSpPr/>
            <p:nvPr/>
          </p:nvSpPr>
          <p:spPr>
            <a:xfrm>
              <a:off x="5123954"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12"/>
            <p:cNvSpPr/>
            <p:nvPr/>
          </p:nvSpPr>
          <p:spPr>
            <a:xfrm>
              <a:off x="4810900" y="4257195"/>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12"/>
            <p:cNvSpPr/>
            <p:nvPr/>
          </p:nvSpPr>
          <p:spPr>
            <a:xfrm>
              <a:off x="5123954"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12"/>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12"/>
            <p:cNvSpPr/>
            <p:nvPr/>
          </p:nvSpPr>
          <p:spPr>
            <a:xfrm>
              <a:off x="4652900"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12"/>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12"/>
            <p:cNvSpPr/>
            <p:nvPr/>
          </p:nvSpPr>
          <p:spPr>
            <a:xfrm>
              <a:off x="4967427"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12"/>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12"/>
            <p:cNvSpPr/>
            <p:nvPr/>
          </p:nvSpPr>
          <p:spPr>
            <a:xfrm>
              <a:off x="528048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12"/>
            <p:cNvSpPr/>
            <p:nvPr/>
          </p:nvSpPr>
          <p:spPr>
            <a:xfrm>
              <a:off x="4967427" y="5041302"/>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12"/>
            <p:cNvSpPr/>
            <p:nvPr/>
          </p:nvSpPr>
          <p:spPr>
            <a:xfrm>
              <a:off x="4810900" y="4884775"/>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12"/>
            <p:cNvSpPr/>
            <p:nvPr/>
          </p:nvSpPr>
          <p:spPr>
            <a:xfrm>
              <a:off x="5123954"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12"/>
            <p:cNvSpPr/>
            <p:nvPr/>
          </p:nvSpPr>
          <p:spPr>
            <a:xfrm>
              <a:off x="4652900"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12"/>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12"/>
            <p:cNvSpPr/>
            <p:nvPr/>
          </p:nvSpPr>
          <p:spPr>
            <a:xfrm>
              <a:off x="4967427"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12"/>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12"/>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12"/>
            <p:cNvSpPr/>
            <p:nvPr/>
          </p:nvSpPr>
          <p:spPr>
            <a:xfrm>
              <a:off x="4339846"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12"/>
            <p:cNvSpPr/>
            <p:nvPr/>
          </p:nvSpPr>
          <p:spPr>
            <a:xfrm>
              <a:off x="4652900"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12"/>
            <p:cNvSpPr/>
            <p:nvPr/>
          </p:nvSpPr>
          <p:spPr>
            <a:xfrm>
              <a:off x="4339846" y="3784789"/>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12"/>
            <p:cNvSpPr/>
            <p:nvPr/>
          </p:nvSpPr>
          <p:spPr>
            <a:xfrm>
              <a:off x="4183320" y="3942790"/>
              <a:ext cx="95218" cy="95218"/>
            </a:xfrm>
            <a:custGeom>
              <a:rect b="b" l="l" r="r" t="t"/>
              <a:pathLst>
                <a:path extrusionOk="0" h="775"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12"/>
            <p:cNvSpPr/>
            <p:nvPr/>
          </p:nvSpPr>
          <p:spPr>
            <a:xfrm>
              <a:off x="4496373" y="3942790"/>
              <a:ext cx="93744" cy="95218"/>
            </a:xfrm>
            <a:custGeom>
              <a:rect b="b" l="l" r="r" t="t"/>
              <a:pathLst>
                <a:path extrusionOk="0" h="775"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12"/>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12"/>
            <p:cNvSpPr/>
            <p:nvPr/>
          </p:nvSpPr>
          <p:spPr>
            <a:xfrm>
              <a:off x="402544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12"/>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12"/>
            <p:cNvSpPr/>
            <p:nvPr/>
          </p:nvSpPr>
          <p:spPr>
            <a:xfrm>
              <a:off x="4339846"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12"/>
            <p:cNvSpPr/>
            <p:nvPr/>
          </p:nvSpPr>
          <p:spPr>
            <a:xfrm>
              <a:off x="4652900"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12"/>
            <p:cNvSpPr/>
            <p:nvPr/>
          </p:nvSpPr>
          <p:spPr>
            <a:xfrm>
              <a:off x="4339846" y="4413721"/>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12"/>
            <p:cNvSpPr/>
            <p:nvPr/>
          </p:nvSpPr>
          <p:spPr>
            <a:xfrm>
              <a:off x="4183320" y="4570248"/>
              <a:ext cx="95218" cy="93744"/>
            </a:xfrm>
            <a:custGeom>
              <a:rect b="b" l="l" r="r" t="t"/>
              <a:pathLst>
                <a:path extrusionOk="0" h="763" w="775">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12"/>
            <p:cNvSpPr/>
            <p:nvPr/>
          </p:nvSpPr>
          <p:spPr>
            <a:xfrm>
              <a:off x="4496373" y="4570248"/>
              <a:ext cx="93744" cy="93744"/>
            </a:xfrm>
            <a:custGeom>
              <a:rect b="b" l="l" r="r" t="t"/>
              <a:pathLst>
                <a:path extrusionOk="0" h="763" w="763">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12"/>
            <p:cNvSpPr/>
            <p:nvPr/>
          </p:nvSpPr>
          <p:spPr>
            <a:xfrm>
              <a:off x="4183320" y="4257195"/>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12"/>
            <p:cNvSpPr/>
            <p:nvPr/>
          </p:nvSpPr>
          <p:spPr>
            <a:xfrm>
              <a:off x="4496373" y="4257195"/>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12"/>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12"/>
            <p:cNvSpPr/>
            <p:nvPr/>
          </p:nvSpPr>
          <p:spPr>
            <a:xfrm>
              <a:off x="402544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12"/>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12"/>
            <p:cNvSpPr/>
            <p:nvPr/>
          </p:nvSpPr>
          <p:spPr>
            <a:xfrm>
              <a:off x="4339846"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12"/>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12"/>
            <p:cNvSpPr/>
            <p:nvPr/>
          </p:nvSpPr>
          <p:spPr>
            <a:xfrm>
              <a:off x="4652900"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12"/>
            <p:cNvSpPr/>
            <p:nvPr/>
          </p:nvSpPr>
          <p:spPr>
            <a:xfrm>
              <a:off x="4339846" y="5041302"/>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12"/>
            <p:cNvSpPr/>
            <p:nvPr/>
          </p:nvSpPr>
          <p:spPr>
            <a:xfrm>
              <a:off x="4183320" y="4884775"/>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12"/>
            <p:cNvSpPr/>
            <p:nvPr/>
          </p:nvSpPr>
          <p:spPr>
            <a:xfrm>
              <a:off x="4496373" y="4884775"/>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12"/>
            <p:cNvSpPr/>
            <p:nvPr/>
          </p:nvSpPr>
          <p:spPr>
            <a:xfrm>
              <a:off x="402544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12"/>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12"/>
            <p:cNvSpPr/>
            <p:nvPr/>
          </p:nvSpPr>
          <p:spPr>
            <a:xfrm>
              <a:off x="4339846"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12"/>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12"/>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12"/>
            <p:cNvSpPr/>
            <p:nvPr/>
          </p:nvSpPr>
          <p:spPr>
            <a:xfrm>
              <a:off x="3710914"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12"/>
            <p:cNvSpPr/>
            <p:nvPr/>
          </p:nvSpPr>
          <p:spPr>
            <a:xfrm>
              <a:off x="402544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12"/>
            <p:cNvSpPr/>
            <p:nvPr/>
          </p:nvSpPr>
          <p:spPr>
            <a:xfrm>
              <a:off x="3710914" y="3784789"/>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12"/>
            <p:cNvSpPr/>
            <p:nvPr/>
          </p:nvSpPr>
          <p:spPr>
            <a:xfrm>
              <a:off x="3554388" y="3942790"/>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12"/>
            <p:cNvSpPr/>
            <p:nvPr/>
          </p:nvSpPr>
          <p:spPr>
            <a:xfrm>
              <a:off x="3868915"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12"/>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12"/>
            <p:cNvSpPr/>
            <p:nvPr/>
          </p:nvSpPr>
          <p:spPr>
            <a:xfrm>
              <a:off x="3399336"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12"/>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12"/>
            <p:cNvSpPr/>
            <p:nvPr/>
          </p:nvSpPr>
          <p:spPr>
            <a:xfrm>
              <a:off x="3710914"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12"/>
            <p:cNvSpPr/>
            <p:nvPr/>
          </p:nvSpPr>
          <p:spPr>
            <a:xfrm>
              <a:off x="402544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12"/>
            <p:cNvSpPr/>
            <p:nvPr/>
          </p:nvSpPr>
          <p:spPr>
            <a:xfrm>
              <a:off x="3710914" y="4413721"/>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12"/>
            <p:cNvSpPr/>
            <p:nvPr/>
          </p:nvSpPr>
          <p:spPr>
            <a:xfrm>
              <a:off x="3554388" y="4570248"/>
              <a:ext cx="95218" cy="93744"/>
            </a:xfrm>
            <a:custGeom>
              <a:rect b="b" l="l" r="r" t="t"/>
              <a:pathLst>
                <a:path extrusionOk="0" h="763" w="775">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12"/>
            <p:cNvSpPr/>
            <p:nvPr/>
          </p:nvSpPr>
          <p:spPr>
            <a:xfrm>
              <a:off x="3868915"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12"/>
            <p:cNvSpPr/>
            <p:nvPr/>
          </p:nvSpPr>
          <p:spPr>
            <a:xfrm>
              <a:off x="3554388" y="4257195"/>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12"/>
            <p:cNvSpPr/>
            <p:nvPr/>
          </p:nvSpPr>
          <p:spPr>
            <a:xfrm>
              <a:off x="3868915"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12"/>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12"/>
            <p:cNvSpPr/>
            <p:nvPr/>
          </p:nvSpPr>
          <p:spPr>
            <a:xfrm>
              <a:off x="3399336"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12"/>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12"/>
            <p:cNvSpPr/>
            <p:nvPr/>
          </p:nvSpPr>
          <p:spPr>
            <a:xfrm>
              <a:off x="3710914"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12"/>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12"/>
            <p:cNvSpPr/>
            <p:nvPr/>
          </p:nvSpPr>
          <p:spPr>
            <a:xfrm>
              <a:off x="402544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12"/>
            <p:cNvSpPr/>
            <p:nvPr/>
          </p:nvSpPr>
          <p:spPr>
            <a:xfrm>
              <a:off x="3710914" y="5041302"/>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12"/>
            <p:cNvSpPr/>
            <p:nvPr/>
          </p:nvSpPr>
          <p:spPr>
            <a:xfrm>
              <a:off x="3554388" y="4884775"/>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12"/>
            <p:cNvSpPr/>
            <p:nvPr/>
          </p:nvSpPr>
          <p:spPr>
            <a:xfrm>
              <a:off x="3868915"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12"/>
            <p:cNvSpPr/>
            <p:nvPr/>
          </p:nvSpPr>
          <p:spPr>
            <a:xfrm>
              <a:off x="3399336"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12"/>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12"/>
            <p:cNvSpPr/>
            <p:nvPr/>
          </p:nvSpPr>
          <p:spPr>
            <a:xfrm>
              <a:off x="3710914"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12"/>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12"/>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12"/>
            <p:cNvSpPr/>
            <p:nvPr/>
          </p:nvSpPr>
          <p:spPr>
            <a:xfrm>
              <a:off x="30833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12"/>
            <p:cNvSpPr/>
            <p:nvPr/>
          </p:nvSpPr>
          <p:spPr>
            <a:xfrm>
              <a:off x="3399336"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12"/>
            <p:cNvSpPr/>
            <p:nvPr/>
          </p:nvSpPr>
          <p:spPr>
            <a:xfrm>
              <a:off x="3083334"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12"/>
            <p:cNvSpPr/>
            <p:nvPr/>
          </p:nvSpPr>
          <p:spPr>
            <a:xfrm>
              <a:off x="2926807" y="3942790"/>
              <a:ext cx="95218" cy="95218"/>
            </a:xfrm>
            <a:custGeom>
              <a:rect b="b" l="l" r="r" t="t"/>
              <a:pathLst>
                <a:path extrusionOk="0" h="775"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12"/>
            <p:cNvSpPr/>
            <p:nvPr/>
          </p:nvSpPr>
          <p:spPr>
            <a:xfrm>
              <a:off x="3241335" y="3942790"/>
              <a:ext cx="95218" cy="95218"/>
            </a:xfrm>
            <a:custGeom>
              <a:rect b="b" l="l" r="r" t="t"/>
              <a:pathLst>
                <a:path extrusionOk="0" h="775"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12"/>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12"/>
            <p:cNvSpPr/>
            <p:nvPr/>
          </p:nvSpPr>
          <p:spPr>
            <a:xfrm>
              <a:off x="2770281"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12"/>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12"/>
            <p:cNvSpPr/>
            <p:nvPr/>
          </p:nvSpPr>
          <p:spPr>
            <a:xfrm>
              <a:off x="30833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12"/>
            <p:cNvSpPr/>
            <p:nvPr/>
          </p:nvSpPr>
          <p:spPr>
            <a:xfrm>
              <a:off x="3399336"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12"/>
            <p:cNvSpPr/>
            <p:nvPr/>
          </p:nvSpPr>
          <p:spPr>
            <a:xfrm>
              <a:off x="3083334"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12"/>
            <p:cNvSpPr/>
            <p:nvPr/>
          </p:nvSpPr>
          <p:spPr>
            <a:xfrm>
              <a:off x="2926807" y="4570248"/>
              <a:ext cx="95218" cy="93744"/>
            </a:xfrm>
            <a:custGeom>
              <a:rect b="b" l="l" r="r" t="t"/>
              <a:pathLst>
                <a:path extrusionOk="0" h="763" w="775">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12"/>
            <p:cNvSpPr/>
            <p:nvPr/>
          </p:nvSpPr>
          <p:spPr>
            <a:xfrm>
              <a:off x="3241335" y="4570248"/>
              <a:ext cx="95218" cy="93744"/>
            </a:xfrm>
            <a:custGeom>
              <a:rect b="b" l="l" r="r" t="t"/>
              <a:pathLst>
                <a:path extrusionOk="0" h="763" w="775">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12"/>
            <p:cNvSpPr/>
            <p:nvPr/>
          </p:nvSpPr>
          <p:spPr>
            <a:xfrm>
              <a:off x="2926807" y="4257195"/>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12"/>
            <p:cNvSpPr/>
            <p:nvPr/>
          </p:nvSpPr>
          <p:spPr>
            <a:xfrm>
              <a:off x="3241335" y="4257195"/>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12"/>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12"/>
            <p:cNvSpPr/>
            <p:nvPr/>
          </p:nvSpPr>
          <p:spPr>
            <a:xfrm>
              <a:off x="2770281"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12"/>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12"/>
            <p:cNvSpPr/>
            <p:nvPr/>
          </p:nvSpPr>
          <p:spPr>
            <a:xfrm>
              <a:off x="30833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12"/>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12"/>
            <p:cNvSpPr/>
            <p:nvPr/>
          </p:nvSpPr>
          <p:spPr>
            <a:xfrm>
              <a:off x="3399336"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12"/>
            <p:cNvSpPr/>
            <p:nvPr/>
          </p:nvSpPr>
          <p:spPr>
            <a:xfrm>
              <a:off x="3083334"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12"/>
            <p:cNvSpPr/>
            <p:nvPr/>
          </p:nvSpPr>
          <p:spPr>
            <a:xfrm>
              <a:off x="2926807" y="4884775"/>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12"/>
            <p:cNvSpPr/>
            <p:nvPr/>
          </p:nvSpPr>
          <p:spPr>
            <a:xfrm>
              <a:off x="3241335" y="4884775"/>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12"/>
            <p:cNvSpPr/>
            <p:nvPr/>
          </p:nvSpPr>
          <p:spPr>
            <a:xfrm>
              <a:off x="2770281"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12"/>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12"/>
            <p:cNvSpPr/>
            <p:nvPr/>
          </p:nvSpPr>
          <p:spPr>
            <a:xfrm>
              <a:off x="30833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12"/>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12"/>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12"/>
            <p:cNvSpPr/>
            <p:nvPr/>
          </p:nvSpPr>
          <p:spPr>
            <a:xfrm>
              <a:off x="2457228"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12"/>
            <p:cNvSpPr/>
            <p:nvPr/>
          </p:nvSpPr>
          <p:spPr>
            <a:xfrm>
              <a:off x="2770281"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12"/>
            <p:cNvSpPr/>
            <p:nvPr/>
          </p:nvSpPr>
          <p:spPr>
            <a:xfrm>
              <a:off x="2457228"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12"/>
            <p:cNvSpPr/>
            <p:nvPr/>
          </p:nvSpPr>
          <p:spPr>
            <a:xfrm>
              <a:off x="2299227"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12"/>
            <p:cNvSpPr/>
            <p:nvPr/>
          </p:nvSpPr>
          <p:spPr>
            <a:xfrm>
              <a:off x="2613754" y="3942790"/>
              <a:ext cx="95218" cy="95218"/>
            </a:xfrm>
            <a:custGeom>
              <a:rect b="b" l="l" r="r" t="t"/>
              <a:pathLst>
                <a:path extrusionOk="0" h="775"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12"/>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12"/>
            <p:cNvSpPr/>
            <p:nvPr/>
          </p:nvSpPr>
          <p:spPr>
            <a:xfrm>
              <a:off x="214270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12"/>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12"/>
            <p:cNvSpPr/>
            <p:nvPr/>
          </p:nvSpPr>
          <p:spPr>
            <a:xfrm>
              <a:off x="2457228"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12"/>
            <p:cNvSpPr/>
            <p:nvPr/>
          </p:nvSpPr>
          <p:spPr>
            <a:xfrm>
              <a:off x="2770281"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12"/>
            <p:cNvSpPr/>
            <p:nvPr/>
          </p:nvSpPr>
          <p:spPr>
            <a:xfrm>
              <a:off x="2457228"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12"/>
            <p:cNvSpPr/>
            <p:nvPr/>
          </p:nvSpPr>
          <p:spPr>
            <a:xfrm>
              <a:off x="2299227"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12"/>
            <p:cNvSpPr/>
            <p:nvPr/>
          </p:nvSpPr>
          <p:spPr>
            <a:xfrm>
              <a:off x="2613754" y="4570248"/>
              <a:ext cx="95218" cy="93744"/>
            </a:xfrm>
            <a:custGeom>
              <a:rect b="b" l="l" r="r" t="t"/>
              <a:pathLst>
                <a:path extrusionOk="0" h="763" w="775">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12"/>
            <p:cNvSpPr/>
            <p:nvPr/>
          </p:nvSpPr>
          <p:spPr>
            <a:xfrm>
              <a:off x="2299227"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12"/>
            <p:cNvSpPr/>
            <p:nvPr/>
          </p:nvSpPr>
          <p:spPr>
            <a:xfrm>
              <a:off x="2613754" y="4257195"/>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12"/>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12"/>
            <p:cNvSpPr/>
            <p:nvPr/>
          </p:nvSpPr>
          <p:spPr>
            <a:xfrm>
              <a:off x="214270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12"/>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12"/>
            <p:cNvSpPr/>
            <p:nvPr/>
          </p:nvSpPr>
          <p:spPr>
            <a:xfrm>
              <a:off x="2457228"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12"/>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12"/>
            <p:cNvSpPr/>
            <p:nvPr/>
          </p:nvSpPr>
          <p:spPr>
            <a:xfrm>
              <a:off x="2770281"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12"/>
            <p:cNvSpPr/>
            <p:nvPr/>
          </p:nvSpPr>
          <p:spPr>
            <a:xfrm>
              <a:off x="2457228"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12"/>
            <p:cNvSpPr/>
            <p:nvPr/>
          </p:nvSpPr>
          <p:spPr>
            <a:xfrm>
              <a:off x="2299227"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12"/>
            <p:cNvSpPr/>
            <p:nvPr/>
          </p:nvSpPr>
          <p:spPr>
            <a:xfrm>
              <a:off x="2613754" y="4884775"/>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12"/>
            <p:cNvSpPr/>
            <p:nvPr/>
          </p:nvSpPr>
          <p:spPr>
            <a:xfrm>
              <a:off x="214270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12"/>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12"/>
            <p:cNvSpPr/>
            <p:nvPr/>
          </p:nvSpPr>
          <p:spPr>
            <a:xfrm>
              <a:off x="2457228"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12"/>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12"/>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12"/>
            <p:cNvSpPr/>
            <p:nvPr/>
          </p:nvSpPr>
          <p:spPr>
            <a:xfrm>
              <a:off x="1829647"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12"/>
            <p:cNvSpPr/>
            <p:nvPr/>
          </p:nvSpPr>
          <p:spPr>
            <a:xfrm>
              <a:off x="214270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12"/>
            <p:cNvSpPr/>
            <p:nvPr/>
          </p:nvSpPr>
          <p:spPr>
            <a:xfrm>
              <a:off x="1829647"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12"/>
            <p:cNvSpPr/>
            <p:nvPr/>
          </p:nvSpPr>
          <p:spPr>
            <a:xfrm>
              <a:off x="1673120" y="3942790"/>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12"/>
            <p:cNvSpPr/>
            <p:nvPr/>
          </p:nvSpPr>
          <p:spPr>
            <a:xfrm>
              <a:off x="1984699"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12"/>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12"/>
            <p:cNvSpPr/>
            <p:nvPr/>
          </p:nvSpPr>
          <p:spPr>
            <a:xfrm>
              <a:off x="1515120" y="3784789"/>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12"/>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12"/>
            <p:cNvSpPr/>
            <p:nvPr/>
          </p:nvSpPr>
          <p:spPr>
            <a:xfrm>
              <a:off x="1829647"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12"/>
            <p:cNvSpPr/>
            <p:nvPr/>
          </p:nvSpPr>
          <p:spPr>
            <a:xfrm>
              <a:off x="214270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12"/>
            <p:cNvSpPr/>
            <p:nvPr/>
          </p:nvSpPr>
          <p:spPr>
            <a:xfrm>
              <a:off x="1829647"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12"/>
            <p:cNvSpPr/>
            <p:nvPr/>
          </p:nvSpPr>
          <p:spPr>
            <a:xfrm>
              <a:off x="1673120" y="4570248"/>
              <a:ext cx="95218" cy="93744"/>
            </a:xfrm>
            <a:custGeom>
              <a:rect b="b" l="l" r="r" t="t"/>
              <a:pathLst>
                <a:path extrusionOk="0" h="763" w="775">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12"/>
            <p:cNvSpPr/>
            <p:nvPr/>
          </p:nvSpPr>
          <p:spPr>
            <a:xfrm>
              <a:off x="1984699"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12"/>
            <p:cNvSpPr/>
            <p:nvPr/>
          </p:nvSpPr>
          <p:spPr>
            <a:xfrm>
              <a:off x="1673120" y="4257195"/>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12"/>
            <p:cNvSpPr/>
            <p:nvPr/>
          </p:nvSpPr>
          <p:spPr>
            <a:xfrm>
              <a:off x="1984699"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12"/>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12"/>
            <p:cNvSpPr/>
            <p:nvPr/>
          </p:nvSpPr>
          <p:spPr>
            <a:xfrm>
              <a:off x="1515120" y="4413721"/>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12"/>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12"/>
            <p:cNvSpPr/>
            <p:nvPr/>
          </p:nvSpPr>
          <p:spPr>
            <a:xfrm>
              <a:off x="1829647"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12"/>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12"/>
            <p:cNvSpPr/>
            <p:nvPr/>
          </p:nvSpPr>
          <p:spPr>
            <a:xfrm>
              <a:off x="214270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12"/>
            <p:cNvSpPr/>
            <p:nvPr/>
          </p:nvSpPr>
          <p:spPr>
            <a:xfrm>
              <a:off x="1829647"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12"/>
            <p:cNvSpPr/>
            <p:nvPr/>
          </p:nvSpPr>
          <p:spPr>
            <a:xfrm>
              <a:off x="1673120" y="4884775"/>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12"/>
            <p:cNvSpPr/>
            <p:nvPr/>
          </p:nvSpPr>
          <p:spPr>
            <a:xfrm>
              <a:off x="1984699"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12"/>
            <p:cNvSpPr/>
            <p:nvPr/>
          </p:nvSpPr>
          <p:spPr>
            <a:xfrm>
              <a:off x="1515120" y="5041302"/>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12"/>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12"/>
            <p:cNvSpPr/>
            <p:nvPr/>
          </p:nvSpPr>
          <p:spPr>
            <a:xfrm>
              <a:off x="1829647"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12"/>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12"/>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12"/>
            <p:cNvSpPr/>
            <p:nvPr/>
          </p:nvSpPr>
          <p:spPr>
            <a:xfrm>
              <a:off x="1200715" y="4099316"/>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12"/>
            <p:cNvSpPr/>
            <p:nvPr/>
          </p:nvSpPr>
          <p:spPr>
            <a:xfrm>
              <a:off x="1515120" y="3784789"/>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12"/>
            <p:cNvSpPr/>
            <p:nvPr/>
          </p:nvSpPr>
          <p:spPr>
            <a:xfrm>
              <a:off x="1200715" y="3784789"/>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12"/>
            <p:cNvSpPr/>
            <p:nvPr/>
          </p:nvSpPr>
          <p:spPr>
            <a:xfrm>
              <a:off x="1045663"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12"/>
            <p:cNvSpPr/>
            <p:nvPr/>
          </p:nvSpPr>
          <p:spPr>
            <a:xfrm>
              <a:off x="1357241" y="3942790"/>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12"/>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12"/>
            <p:cNvSpPr/>
            <p:nvPr/>
          </p:nvSpPr>
          <p:spPr>
            <a:xfrm>
              <a:off x="88766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12"/>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12"/>
            <p:cNvSpPr/>
            <p:nvPr/>
          </p:nvSpPr>
          <p:spPr>
            <a:xfrm>
              <a:off x="1200715" y="4726774"/>
              <a:ext cx="95096" cy="95218"/>
            </a:xfrm>
            <a:custGeom>
              <a:rect b="b" l="l" r="r" t="t"/>
              <a:pathLst>
                <a:path extrusionOk="0" h="775" w="774">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12"/>
            <p:cNvSpPr/>
            <p:nvPr/>
          </p:nvSpPr>
          <p:spPr>
            <a:xfrm>
              <a:off x="1515120" y="4413721"/>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12"/>
            <p:cNvSpPr/>
            <p:nvPr/>
          </p:nvSpPr>
          <p:spPr>
            <a:xfrm>
              <a:off x="1200715" y="4413721"/>
              <a:ext cx="95096" cy="95218"/>
            </a:xfrm>
            <a:custGeom>
              <a:rect b="b" l="l" r="r" t="t"/>
              <a:pathLst>
                <a:path extrusionOk="0" h="775" w="774">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12"/>
            <p:cNvSpPr/>
            <p:nvPr/>
          </p:nvSpPr>
          <p:spPr>
            <a:xfrm>
              <a:off x="1045663"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12"/>
            <p:cNvSpPr/>
            <p:nvPr/>
          </p:nvSpPr>
          <p:spPr>
            <a:xfrm>
              <a:off x="1357241" y="4570248"/>
              <a:ext cx="95096" cy="93744"/>
            </a:xfrm>
            <a:custGeom>
              <a:rect b="b" l="l" r="r" t="t"/>
              <a:pathLst>
                <a:path extrusionOk="0" h="763" w="774">
                  <a:moveTo>
                    <a:pt x="393" y="1"/>
                  </a:moveTo>
                  <a:cubicBezTo>
                    <a:pt x="179" y="1"/>
                    <a:pt x="0" y="168"/>
                    <a:pt x="0" y="382"/>
                  </a:cubicBezTo>
                  <a:cubicBezTo>
                    <a:pt x="0" y="596"/>
                    <a:pt x="179" y="763"/>
                    <a:pt x="393" y="763"/>
                  </a:cubicBezTo>
                  <a:cubicBezTo>
                    <a:pt x="607" y="763"/>
                    <a:pt x="774" y="596"/>
                    <a:pt x="774" y="382"/>
                  </a:cubicBezTo>
                  <a:cubicBezTo>
                    <a:pt x="774" y="168"/>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12"/>
            <p:cNvSpPr/>
            <p:nvPr/>
          </p:nvSpPr>
          <p:spPr>
            <a:xfrm>
              <a:off x="1045663"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12"/>
            <p:cNvSpPr/>
            <p:nvPr/>
          </p:nvSpPr>
          <p:spPr>
            <a:xfrm>
              <a:off x="1357241" y="4257195"/>
              <a:ext cx="95096" cy="95218"/>
            </a:xfrm>
            <a:custGeom>
              <a:rect b="b" l="l" r="r" t="t"/>
              <a:pathLst>
                <a:path extrusionOk="0" h="775" w="774">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12"/>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12"/>
            <p:cNvSpPr/>
            <p:nvPr/>
          </p:nvSpPr>
          <p:spPr>
            <a:xfrm>
              <a:off x="88766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12"/>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12"/>
            <p:cNvSpPr/>
            <p:nvPr/>
          </p:nvSpPr>
          <p:spPr>
            <a:xfrm>
              <a:off x="1200715" y="4099316"/>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12"/>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12"/>
            <p:cNvSpPr/>
            <p:nvPr/>
          </p:nvSpPr>
          <p:spPr>
            <a:xfrm>
              <a:off x="1515120" y="5041302"/>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12"/>
            <p:cNvSpPr/>
            <p:nvPr/>
          </p:nvSpPr>
          <p:spPr>
            <a:xfrm>
              <a:off x="1200715" y="5041302"/>
              <a:ext cx="95096" cy="95218"/>
            </a:xfrm>
            <a:custGeom>
              <a:rect b="b" l="l" r="r" t="t"/>
              <a:pathLst>
                <a:path extrusionOk="0" h="775" w="774">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12"/>
            <p:cNvSpPr/>
            <p:nvPr/>
          </p:nvSpPr>
          <p:spPr>
            <a:xfrm>
              <a:off x="1045663"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12"/>
            <p:cNvSpPr/>
            <p:nvPr/>
          </p:nvSpPr>
          <p:spPr>
            <a:xfrm>
              <a:off x="1357241" y="4884775"/>
              <a:ext cx="95096" cy="95218"/>
            </a:xfrm>
            <a:custGeom>
              <a:rect b="b" l="l" r="r" t="t"/>
              <a:pathLst>
                <a:path extrusionOk="0" h="775" w="774">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12"/>
            <p:cNvSpPr/>
            <p:nvPr/>
          </p:nvSpPr>
          <p:spPr>
            <a:xfrm>
              <a:off x="88766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12"/>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12"/>
            <p:cNvSpPr/>
            <p:nvPr/>
          </p:nvSpPr>
          <p:spPr>
            <a:xfrm>
              <a:off x="1200715" y="4726774"/>
              <a:ext cx="95096" cy="95218"/>
            </a:xfrm>
            <a:custGeom>
              <a:rect b="b" l="l" r="r" t="t"/>
              <a:pathLst>
                <a:path extrusionOk="0" h="775" w="774">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12"/>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12"/>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12"/>
            <p:cNvSpPr/>
            <p:nvPr/>
          </p:nvSpPr>
          <p:spPr>
            <a:xfrm>
              <a:off x="5731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12"/>
            <p:cNvSpPr/>
            <p:nvPr/>
          </p:nvSpPr>
          <p:spPr>
            <a:xfrm>
              <a:off x="88766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12"/>
            <p:cNvSpPr/>
            <p:nvPr/>
          </p:nvSpPr>
          <p:spPr>
            <a:xfrm>
              <a:off x="573134"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12"/>
            <p:cNvSpPr/>
            <p:nvPr/>
          </p:nvSpPr>
          <p:spPr>
            <a:xfrm>
              <a:off x="416608" y="3942790"/>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12"/>
            <p:cNvSpPr/>
            <p:nvPr/>
          </p:nvSpPr>
          <p:spPr>
            <a:xfrm>
              <a:off x="731135"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12"/>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12"/>
            <p:cNvSpPr/>
            <p:nvPr/>
          </p:nvSpPr>
          <p:spPr>
            <a:xfrm>
              <a:off x="260081"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12"/>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12"/>
            <p:cNvSpPr/>
            <p:nvPr/>
          </p:nvSpPr>
          <p:spPr>
            <a:xfrm>
              <a:off x="5731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12"/>
            <p:cNvSpPr/>
            <p:nvPr/>
          </p:nvSpPr>
          <p:spPr>
            <a:xfrm>
              <a:off x="88766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12"/>
            <p:cNvSpPr/>
            <p:nvPr/>
          </p:nvSpPr>
          <p:spPr>
            <a:xfrm>
              <a:off x="573134"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12"/>
            <p:cNvSpPr/>
            <p:nvPr/>
          </p:nvSpPr>
          <p:spPr>
            <a:xfrm>
              <a:off x="416608" y="4570248"/>
              <a:ext cx="95218" cy="93744"/>
            </a:xfrm>
            <a:custGeom>
              <a:rect b="b" l="l" r="r" t="t"/>
              <a:pathLst>
                <a:path extrusionOk="0" h="763" w="775">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12"/>
            <p:cNvSpPr/>
            <p:nvPr/>
          </p:nvSpPr>
          <p:spPr>
            <a:xfrm>
              <a:off x="731135"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12"/>
            <p:cNvSpPr/>
            <p:nvPr/>
          </p:nvSpPr>
          <p:spPr>
            <a:xfrm>
              <a:off x="416608" y="4257195"/>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12"/>
            <p:cNvSpPr/>
            <p:nvPr/>
          </p:nvSpPr>
          <p:spPr>
            <a:xfrm>
              <a:off x="731135"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12"/>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12"/>
            <p:cNvSpPr/>
            <p:nvPr/>
          </p:nvSpPr>
          <p:spPr>
            <a:xfrm>
              <a:off x="260081"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12"/>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12"/>
            <p:cNvSpPr/>
            <p:nvPr/>
          </p:nvSpPr>
          <p:spPr>
            <a:xfrm>
              <a:off x="5731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12"/>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12"/>
            <p:cNvSpPr/>
            <p:nvPr/>
          </p:nvSpPr>
          <p:spPr>
            <a:xfrm>
              <a:off x="88766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12"/>
            <p:cNvSpPr/>
            <p:nvPr/>
          </p:nvSpPr>
          <p:spPr>
            <a:xfrm>
              <a:off x="573134"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12"/>
            <p:cNvSpPr/>
            <p:nvPr/>
          </p:nvSpPr>
          <p:spPr>
            <a:xfrm>
              <a:off x="416608" y="4884775"/>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12"/>
            <p:cNvSpPr/>
            <p:nvPr/>
          </p:nvSpPr>
          <p:spPr>
            <a:xfrm>
              <a:off x="731135"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12"/>
            <p:cNvSpPr/>
            <p:nvPr/>
          </p:nvSpPr>
          <p:spPr>
            <a:xfrm>
              <a:off x="260081"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12"/>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12"/>
            <p:cNvSpPr/>
            <p:nvPr/>
          </p:nvSpPr>
          <p:spPr>
            <a:xfrm>
              <a:off x="5731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12"/>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12"/>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12"/>
            <p:cNvSpPr/>
            <p:nvPr/>
          </p:nvSpPr>
          <p:spPr>
            <a:xfrm>
              <a:off x="-52972"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12"/>
            <p:cNvSpPr/>
            <p:nvPr/>
          </p:nvSpPr>
          <p:spPr>
            <a:xfrm>
              <a:off x="260081"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12"/>
            <p:cNvSpPr/>
            <p:nvPr/>
          </p:nvSpPr>
          <p:spPr>
            <a:xfrm>
              <a:off x="-52972"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12"/>
            <p:cNvSpPr/>
            <p:nvPr/>
          </p:nvSpPr>
          <p:spPr>
            <a:xfrm>
              <a:off x="103555" y="3942790"/>
              <a:ext cx="95218" cy="95218"/>
            </a:xfrm>
            <a:custGeom>
              <a:rect b="b" l="l" r="r" t="t"/>
              <a:pathLst>
                <a:path extrusionOk="0" h="775"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12"/>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12"/>
            <p:cNvSpPr/>
            <p:nvPr/>
          </p:nvSpPr>
          <p:spPr>
            <a:xfrm>
              <a:off x="-52972"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12"/>
            <p:cNvSpPr/>
            <p:nvPr/>
          </p:nvSpPr>
          <p:spPr>
            <a:xfrm>
              <a:off x="260081"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12"/>
            <p:cNvSpPr/>
            <p:nvPr/>
          </p:nvSpPr>
          <p:spPr>
            <a:xfrm>
              <a:off x="-52972"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12"/>
            <p:cNvSpPr/>
            <p:nvPr/>
          </p:nvSpPr>
          <p:spPr>
            <a:xfrm>
              <a:off x="103555" y="4570248"/>
              <a:ext cx="95218" cy="93744"/>
            </a:xfrm>
            <a:custGeom>
              <a:rect b="b" l="l" r="r" t="t"/>
              <a:pathLst>
                <a:path extrusionOk="0" h="763" w="775">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12"/>
            <p:cNvSpPr/>
            <p:nvPr/>
          </p:nvSpPr>
          <p:spPr>
            <a:xfrm>
              <a:off x="103555" y="4257195"/>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12"/>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12"/>
            <p:cNvSpPr/>
            <p:nvPr/>
          </p:nvSpPr>
          <p:spPr>
            <a:xfrm>
              <a:off x="-52972"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12"/>
            <p:cNvSpPr/>
            <p:nvPr/>
          </p:nvSpPr>
          <p:spPr>
            <a:xfrm>
              <a:off x="260081"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12"/>
            <p:cNvSpPr/>
            <p:nvPr/>
          </p:nvSpPr>
          <p:spPr>
            <a:xfrm>
              <a:off x="-52972"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12"/>
            <p:cNvSpPr/>
            <p:nvPr/>
          </p:nvSpPr>
          <p:spPr>
            <a:xfrm>
              <a:off x="103555" y="4884775"/>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12"/>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12"/>
            <p:cNvSpPr/>
            <p:nvPr/>
          </p:nvSpPr>
          <p:spPr>
            <a:xfrm>
              <a:off x="-52972"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12"/>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12"/>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12"/>
            <p:cNvSpPr/>
            <p:nvPr/>
          </p:nvSpPr>
          <p:spPr>
            <a:xfrm>
              <a:off x="9048777"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12"/>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12"/>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12"/>
            <p:cNvSpPr/>
            <p:nvPr/>
          </p:nvSpPr>
          <p:spPr>
            <a:xfrm>
              <a:off x="9048777"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12"/>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12"/>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12"/>
            <p:cNvSpPr/>
            <p:nvPr/>
          </p:nvSpPr>
          <p:spPr>
            <a:xfrm>
              <a:off x="9048777"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12"/>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12"/>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12"/>
            <p:cNvSpPr/>
            <p:nvPr/>
          </p:nvSpPr>
          <p:spPr>
            <a:xfrm>
              <a:off x="9048777"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12"/>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12"/>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12"/>
            <p:cNvSpPr/>
            <p:nvPr/>
          </p:nvSpPr>
          <p:spPr>
            <a:xfrm>
              <a:off x="9048777"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12"/>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12"/>
            <p:cNvSpPr/>
            <p:nvPr/>
          </p:nvSpPr>
          <p:spPr>
            <a:xfrm>
              <a:off x="9048777"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12"/>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12"/>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12"/>
            <p:cNvSpPr/>
            <p:nvPr/>
          </p:nvSpPr>
          <p:spPr>
            <a:xfrm>
              <a:off x="8734250"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12"/>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12"/>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12"/>
            <p:cNvSpPr/>
            <p:nvPr/>
          </p:nvSpPr>
          <p:spPr>
            <a:xfrm>
              <a:off x="8734250"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12"/>
            <p:cNvSpPr/>
            <p:nvPr/>
          </p:nvSpPr>
          <p:spPr>
            <a:xfrm>
              <a:off x="9048777"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12"/>
            <p:cNvSpPr/>
            <p:nvPr/>
          </p:nvSpPr>
          <p:spPr>
            <a:xfrm>
              <a:off x="8734250"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12"/>
            <p:cNvSpPr/>
            <p:nvPr/>
          </p:nvSpPr>
          <p:spPr>
            <a:xfrm>
              <a:off x="8576249" y="50657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12"/>
            <p:cNvSpPr/>
            <p:nvPr/>
          </p:nvSpPr>
          <p:spPr>
            <a:xfrm>
              <a:off x="8890776" y="50657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12"/>
            <p:cNvSpPr/>
            <p:nvPr/>
          </p:nvSpPr>
          <p:spPr>
            <a:xfrm>
              <a:off x="8576249" y="19352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12"/>
            <p:cNvSpPr/>
            <p:nvPr/>
          </p:nvSpPr>
          <p:spPr>
            <a:xfrm>
              <a:off x="8890776" y="19352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12"/>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12"/>
            <p:cNvSpPr/>
            <p:nvPr/>
          </p:nvSpPr>
          <p:spPr>
            <a:xfrm>
              <a:off x="8419722"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12"/>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12"/>
            <p:cNvSpPr/>
            <p:nvPr/>
          </p:nvSpPr>
          <p:spPr>
            <a:xfrm>
              <a:off x="8734250"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12"/>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12"/>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12"/>
            <p:cNvSpPr/>
            <p:nvPr/>
          </p:nvSpPr>
          <p:spPr>
            <a:xfrm>
              <a:off x="8734250"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12"/>
            <p:cNvSpPr/>
            <p:nvPr/>
          </p:nvSpPr>
          <p:spPr>
            <a:xfrm>
              <a:off x="9048777"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12"/>
            <p:cNvSpPr/>
            <p:nvPr/>
          </p:nvSpPr>
          <p:spPr>
            <a:xfrm>
              <a:off x="8734250"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12"/>
            <p:cNvSpPr/>
            <p:nvPr/>
          </p:nvSpPr>
          <p:spPr>
            <a:xfrm>
              <a:off x="8576249" y="1135632"/>
              <a:ext cx="95218" cy="95096"/>
            </a:xfrm>
            <a:custGeom>
              <a:rect b="b" l="l" r="r" t="t"/>
              <a:pathLst>
                <a:path extrusionOk="0" h="774" w="775">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12"/>
            <p:cNvSpPr/>
            <p:nvPr/>
          </p:nvSpPr>
          <p:spPr>
            <a:xfrm>
              <a:off x="8890776" y="1135632"/>
              <a:ext cx="95218" cy="95096"/>
            </a:xfrm>
            <a:custGeom>
              <a:rect b="b" l="l" r="r" t="t"/>
              <a:pathLst>
                <a:path extrusionOk="0" h="774" w="775">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12"/>
            <p:cNvSpPr/>
            <p:nvPr/>
          </p:nvSpPr>
          <p:spPr>
            <a:xfrm>
              <a:off x="8576249" y="821105"/>
              <a:ext cx="95218" cy="95218"/>
            </a:xfrm>
            <a:custGeom>
              <a:rect b="b" l="l" r="r" t="t"/>
              <a:pathLst>
                <a:path extrusionOk="0" h="775" w="775">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12"/>
            <p:cNvSpPr/>
            <p:nvPr/>
          </p:nvSpPr>
          <p:spPr>
            <a:xfrm>
              <a:off x="8890776" y="821105"/>
              <a:ext cx="95218" cy="95218"/>
            </a:xfrm>
            <a:custGeom>
              <a:rect b="b" l="l" r="r" t="t"/>
              <a:pathLst>
                <a:path extrusionOk="0" h="775" w="775">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12"/>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12"/>
            <p:cNvSpPr/>
            <p:nvPr/>
          </p:nvSpPr>
          <p:spPr>
            <a:xfrm>
              <a:off x="8419722"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12"/>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12"/>
            <p:cNvSpPr/>
            <p:nvPr/>
          </p:nvSpPr>
          <p:spPr>
            <a:xfrm>
              <a:off x="8734250"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12"/>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12"/>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12"/>
            <p:cNvSpPr/>
            <p:nvPr/>
          </p:nvSpPr>
          <p:spPr>
            <a:xfrm>
              <a:off x="8734250"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12"/>
            <p:cNvSpPr/>
            <p:nvPr/>
          </p:nvSpPr>
          <p:spPr>
            <a:xfrm>
              <a:off x="9048777"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12"/>
            <p:cNvSpPr/>
            <p:nvPr/>
          </p:nvSpPr>
          <p:spPr>
            <a:xfrm>
              <a:off x="8734250"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12"/>
            <p:cNvSpPr/>
            <p:nvPr/>
          </p:nvSpPr>
          <p:spPr>
            <a:xfrm>
              <a:off x="8576249" y="1763090"/>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12"/>
            <p:cNvSpPr/>
            <p:nvPr/>
          </p:nvSpPr>
          <p:spPr>
            <a:xfrm>
              <a:off x="8890776" y="1763090"/>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12"/>
            <p:cNvSpPr/>
            <p:nvPr/>
          </p:nvSpPr>
          <p:spPr>
            <a:xfrm>
              <a:off x="8576249" y="1448685"/>
              <a:ext cx="95218" cy="95096"/>
            </a:xfrm>
            <a:custGeom>
              <a:rect b="b" l="l" r="r" t="t"/>
              <a:pathLst>
                <a:path extrusionOk="0" h="774"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12"/>
            <p:cNvSpPr/>
            <p:nvPr/>
          </p:nvSpPr>
          <p:spPr>
            <a:xfrm>
              <a:off x="8890776" y="1448685"/>
              <a:ext cx="95218" cy="95096"/>
            </a:xfrm>
            <a:custGeom>
              <a:rect b="b" l="l" r="r" t="t"/>
              <a:pathLst>
                <a:path extrusionOk="0" h="774"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12"/>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12"/>
            <p:cNvSpPr/>
            <p:nvPr/>
          </p:nvSpPr>
          <p:spPr>
            <a:xfrm>
              <a:off x="8419722"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12"/>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12"/>
            <p:cNvSpPr/>
            <p:nvPr/>
          </p:nvSpPr>
          <p:spPr>
            <a:xfrm>
              <a:off x="8734250"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12"/>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12"/>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12"/>
            <p:cNvSpPr/>
            <p:nvPr/>
          </p:nvSpPr>
          <p:spPr>
            <a:xfrm>
              <a:off x="8734250"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12"/>
            <p:cNvSpPr/>
            <p:nvPr/>
          </p:nvSpPr>
          <p:spPr>
            <a:xfrm>
              <a:off x="9048777"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12"/>
            <p:cNvSpPr/>
            <p:nvPr/>
          </p:nvSpPr>
          <p:spPr>
            <a:xfrm>
              <a:off x="8734250"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12"/>
            <p:cNvSpPr/>
            <p:nvPr/>
          </p:nvSpPr>
          <p:spPr>
            <a:xfrm>
              <a:off x="8576249" y="2389196"/>
              <a:ext cx="95218" cy="95218"/>
            </a:xfrm>
            <a:custGeom>
              <a:rect b="b" l="l" r="r" t="t"/>
              <a:pathLst>
                <a:path extrusionOk="0" h="775" w="775">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12"/>
            <p:cNvSpPr/>
            <p:nvPr/>
          </p:nvSpPr>
          <p:spPr>
            <a:xfrm>
              <a:off x="8890776" y="2389196"/>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12"/>
            <p:cNvSpPr/>
            <p:nvPr/>
          </p:nvSpPr>
          <p:spPr>
            <a:xfrm>
              <a:off x="8576249" y="2076143"/>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12"/>
            <p:cNvSpPr/>
            <p:nvPr/>
          </p:nvSpPr>
          <p:spPr>
            <a:xfrm>
              <a:off x="8890776" y="2076143"/>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12"/>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12"/>
            <p:cNvSpPr/>
            <p:nvPr/>
          </p:nvSpPr>
          <p:spPr>
            <a:xfrm>
              <a:off x="8419722"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12"/>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12"/>
            <p:cNvSpPr/>
            <p:nvPr/>
          </p:nvSpPr>
          <p:spPr>
            <a:xfrm>
              <a:off x="8734250"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12"/>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12"/>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12"/>
            <p:cNvSpPr/>
            <p:nvPr/>
          </p:nvSpPr>
          <p:spPr>
            <a:xfrm>
              <a:off x="8734250"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12"/>
            <p:cNvSpPr/>
            <p:nvPr/>
          </p:nvSpPr>
          <p:spPr>
            <a:xfrm>
              <a:off x="9048777"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12"/>
            <p:cNvSpPr/>
            <p:nvPr/>
          </p:nvSpPr>
          <p:spPr>
            <a:xfrm>
              <a:off x="8734250"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12"/>
            <p:cNvSpPr/>
            <p:nvPr/>
          </p:nvSpPr>
          <p:spPr>
            <a:xfrm>
              <a:off x="8576249" y="3016777"/>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12"/>
            <p:cNvSpPr/>
            <p:nvPr/>
          </p:nvSpPr>
          <p:spPr>
            <a:xfrm>
              <a:off x="8890776" y="3016777"/>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12"/>
            <p:cNvSpPr/>
            <p:nvPr/>
          </p:nvSpPr>
          <p:spPr>
            <a:xfrm>
              <a:off x="8576249" y="2705198"/>
              <a:ext cx="95218" cy="93744"/>
            </a:xfrm>
            <a:custGeom>
              <a:rect b="b" l="l" r="r" t="t"/>
              <a:pathLst>
                <a:path extrusionOk="0" h="763" w="775">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12"/>
            <p:cNvSpPr/>
            <p:nvPr/>
          </p:nvSpPr>
          <p:spPr>
            <a:xfrm>
              <a:off x="8890776" y="2705198"/>
              <a:ext cx="95218" cy="93744"/>
            </a:xfrm>
            <a:custGeom>
              <a:rect b="b" l="l" r="r" t="t"/>
              <a:pathLst>
                <a:path extrusionOk="0" h="763" w="775">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12"/>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12"/>
            <p:cNvSpPr/>
            <p:nvPr/>
          </p:nvSpPr>
          <p:spPr>
            <a:xfrm>
              <a:off x="8419722"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12"/>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12"/>
            <p:cNvSpPr/>
            <p:nvPr/>
          </p:nvSpPr>
          <p:spPr>
            <a:xfrm>
              <a:off x="8734250"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12"/>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12"/>
            <p:cNvSpPr/>
            <p:nvPr/>
          </p:nvSpPr>
          <p:spPr>
            <a:xfrm>
              <a:off x="9048777"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12"/>
            <p:cNvSpPr/>
            <p:nvPr/>
          </p:nvSpPr>
          <p:spPr>
            <a:xfrm>
              <a:off x="8734250"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12"/>
            <p:cNvSpPr/>
            <p:nvPr/>
          </p:nvSpPr>
          <p:spPr>
            <a:xfrm>
              <a:off x="8576249" y="364435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12"/>
            <p:cNvSpPr/>
            <p:nvPr/>
          </p:nvSpPr>
          <p:spPr>
            <a:xfrm>
              <a:off x="8890776" y="364435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12"/>
            <p:cNvSpPr/>
            <p:nvPr/>
          </p:nvSpPr>
          <p:spPr>
            <a:xfrm>
              <a:off x="8576249" y="333130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12"/>
            <p:cNvSpPr/>
            <p:nvPr/>
          </p:nvSpPr>
          <p:spPr>
            <a:xfrm>
              <a:off x="8890776" y="33313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12"/>
            <p:cNvSpPr/>
            <p:nvPr/>
          </p:nvSpPr>
          <p:spPr>
            <a:xfrm>
              <a:off x="8419722"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12"/>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12"/>
            <p:cNvSpPr/>
            <p:nvPr/>
          </p:nvSpPr>
          <p:spPr>
            <a:xfrm>
              <a:off x="8734250"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12"/>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12"/>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12"/>
            <p:cNvSpPr/>
            <p:nvPr/>
          </p:nvSpPr>
          <p:spPr>
            <a:xfrm>
              <a:off x="8106669"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12"/>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12"/>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12"/>
            <p:cNvSpPr/>
            <p:nvPr/>
          </p:nvSpPr>
          <p:spPr>
            <a:xfrm>
              <a:off x="8106669"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12"/>
            <p:cNvSpPr/>
            <p:nvPr/>
          </p:nvSpPr>
          <p:spPr>
            <a:xfrm>
              <a:off x="8419722"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12"/>
            <p:cNvSpPr/>
            <p:nvPr/>
          </p:nvSpPr>
          <p:spPr>
            <a:xfrm>
              <a:off x="8106669" y="35152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12"/>
            <p:cNvSpPr/>
            <p:nvPr/>
          </p:nvSpPr>
          <p:spPr>
            <a:xfrm>
              <a:off x="7950142" y="50657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12"/>
            <p:cNvSpPr/>
            <p:nvPr/>
          </p:nvSpPr>
          <p:spPr>
            <a:xfrm>
              <a:off x="8263196"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12"/>
            <p:cNvSpPr/>
            <p:nvPr/>
          </p:nvSpPr>
          <p:spPr>
            <a:xfrm>
              <a:off x="7950142" y="19352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12"/>
            <p:cNvSpPr/>
            <p:nvPr/>
          </p:nvSpPr>
          <p:spPr>
            <a:xfrm>
              <a:off x="8263196"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12"/>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12"/>
            <p:cNvSpPr/>
            <p:nvPr/>
          </p:nvSpPr>
          <p:spPr>
            <a:xfrm>
              <a:off x="7792142"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12"/>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12"/>
            <p:cNvSpPr/>
            <p:nvPr/>
          </p:nvSpPr>
          <p:spPr>
            <a:xfrm>
              <a:off x="8106669"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12"/>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12"/>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12"/>
            <p:cNvSpPr/>
            <p:nvPr/>
          </p:nvSpPr>
          <p:spPr>
            <a:xfrm>
              <a:off x="8106669"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12"/>
            <p:cNvSpPr/>
            <p:nvPr/>
          </p:nvSpPr>
          <p:spPr>
            <a:xfrm>
              <a:off x="8419722"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12"/>
            <p:cNvSpPr/>
            <p:nvPr/>
          </p:nvSpPr>
          <p:spPr>
            <a:xfrm>
              <a:off x="8106669" y="979106"/>
              <a:ext cx="95218" cy="95218"/>
            </a:xfrm>
            <a:custGeom>
              <a:rect b="b" l="l" r="r" t="t"/>
              <a:pathLst>
                <a:path extrusionOk="0" h="775" w="775">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12"/>
            <p:cNvSpPr/>
            <p:nvPr/>
          </p:nvSpPr>
          <p:spPr>
            <a:xfrm>
              <a:off x="7950142" y="1135632"/>
              <a:ext cx="95218" cy="95096"/>
            </a:xfrm>
            <a:custGeom>
              <a:rect b="b" l="l" r="r" t="t"/>
              <a:pathLst>
                <a:path extrusionOk="0" h="774" w="775">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12"/>
            <p:cNvSpPr/>
            <p:nvPr/>
          </p:nvSpPr>
          <p:spPr>
            <a:xfrm>
              <a:off x="8263196"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12"/>
            <p:cNvSpPr/>
            <p:nvPr/>
          </p:nvSpPr>
          <p:spPr>
            <a:xfrm>
              <a:off x="7950142" y="821105"/>
              <a:ext cx="95218" cy="95218"/>
            </a:xfrm>
            <a:custGeom>
              <a:rect b="b" l="l" r="r" t="t"/>
              <a:pathLst>
                <a:path extrusionOk="0" h="775" w="775">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12"/>
            <p:cNvSpPr/>
            <p:nvPr/>
          </p:nvSpPr>
          <p:spPr>
            <a:xfrm>
              <a:off x="8263196"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12"/>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12"/>
            <p:cNvSpPr/>
            <p:nvPr/>
          </p:nvSpPr>
          <p:spPr>
            <a:xfrm>
              <a:off x="7792142"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12"/>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12"/>
            <p:cNvSpPr/>
            <p:nvPr/>
          </p:nvSpPr>
          <p:spPr>
            <a:xfrm>
              <a:off x="8106669"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12"/>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12"/>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12"/>
            <p:cNvSpPr/>
            <p:nvPr/>
          </p:nvSpPr>
          <p:spPr>
            <a:xfrm>
              <a:off x="8106669"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12"/>
            <p:cNvSpPr/>
            <p:nvPr/>
          </p:nvSpPr>
          <p:spPr>
            <a:xfrm>
              <a:off x="8419722"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12"/>
            <p:cNvSpPr/>
            <p:nvPr/>
          </p:nvSpPr>
          <p:spPr>
            <a:xfrm>
              <a:off x="8106669" y="1605089"/>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12"/>
            <p:cNvSpPr/>
            <p:nvPr/>
          </p:nvSpPr>
          <p:spPr>
            <a:xfrm>
              <a:off x="7950142" y="1763090"/>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12"/>
            <p:cNvSpPr/>
            <p:nvPr/>
          </p:nvSpPr>
          <p:spPr>
            <a:xfrm>
              <a:off x="8263196"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12"/>
            <p:cNvSpPr/>
            <p:nvPr/>
          </p:nvSpPr>
          <p:spPr>
            <a:xfrm>
              <a:off x="7950142" y="1448685"/>
              <a:ext cx="95218" cy="95096"/>
            </a:xfrm>
            <a:custGeom>
              <a:rect b="b" l="l" r="r" t="t"/>
              <a:pathLst>
                <a:path extrusionOk="0" h="774"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12"/>
            <p:cNvSpPr/>
            <p:nvPr/>
          </p:nvSpPr>
          <p:spPr>
            <a:xfrm>
              <a:off x="8263196"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12"/>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12"/>
            <p:cNvSpPr/>
            <p:nvPr/>
          </p:nvSpPr>
          <p:spPr>
            <a:xfrm>
              <a:off x="7792142"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12"/>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12"/>
            <p:cNvSpPr/>
            <p:nvPr/>
          </p:nvSpPr>
          <p:spPr>
            <a:xfrm>
              <a:off x="8106669"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12"/>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12"/>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12"/>
            <p:cNvSpPr/>
            <p:nvPr/>
          </p:nvSpPr>
          <p:spPr>
            <a:xfrm>
              <a:off x="8106669"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12"/>
            <p:cNvSpPr/>
            <p:nvPr/>
          </p:nvSpPr>
          <p:spPr>
            <a:xfrm>
              <a:off x="8419722"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12"/>
            <p:cNvSpPr/>
            <p:nvPr/>
          </p:nvSpPr>
          <p:spPr>
            <a:xfrm>
              <a:off x="8106669" y="2232670"/>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12"/>
            <p:cNvSpPr/>
            <p:nvPr/>
          </p:nvSpPr>
          <p:spPr>
            <a:xfrm>
              <a:off x="7950142" y="2389196"/>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12"/>
            <p:cNvSpPr/>
            <p:nvPr/>
          </p:nvSpPr>
          <p:spPr>
            <a:xfrm>
              <a:off x="8263196"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12"/>
            <p:cNvSpPr/>
            <p:nvPr/>
          </p:nvSpPr>
          <p:spPr>
            <a:xfrm>
              <a:off x="7950142" y="2076143"/>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12"/>
            <p:cNvSpPr/>
            <p:nvPr/>
          </p:nvSpPr>
          <p:spPr>
            <a:xfrm>
              <a:off x="8263196"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12"/>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12"/>
            <p:cNvSpPr/>
            <p:nvPr/>
          </p:nvSpPr>
          <p:spPr>
            <a:xfrm>
              <a:off x="7792142"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12"/>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12"/>
            <p:cNvSpPr/>
            <p:nvPr/>
          </p:nvSpPr>
          <p:spPr>
            <a:xfrm>
              <a:off x="8106669"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12"/>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12"/>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12"/>
            <p:cNvSpPr/>
            <p:nvPr/>
          </p:nvSpPr>
          <p:spPr>
            <a:xfrm>
              <a:off x="8106669"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12"/>
            <p:cNvSpPr/>
            <p:nvPr/>
          </p:nvSpPr>
          <p:spPr>
            <a:xfrm>
              <a:off x="8419722"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12"/>
            <p:cNvSpPr/>
            <p:nvPr/>
          </p:nvSpPr>
          <p:spPr>
            <a:xfrm>
              <a:off x="8106669" y="2860250"/>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12"/>
            <p:cNvSpPr/>
            <p:nvPr/>
          </p:nvSpPr>
          <p:spPr>
            <a:xfrm>
              <a:off x="7950142" y="3016777"/>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12"/>
            <p:cNvSpPr/>
            <p:nvPr/>
          </p:nvSpPr>
          <p:spPr>
            <a:xfrm>
              <a:off x="8263196"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12"/>
            <p:cNvSpPr/>
            <p:nvPr/>
          </p:nvSpPr>
          <p:spPr>
            <a:xfrm>
              <a:off x="7950142" y="2705198"/>
              <a:ext cx="95218" cy="93744"/>
            </a:xfrm>
            <a:custGeom>
              <a:rect b="b" l="l" r="r" t="t"/>
              <a:pathLst>
                <a:path extrusionOk="0" h="763" w="775">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12"/>
            <p:cNvSpPr/>
            <p:nvPr/>
          </p:nvSpPr>
          <p:spPr>
            <a:xfrm>
              <a:off x="8263196"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12"/>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12"/>
            <p:cNvSpPr/>
            <p:nvPr/>
          </p:nvSpPr>
          <p:spPr>
            <a:xfrm>
              <a:off x="7792142"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12"/>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12"/>
            <p:cNvSpPr/>
            <p:nvPr/>
          </p:nvSpPr>
          <p:spPr>
            <a:xfrm>
              <a:off x="8106669"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12"/>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12"/>
            <p:cNvSpPr/>
            <p:nvPr/>
          </p:nvSpPr>
          <p:spPr>
            <a:xfrm>
              <a:off x="8419722"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12"/>
            <p:cNvSpPr/>
            <p:nvPr/>
          </p:nvSpPr>
          <p:spPr>
            <a:xfrm>
              <a:off x="8106669" y="348930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12"/>
            <p:cNvSpPr/>
            <p:nvPr/>
          </p:nvSpPr>
          <p:spPr>
            <a:xfrm>
              <a:off x="7950142" y="364435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12"/>
            <p:cNvSpPr/>
            <p:nvPr/>
          </p:nvSpPr>
          <p:spPr>
            <a:xfrm>
              <a:off x="8263196"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12"/>
            <p:cNvSpPr/>
            <p:nvPr/>
          </p:nvSpPr>
          <p:spPr>
            <a:xfrm>
              <a:off x="7950142" y="33313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12"/>
            <p:cNvSpPr/>
            <p:nvPr/>
          </p:nvSpPr>
          <p:spPr>
            <a:xfrm>
              <a:off x="8263196"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12"/>
            <p:cNvSpPr/>
            <p:nvPr/>
          </p:nvSpPr>
          <p:spPr>
            <a:xfrm>
              <a:off x="7792142"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12"/>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12"/>
            <p:cNvSpPr/>
            <p:nvPr/>
          </p:nvSpPr>
          <p:spPr>
            <a:xfrm>
              <a:off x="8106669"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12"/>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12"/>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12"/>
            <p:cNvSpPr/>
            <p:nvPr/>
          </p:nvSpPr>
          <p:spPr>
            <a:xfrm>
              <a:off x="7479088"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12"/>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12"/>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12"/>
            <p:cNvSpPr/>
            <p:nvPr/>
          </p:nvSpPr>
          <p:spPr>
            <a:xfrm>
              <a:off x="7479088"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12"/>
            <p:cNvSpPr/>
            <p:nvPr/>
          </p:nvSpPr>
          <p:spPr>
            <a:xfrm>
              <a:off x="7792142"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12"/>
            <p:cNvSpPr/>
            <p:nvPr/>
          </p:nvSpPr>
          <p:spPr>
            <a:xfrm>
              <a:off x="7479088" y="35152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12"/>
            <p:cNvSpPr/>
            <p:nvPr/>
          </p:nvSpPr>
          <p:spPr>
            <a:xfrm>
              <a:off x="7322562" y="50657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12"/>
            <p:cNvSpPr/>
            <p:nvPr/>
          </p:nvSpPr>
          <p:spPr>
            <a:xfrm>
              <a:off x="7635615" y="50657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12"/>
            <p:cNvSpPr/>
            <p:nvPr/>
          </p:nvSpPr>
          <p:spPr>
            <a:xfrm>
              <a:off x="7322562" y="19352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12"/>
            <p:cNvSpPr/>
            <p:nvPr/>
          </p:nvSpPr>
          <p:spPr>
            <a:xfrm>
              <a:off x="7635615" y="19352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12"/>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12"/>
            <p:cNvSpPr/>
            <p:nvPr/>
          </p:nvSpPr>
          <p:spPr>
            <a:xfrm>
              <a:off x="7164684"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12"/>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12"/>
            <p:cNvSpPr/>
            <p:nvPr/>
          </p:nvSpPr>
          <p:spPr>
            <a:xfrm>
              <a:off x="7479088"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12"/>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12"/>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12"/>
            <p:cNvSpPr/>
            <p:nvPr/>
          </p:nvSpPr>
          <p:spPr>
            <a:xfrm>
              <a:off x="7479088"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12"/>
            <p:cNvSpPr/>
            <p:nvPr/>
          </p:nvSpPr>
          <p:spPr>
            <a:xfrm>
              <a:off x="7792142"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12"/>
            <p:cNvSpPr/>
            <p:nvPr/>
          </p:nvSpPr>
          <p:spPr>
            <a:xfrm>
              <a:off x="7479088" y="979106"/>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12"/>
            <p:cNvSpPr/>
            <p:nvPr/>
          </p:nvSpPr>
          <p:spPr>
            <a:xfrm>
              <a:off x="7322562" y="1135632"/>
              <a:ext cx="95218" cy="95096"/>
            </a:xfrm>
            <a:custGeom>
              <a:rect b="b" l="l" r="r" t="t"/>
              <a:pathLst>
                <a:path extrusionOk="0" h="774" w="775">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12"/>
            <p:cNvSpPr/>
            <p:nvPr/>
          </p:nvSpPr>
          <p:spPr>
            <a:xfrm>
              <a:off x="7635615" y="1135632"/>
              <a:ext cx="93744" cy="95096"/>
            </a:xfrm>
            <a:custGeom>
              <a:rect b="b" l="l" r="r" t="t"/>
              <a:pathLst>
                <a:path extrusionOk="0" h="774" w="763">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12"/>
            <p:cNvSpPr/>
            <p:nvPr/>
          </p:nvSpPr>
          <p:spPr>
            <a:xfrm>
              <a:off x="7322562" y="821105"/>
              <a:ext cx="95218" cy="95218"/>
            </a:xfrm>
            <a:custGeom>
              <a:rect b="b" l="l" r="r" t="t"/>
              <a:pathLst>
                <a:path extrusionOk="0" h="775" w="775">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12"/>
            <p:cNvSpPr/>
            <p:nvPr/>
          </p:nvSpPr>
          <p:spPr>
            <a:xfrm>
              <a:off x="7635615" y="821105"/>
              <a:ext cx="93744" cy="95218"/>
            </a:xfrm>
            <a:custGeom>
              <a:rect b="b" l="l" r="r" t="t"/>
              <a:pathLst>
                <a:path extrusionOk="0" h="775" w="763">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12"/>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12"/>
            <p:cNvSpPr/>
            <p:nvPr/>
          </p:nvSpPr>
          <p:spPr>
            <a:xfrm>
              <a:off x="7164684"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12"/>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12"/>
            <p:cNvSpPr/>
            <p:nvPr/>
          </p:nvSpPr>
          <p:spPr>
            <a:xfrm>
              <a:off x="7479088"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12"/>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12"/>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12"/>
            <p:cNvSpPr/>
            <p:nvPr/>
          </p:nvSpPr>
          <p:spPr>
            <a:xfrm>
              <a:off x="7479088"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12"/>
            <p:cNvSpPr/>
            <p:nvPr/>
          </p:nvSpPr>
          <p:spPr>
            <a:xfrm>
              <a:off x="7792142"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12"/>
            <p:cNvSpPr/>
            <p:nvPr/>
          </p:nvSpPr>
          <p:spPr>
            <a:xfrm>
              <a:off x="7479088" y="1605089"/>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12"/>
            <p:cNvSpPr/>
            <p:nvPr/>
          </p:nvSpPr>
          <p:spPr>
            <a:xfrm>
              <a:off x="7322562" y="1763090"/>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12"/>
            <p:cNvSpPr/>
            <p:nvPr/>
          </p:nvSpPr>
          <p:spPr>
            <a:xfrm>
              <a:off x="7635615" y="1763090"/>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12"/>
            <p:cNvSpPr/>
            <p:nvPr/>
          </p:nvSpPr>
          <p:spPr>
            <a:xfrm>
              <a:off x="7322562" y="1448685"/>
              <a:ext cx="95218" cy="95096"/>
            </a:xfrm>
            <a:custGeom>
              <a:rect b="b" l="l" r="r" t="t"/>
              <a:pathLst>
                <a:path extrusionOk="0" h="774"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12"/>
            <p:cNvSpPr/>
            <p:nvPr/>
          </p:nvSpPr>
          <p:spPr>
            <a:xfrm>
              <a:off x="7635615" y="1448685"/>
              <a:ext cx="93744" cy="95096"/>
            </a:xfrm>
            <a:custGeom>
              <a:rect b="b" l="l" r="r" t="t"/>
              <a:pathLst>
                <a:path extrusionOk="0" h="774"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12"/>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12"/>
            <p:cNvSpPr/>
            <p:nvPr/>
          </p:nvSpPr>
          <p:spPr>
            <a:xfrm>
              <a:off x="7164684"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12"/>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12"/>
            <p:cNvSpPr/>
            <p:nvPr/>
          </p:nvSpPr>
          <p:spPr>
            <a:xfrm>
              <a:off x="7479088"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12"/>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12"/>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12"/>
            <p:cNvSpPr/>
            <p:nvPr/>
          </p:nvSpPr>
          <p:spPr>
            <a:xfrm>
              <a:off x="7479088"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12"/>
            <p:cNvSpPr/>
            <p:nvPr/>
          </p:nvSpPr>
          <p:spPr>
            <a:xfrm>
              <a:off x="7792142"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12"/>
            <p:cNvSpPr/>
            <p:nvPr/>
          </p:nvSpPr>
          <p:spPr>
            <a:xfrm>
              <a:off x="7479088" y="2232670"/>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12"/>
            <p:cNvSpPr/>
            <p:nvPr/>
          </p:nvSpPr>
          <p:spPr>
            <a:xfrm>
              <a:off x="7322562" y="2389196"/>
              <a:ext cx="95218" cy="95218"/>
            </a:xfrm>
            <a:custGeom>
              <a:rect b="b" l="l" r="r" t="t"/>
              <a:pathLst>
                <a:path extrusionOk="0" h="775" w="775">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12"/>
            <p:cNvSpPr/>
            <p:nvPr/>
          </p:nvSpPr>
          <p:spPr>
            <a:xfrm>
              <a:off x="7635615" y="2389196"/>
              <a:ext cx="93744" cy="95218"/>
            </a:xfrm>
            <a:custGeom>
              <a:rect b="b" l="l" r="r" t="t"/>
              <a:pathLst>
                <a:path extrusionOk="0" h="775" w="763">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12"/>
            <p:cNvSpPr/>
            <p:nvPr/>
          </p:nvSpPr>
          <p:spPr>
            <a:xfrm>
              <a:off x="7322562" y="2076143"/>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12"/>
            <p:cNvSpPr/>
            <p:nvPr/>
          </p:nvSpPr>
          <p:spPr>
            <a:xfrm>
              <a:off x="7635615" y="2076143"/>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12"/>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0" name="Google Shape;4620;p12"/>
            <p:cNvSpPr/>
            <p:nvPr/>
          </p:nvSpPr>
          <p:spPr>
            <a:xfrm>
              <a:off x="7164684"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12"/>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12"/>
            <p:cNvSpPr/>
            <p:nvPr/>
          </p:nvSpPr>
          <p:spPr>
            <a:xfrm>
              <a:off x="7479088"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12"/>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12"/>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12"/>
            <p:cNvSpPr/>
            <p:nvPr/>
          </p:nvSpPr>
          <p:spPr>
            <a:xfrm>
              <a:off x="7479088"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12"/>
            <p:cNvSpPr/>
            <p:nvPr/>
          </p:nvSpPr>
          <p:spPr>
            <a:xfrm>
              <a:off x="7792142"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12"/>
            <p:cNvSpPr/>
            <p:nvPr/>
          </p:nvSpPr>
          <p:spPr>
            <a:xfrm>
              <a:off x="7479088" y="2860250"/>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12"/>
            <p:cNvSpPr/>
            <p:nvPr/>
          </p:nvSpPr>
          <p:spPr>
            <a:xfrm>
              <a:off x="7322562" y="3016777"/>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12"/>
            <p:cNvSpPr/>
            <p:nvPr/>
          </p:nvSpPr>
          <p:spPr>
            <a:xfrm>
              <a:off x="7635615" y="3016777"/>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12"/>
            <p:cNvSpPr/>
            <p:nvPr/>
          </p:nvSpPr>
          <p:spPr>
            <a:xfrm>
              <a:off x="7322562" y="2705198"/>
              <a:ext cx="95218" cy="93744"/>
            </a:xfrm>
            <a:custGeom>
              <a:rect b="b" l="l" r="r" t="t"/>
              <a:pathLst>
                <a:path extrusionOk="0" h="763" w="775">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12"/>
            <p:cNvSpPr/>
            <p:nvPr/>
          </p:nvSpPr>
          <p:spPr>
            <a:xfrm>
              <a:off x="7635615" y="2705198"/>
              <a:ext cx="93744" cy="93744"/>
            </a:xfrm>
            <a:custGeom>
              <a:rect b="b" l="l" r="r" t="t"/>
              <a:pathLst>
                <a:path extrusionOk="0" h="763" w="763">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12"/>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12"/>
            <p:cNvSpPr/>
            <p:nvPr/>
          </p:nvSpPr>
          <p:spPr>
            <a:xfrm>
              <a:off x="7164684"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12"/>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12"/>
            <p:cNvSpPr/>
            <p:nvPr/>
          </p:nvSpPr>
          <p:spPr>
            <a:xfrm>
              <a:off x="7479088"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12"/>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12"/>
            <p:cNvSpPr/>
            <p:nvPr/>
          </p:nvSpPr>
          <p:spPr>
            <a:xfrm>
              <a:off x="7792142"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12"/>
            <p:cNvSpPr/>
            <p:nvPr/>
          </p:nvSpPr>
          <p:spPr>
            <a:xfrm>
              <a:off x="7479088" y="348930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12"/>
            <p:cNvSpPr/>
            <p:nvPr/>
          </p:nvSpPr>
          <p:spPr>
            <a:xfrm>
              <a:off x="7322562" y="364435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0" name="Google Shape;4640;p12"/>
            <p:cNvSpPr/>
            <p:nvPr/>
          </p:nvSpPr>
          <p:spPr>
            <a:xfrm>
              <a:off x="7635615" y="364435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12"/>
            <p:cNvSpPr/>
            <p:nvPr/>
          </p:nvSpPr>
          <p:spPr>
            <a:xfrm>
              <a:off x="7322562" y="333130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12"/>
            <p:cNvSpPr/>
            <p:nvPr/>
          </p:nvSpPr>
          <p:spPr>
            <a:xfrm>
              <a:off x="7635615" y="333130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12"/>
            <p:cNvSpPr/>
            <p:nvPr/>
          </p:nvSpPr>
          <p:spPr>
            <a:xfrm>
              <a:off x="7164684"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12"/>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12"/>
            <p:cNvSpPr/>
            <p:nvPr/>
          </p:nvSpPr>
          <p:spPr>
            <a:xfrm>
              <a:off x="7479088"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12"/>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12"/>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12"/>
            <p:cNvSpPr/>
            <p:nvPr/>
          </p:nvSpPr>
          <p:spPr>
            <a:xfrm>
              <a:off x="6850156"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12"/>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12"/>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12"/>
            <p:cNvSpPr/>
            <p:nvPr/>
          </p:nvSpPr>
          <p:spPr>
            <a:xfrm>
              <a:off x="6850156"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12"/>
            <p:cNvSpPr/>
            <p:nvPr/>
          </p:nvSpPr>
          <p:spPr>
            <a:xfrm>
              <a:off x="7164684"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12"/>
            <p:cNvSpPr/>
            <p:nvPr/>
          </p:nvSpPr>
          <p:spPr>
            <a:xfrm>
              <a:off x="6850156" y="35152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12"/>
            <p:cNvSpPr/>
            <p:nvPr/>
          </p:nvSpPr>
          <p:spPr>
            <a:xfrm>
              <a:off x="6693630" y="50657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12"/>
            <p:cNvSpPr/>
            <p:nvPr/>
          </p:nvSpPr>
          <p:spPr>
            <a:xfrm>
              <a:off x="7008157"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12"/>
            <p:cNvSpPr/>
            <p:nvPr/>
          </p:nvSpPr>
          <p:spPr>
            <a:xfrm>
              <a:off x="6693630" y="19352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12"/>
            <p:cNvSpPr/>
            <p:nvPr/>
          </p:nvSpPr>
          <p:spPr>
            <a:xfrm>
              <a:off x="7008157"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12"/>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12"/>
            <p:cNvSpPr/>
            <p:nvPr/>
          </p:nvSpPr>
          <p:spPr>
            <a:xfrm>
              <a:off x="6538578"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12"/>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12"/>
            <p:cNvSpPr/>
            <p:nvPr/>
          </p:nvSpPr>
          <p:spPr>
            <a:xfrm>
              <a:off x="6850156"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12"/>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12"/>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12"/>
            <p:cNvSpPr/>
            <p:nvPr/>
          </p:nvSpPr>
          <p:spPr>
            <a:xfrm>
              <a:off x="6850156"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12"/>
            <p:cNvSpPr/>
            <p:nvPr/>
          </p:nvSpPr>
          <p:spPr>
            <a:xfrm>
              <a:off x="7164684"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12"/>
            <p:cNvSpPr/>
            <p:nvPr/>
          </p:nvSpPr>
          <p:spPr>
            <a:xfrm>
              <a:off x="6850156" y="979106"/>
              <a:ext cx="95218" cy="95218"/>
            </a:xfrm>
            <a:custGeom>
              <a:rect b="b" l="l" r="r" t="t"/>
              <a:pathLst>
                <a:path extrusionOk="0" h="775" w="775">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12"/>
            <p:cNvSpPr/>
            <p:nvPr/>
          </p:nvSpPr>
          <p:spPr>
            <a:xfrm>
              <a:off x="6693630" y="1135632"/>
              <a:ext cx="95218" cy="95096"/>
            </a:xfrm>
            <a:custGeom>
              <a:rect b="b" l="l" r="r" t="t"/>
              <a:pathLst>
                <a:path extrusionOk="0" h="774" w="775">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12"/>
            <p:cNvSpPr/>
            <p:nvPr/>
          </p:nvSpPr>
          <p:spPr>
            <a:xfrm>
              <a:off x="7008157"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12"/>
            <p:cNvSpPr/>
            <p:nvPr/>
          </p:nvSpPr>
          <p:spPr>
            <a:xfrm>
              <a:off x="6693630" y="821105"/>
              <a:ext cx="95218" cy="95218"/>
            </a:xfrm>
            <a:custGeom>
              <a:rect b="b" l="l" r="r" t="t"/>
              <a:pathLst>
                <a:path extrusionOk="0" h="775" w="775">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12"/>
            <p:cNvSpPr/>
            <p:nvPr/>
          </p:nvSpPr>
          <p:spPr>
            <a:xfrm>
              <a:off x="7008157"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12"/>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12"/>
            <p:cNvSpPr/>
            <p:nvPr/>
          </p:nvSpPr>
          <p:spPr>
            <a:xfrm>
              <a:off x="6538578"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12"/>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12"/>
            <p:cNvSpPr/>
            <p:nvPr/>
          </p:nvSpPr>
          <p:spPr>
            <a:xfrm>
              <a:off x="6850156"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12"/>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12"/>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12"/>
            <p:cNvSpPr/>
            <p:nvPr/>
          </p:nvSpPr>
          <p:spPr>
            <a:xfrm>
              <a:off x="6850156"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12"/>
            <p:cNvSpPr/>
            <p:nvPr/>
          </p:nvSpPr>
          <p:spPr>
            <a:xfrm>
              <a:off x="7164684"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12"/>
            <p:cNvSpPr/>
            <p:nvPr/>
          </p:nvSpPr>
          <p:spPr>
            <a:xfrm>
              <a:off x="6850156" y="1605089"/>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12"/>
            <p:cNvSpPr/>
            <p:nvPr/>
          </p:nvSpPr>
          <p:spPr>
            <a:xfrm>
              <a:off x="6693630" y="1763090"/>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12"/>
            <p:cNvSpPr/>
            <p:nvPr/>
          </p:nvSpPr>
          <p:spPr>
            <a:xfrm>
              <a:off x="7008157"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12"/>
            <p:cNvSpPr/>
            <p:nvPr/>
          </p:nvSpPr>
          <p:spPr>
            <a:xfrm>
              <a:off x="6693630" y="1448685"/>
              <a:ext cx="95218" cy="95096"/>
            </a:xfrm>
            <a:custGeom>
              <a:rect b="b" l="l" r="r" t="t"/>
              <a:pathLst>
                <a:path extrusionOk="0" h="774"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12"/>
            <p:cNvSpPr/>
            <p:nvPr/>
          </p:nvSpPr>
          <p:spPr>
            <a:xfrm>
              <a:off x="7008157"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12"/>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12"/>
            <p:cNvSpPr/>
            <p:nvPr/>
          </p:nvSpPr>
          <p:spPr>
            <a:xfrm>
              <a:off x="6538578"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12"/>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12"/>
            <p:cNvSpPr/>
            <p:nvPr/>
          </p:nvSpPr>
          <p:spPr>
            <a:xfrm>
              <a:off x="6850156"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12"/>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12"/>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12"/>
            <p:cNvSpPr/>
            <p:nvPr/>
          </p:nvSpPr>
          <p:spPr>
            <a:xfrm>
              <a:off x="6850156"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12"/>
            <p:cNvSpPr/>
            <p:nvPr/>
          </p:nvSpPr>
          <p:spPr>
            <a:xfrm>
              <a:off x="7164684"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12"/>
            <p:cNvSpPr/>
            <p:nvPr/>
          </p:nvSpPr>
          <p:spPr>
            <a:xfrm>
              <a:off x="6850156" y="2232670"/>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12"/>
            <p:cNvSpPr/>
            <p:nvPr/>
          </p:nvSpPr>
          <p:spPr>
            <a:xfrm>
              <a:off x="6693630" y="2389196"/>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12"/>
            <p:cNvSpPr/>
            <p:nvPr/>
          </p:nvSpPr>
          <p:spPr>
            <a:xfrm>
              <a:off x="7008157"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12"/>
            <p:cNvSpPr/>
            <p:nvPr/>
          </p:nvSpPr>
          <p:spPr>
            <a:xfrm>
              <a:off x="6693630" y="2076143"/>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12"/>
            <p:cNvSpPr/>
            <p:nvPr/>
          </p:nvSpPr>
          <p:spPr>
            <a:xfrm>
              <a:off x="7008157"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12"/>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12"/>
            <p:cNvSpPr/>
            <p:nvPr/>
          </p:nvSpPr>
          <p:spPr>
            <a:xfrm>
              <a:off x="6538578"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12"/>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12"/>
            <p:cNvSpPr/>
            <p:nvPr/>
          </p:nvSpPr>
          <p:spPr>
            <a:xfrm>
              <a:off x="6850156"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12"/>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12"/>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12"/>
            <p:cNvSpPr/>
            <p:nvPr/>
          </p:nvSpPr>
          <p:spPr>
            <a:xfrm>
              <a:off x="6850156"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12"/>
            <p:cNvSpPr/>
            <p:nvPr/>
          </p:nvSpPr>
          <p:spPr>
            <a:xfrm>
              <a:off x="7164684"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12"/>
            <p:cNvSpPr/>
            <p:nvPr/>
          </p:nvSpPr>
          <p:spPr>
            <a:xfrm>
              <a:off x="6850156" y="2860250"/>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12"/>
            <p:cNvSpPr/>
            <p:nvPr/>
          </p:nvSpPr>
          <p:spPr>
            <a:xfrm>
              <a:off x="6693630" y="3016777"/>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12"/>
            <p:cNvSpPr/>
            <p:nvPr/>
          </p:nvSpPr>
          <p:spPr>
            <a:xfrm>
              <a:off x="7008157"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12"/>
            <p:cNvSpPr/>
            <p:nvPr/>
          </p:nvSpPr>
          <p:spPr>
            <a:xfrm>
              <a:off x="6693630" y="2705198"/>
              <a:ext cx="95218" cy="93744"/>
            </a:xfrm>
            <a:custGeom>
              <a:rect b="b" l="l" r="r" t="t"/>
              <a:pathLst>
                <a:path extrusionOk="0" h="763" w="775">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12"/>
            <p:cNvSpPr/>
            <p:nvPr/>
          </p:nvSpPr>
          <p:spPr>
            <a:xfrm>
              <a:off x="7008157"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12"/>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12"/>
            <p:cNvSpPr/>
            <p:nvPr/>
          </p:nvSpPr>
          <p:spPr>
            <a:xfrm>
              <a:off x="6538578"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12"/>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12"/>
            <p:cNvSpPr/>
            <p:nvPr/>
          </p:nvSpPr>
          <p:spPr>
            <a:xfrm>
              <a:off x="6850156"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12"/>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12"/>
            <p:cNvSpPr/>
            <p:nvPr/>
          </p:nvSpPr>
          <p:spPr>
            <a:xfrm>
              <a:off x="7164684"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12"/>
            <p:cNvSpPr/>
            <p:nvPr/>
          </p:nvSpPr>
          <p:spPr>
            <a:xfrm>
              <a:off x="6850156" y="348930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12"/>
            <p:cNvSpPr/>
            <p:nvPr/>
          </p:nvSpPr>
          <p:spPr>
            <a:xfrm>
              <a:off x="6693630" y="364435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12"/>
            <p:cNvSpPr/>
            <p:nvPr/>
          </p:nvSpPr>
          <p:spPr>
            <a:xfrm>
              <a:off x="7008157"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12"/>
            <p:cNvSpPr/>
            <p:nvPr/>
          </p:nvSpPr>
          <p:spPr>
            <a:xfrm>
              <a:off x="6693630" y="33313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12"/>
            <p:cNvSpPr/>
            <p:nvPr/>
          </p:nvSpPr>
          <p:spPr>
            <a:xfrm>
              <a:off x="7008157"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12"/>
            <p:cNvSpPr/>
            <p:nvPr/>
          </p:nvSpPr>
          <p:spPr>
            <a:xfrm>
              <a:off x="6538578"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12"/>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12"/>
            <p:cNvSpPr/>
            <p:nvPr/>
          </p:nvSpPr>
          <p:spPr>
            <a:xfrm>
              <a:off x="6850156"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12"/>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12"/>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12"/>
            <p:cNvSpPr/>
            <p:nvPr/>
          </p:nvSpPr>
          <p:spPr>
            <a:xfrm>
              <a:off x="6222576"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12"/>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12"/>
            <p:cNvSpPr/>
            <p:nvPr/>
          </p:nvSpPr>
          <p:spPr>
            <a:xfrm>
              <a:off x="6222576"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12"/>
            <p:cNvSpPr/>
            <p:nvPr/>
          </p:nvSpPr>
          <p:spPr>
            <a:xfrm>
              <a:off x="6538578"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12"/>
            <p:cNvSpPr/>
            <p:nvPr/>
          </p:nvSpPr>
          <p:spPr>
            <a:xfrm>
              <a:off x="6222576"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12"/>
            <p:cNvSpPr/>
            <p:nvPr/>
          </p:nvSpPr>
          <p:spPr>
            <a:xfrm>
              <a:off x="6066049" y="50657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12"/>
            <p:cNvSpPr/>
            <p:nvPr/>
          </p:nvSpPr>
          <p:spPr>
            <a:xfrm>
              <a:off x="6380577" y="50657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12"/>
            <p:cNvSpPr/>
            <p:nvPr/>
          </p:nvSpPr>
          <p:spPr>
            <a:xfrm>
              <a:off x="6066049" y="19352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12"/>
            <p:cNvSpPr/>
            <p:nvPr/>
          </p:nvSpPr>
          <p:spPr>
            <a:xfrm>
              <a:off x="6380577" y="19352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12"/>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12"/>
            <p:cNvSpPr/>
            <p:nvPr/>
          </p:nvSpPr>
          <p:spPr>
            <a:xfrm>
              <a:off x="6222576"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12"/>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12"/>
            <p:cNvSpPr/>
            <p:nvPr/>
          </p:nvSpPr>
          <p:spPr>
            <a:xfrm>
              <a:off x="6222576"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12"/>
            <p:cNvSpPr/>
            <p:nvPr/>
          </p:nvSpPr>
          <p:spPr>
            <a:xfrm>
              <a:off x="6538578"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12"/>
            <p:cNvSpPr/>
            <p:nvPr/>
          </p:nvSpPr>
          <p:spPr>
            <a:xfrm>
              <a:off x="6222576"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12"/>
            <p:cNvSpPr/>
            <p:nvPr/>
          </p:nvSpPr>
          <p:spPr>
            <a:xfrm>
              <a:off x="6066049" y="1135632"/>
              <a:ext cx="95218" cy="95096"/>
            </a:xfrm>
            <a:custGeom>
              <a:rect b="b" l="l" r="r" t="t"/>
              <a:pathLst>
                <a:path extrusionOk="0" h="774" w="775">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12"/>
            <p:cNvSpPr/>
            <p:nvPr/>
          </p:nvSpPr>
          <p:spPr>
            <a:xfrm>
              <a:off x="6380577" y="1135632"/>
              <a:ext cx="95218" cy="95096"/>
            </a:xfrm>
            <a:custGeom>
              <a:rect b="b" l="l" r="r" t="t"/>
              <a:pathLst>
                <a:path extrusionOk="0" h="774" w="775">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12"/>
            <p:cNvSpPr/>
            <p:nvPr/>
          </p:nvSpPr>
          <p:spPr>
            <a:xfrm>
              <a:off x="6066049" y="821105"/>
              <a:ext cx="95218" cy="95218"/>
            </a:xfrm>
            <a:custGeom>
              <a:rect b="b" l="l" r="r" t="t"/>
              <a:pathLst>
                <a:path extrusionOk="0" h="775" w="775">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12"/>
            <p:cNvSpPr/>
            <p:nvPr/>
          </p:nvSpPr>
          <p:spPr>
            <a:xfrm>
              <a:off x="6380577" y="821105"/>
              <a:ext cx="95218" cy="95218"/>
            </a:xfrm>
            <a:custGeom>
              <a:rect b="b" l="l" r="r" t="t"/>
              <a:pathLst>
                <a:path extrusionOk="0" h="775" w="775">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12"/>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12"/>
            <p:cNvSpPr/>
            <p:nvPr/>
          </p:nvSpPr>
          <p:spPr>
            <a:xfrm>
              <a:off x="6222576"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12"/>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12"/>
            <p:cNvSpPr/>
            <p:nvPr/>
          </p:nvSpPr>
          <p:spPr>
            <a:xfrm>
              <a:off x="6222576"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12"/>
            <p:cNvSpPr/>
            <p:nvPr/>
          </p:nvSpPr>
          <p:spPr>
            <a:xfrm>
              <a:off x="6538578"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12"/>
            <p:cNvSpPr/>
            <p:nvPr/>
          </p:nvSpPr>
          <p:spPr>
            <a:xfrm>
              <a:off x="6222576"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12"/>
            <p:cNvSpPr/>
            <p:nvPr/>
          </p:nvSpPr>
          <p:spPr>
            <a:xfrm>
              <a:off x="6066049" y="1763090"/>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12"/>
            <p:cNvSpPr/>
            <p:nvPr/>
          </p:nvSpPr>
          <p:spPr>
            <a:xfrm>
              <a:off x="6380577" y="1763090"/>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12"/>
            <p:cNvSpPr/>
            <p:nvPr/>
          </p:nvSpPr>
          <p:spPr>
            <a:xfrm>
              <a:off x="6066049" y="1448685"/>
              <a:ext cx="95218" cy="95096"/>
            </a:xfrm>
            <a:custGeom>
              <a:rect b="b" l="l" r="r" t="t"/>
              <a:pathLst>
                <a:path extrusionOk="0" h="774"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12"/>
            <p:cNvSpPr/>
            <p:nvPr/>
          </p:nvSpPr>
          <p:spPr>
            <a:xfrm>
              <a:off x="6380577" y="1448685"/>
              <a:ext cx="95218" cy="95096"/>
            </a:xfrm>
            <a:custGeom>
              <a:rect b="b" l="l" r="r" t="t"/>
              <a:pathLst>
                <a:path extrusionOk="0" h="774"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12"/>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12"/>
            <p:cNvSpPr/>
            <p:nvPr/>
          </p:nvSpPr>
          <p:spPr>
            <a:xfrm>
              <a:off x="6222576"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12"/>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12"/>
            <p:cNvSpPr/>
            <p:nvPr/>
          </p:nvSpPr>
          <p:spPr>
            <a:xfrm>
              <a:off x="6222576"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12"/>
            <p:cNvSpPr/>
            <p:nvPr/>
          </p:nvSpPr>
          <p:spPr>
            <a:xfrm>
              <a:off x="6538578"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12"/>
            <p:cNvSpPr/>
            <p:nvPr/>
          </p:nvSpPr>
          <p:spPr>
            <a:xfrm>
              <a:off x="6222576"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12"/>
            <p:cNvSpPr/>
            <p:nvPr/>
          </p:nvSpPr>
          <p:spPr>
            <a:xfrm>
              <a:off x="6066049" y="2389196"/>
              <a:ext cx="95218" cy="95218"/>
            </a:xfrm>
            <a:custGeom>
              <a:rect b="b" l="l" r="r" t="t"/>
              <a:pathLst>
                <a:path extrusionOk="0" h="775" w="775">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12"/>
            <p:cNvSpPr/>
            <p:nvPr/>
          </p:nvSpPr>
          <p:spPr>
            <a:xfrm>
              <a:off x="6380577" y="2389196"/>
              <a:ext cx="95218" cy="95218"/>
            </a:xfrm>
            <a:custGeom>
              <a:rect b="b" l="l" r="r" t="t"/>
              <a:pathLst>
                <a:path extrusionOk="0" h="775" w="775">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12"/>
            <p:cNvSpPr/>
            <p:nvPr/>
          </p:nvSpPr>
          <p:spPr>
            <a:xfrm>
              <a:off x="6066049" y="2076143"/>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12"/>
            <p:cNvSpPr/>
            <p:nvPr/>
          </p:nvSpPr>
          <p:spPr>
            <a:xfrm>
              <a:off x="6380577" y="2076143"/>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12"/>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12"/>
            <p:cNvSpPr/>
            <p:nvPr/>
          </p:nvSpPr>
          <p:spPr>
            <a:xfrm>
              <a:off x="6222576"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12"/>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12"/>
            <p:cNvSpPr/>
            <p:nvPr/>
          </p:nvSpPr>
          <p:spPr>
            <a:xfrm>
              <a:off x="6222576"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12"/>
            <p:cNvSpPr/>
            <p:nvPr/>
          </p:nvSpPr>
          <p:spPr>
            <a:xfrm>
              <a:off x="6538578"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12"/>
            <p:cNvSpPr/>
            <p:nvPr/>
          </p:nvSpPr>
          <p:spPr>
            <a:xfrm>
              <a:off x="6222576"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12"/>
            <p:cNvSpPr/>
            <p:nvPr/>
          </p:nvSpPr>
          <p:spPr>
            <a:xfrm>
              <a:off x="6066049" y="3016777"/>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12"/>
            <p:cNvSpPr/>
            <p:nvPr/>
          </p:nvSpPr>
          <p:spPr>
            <a:xfrm>
              <a:off x="6380577" y="3016777"/>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12"/>
            <p:cNvSpPr/>
            <p:nvPr/>
          </p:nvSpPr>
          <p:spPr>
            <a:xfrm>
              <a:off x="6066049" y="2705198"/>
              <a:ext cx="95218" cy="93744"/>
            </a:xfrm>
            <a:custGeom>
              <a:rect b="b" l="l" r="r" t="t"/>
              <a:pathLst>
                <a:path extrusionOk="0" h="763" w="775">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12"/>
            <p:cNvSpPr/>
            <p:nvPr/>
          </p:nvSpPr>
          <p:spPr>
            <a:xfrm>
              <a:off x="6380577" y="2705198"/>
              <a:ext cx="95218" cy="93744"/>
            </a:xfrm>
            <a:custGeom>
              <a:rect b="b" l="l" r="r" t="t"/>
              <a:pathLst>
                <a:path extrusionOk="0" h="763" w="775">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12"/>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12"/>
            <p:cNvSpPr/>
            <p:nvPr/>
          </p:nvSpPr>
          <p:spPr>
            <a:xfrm>
              <a:off x="6222576"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12"/>
            <p:cNvSpPr/>
            <p:nvPr/>
          </p:nvSpPr>
          <p:spPr>
            <a:xfrm>
              <a:off x="6538578"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12"/>
            <p:cNvSpPr/>
            <p:nvPr/>
          </p:nvSpPr>
          <p:spPr>
            <a:xfrm>
              <a:off x="6222576"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12"/>
            <p:cNvSpPr/>
            <p:nvPr/>
          </p:nvSpPr>
          <p:spPr>
            <a:xfrm>
              <a:off x="6066049" y="364435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12"/>
            <p:cNvSpPr/>
            <p:nvPr/>
          </p:nvSpPr>
          <p:spPr>
            <a:xfrm>
              <a:off x="6380577" y="364435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12"/>
            <p:cNvSpPr/>
            <p:nvPr/>
          </p:nvSpPr>
          <p:spPr>
            <a:xfrm>
              <a:off x="6066049" y="333130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12"/>
            <p:cNvSpPr/>
            <p:nvPr/>
          </p:nvSpPr>
          <p:spPr>
            <a:xfrm>
              <a:off x="6380577" y="333130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12"/>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12"/>
            <p:cNvSpPr/>
            <p:nvPr/>
          </p:nvSpPr>
          <p:spPr>
            <a:xfrm>
              <a:off x="6222576"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12"/>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12"/>
            <p:cNvSpPr/>
            <p:nvPr/>
          </p:nvSpPr>
          <p:spPr>
            <a:xfrm>
              <a:off x="9048777"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12"/>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12"/>
            <p:cNvSpPr/>
            <p:nvPr/>
          </p:nvSpPr>
          <p:spPr>
            <a:xfrm>
              <a:off x="9048777"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12"/>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12"/>
            <p:cNvSpPr/>
            <p:nvPr/>
          </p:nvSpPr>
          <p:spPr>
            <a:xfrm>
              <a:off x="9048777"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12"/>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12"/>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12"/>
            <p:cNvSpPr/>
            <p:nvPr/>
          </p:nvSpPr>
          <p:spPr>
            <a:xfrm>
              <a:off x="8734250"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12"/>
            <p:cNvSpPr/>
            <p:nvPr/>
          </p:nvSpPr>
          <p:spPr>
            <a:xfrm>
              <a:off x="9048777"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12"/>
            <p:cNvSpPr/>
            <p:nvPr/>
          </p:nvSpPr>
          <p:spPr>
            <a:xfrm>
              <a:off x="8734250"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12"/>
            <p:cNvSpPr/>
            <p:nvPr/>
          </p:nvSpPr>
          <p:spPr>
            <a:xfrm>
              <a:off x="8576249" y="3942790"/>
              <a:ext cx="95218" cy="95218"/>
            </a:xfrm>
            <a:custGeom>
              <a:rect b="b" l="l" r="r" t="t"/>
              <a:pathLst>
                <a:path extrusionOk="0" h="775"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12"/>
            <p:cNvSpPr/>
            <p:nvPr/>
          </p:nvSpPr>
          <p:spPr>
            <a:xfrm>
              <a:off x="8890776" y="3942790"/>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12"/>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12"/>
            <p:cNvSpPr/>
            <p:nvPr/>
          </p:nvSpPr>
          <p:spPr>
            <a:xfrm>
              <a:off x="8419722"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12"/>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12"/>
            <p:cNvSpPr/>
            <p:nvPr/>
          </p:nvSpPr>
          <p:spPr>
            <a:xfrm>
              <a:off x="8734250"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12"/>
            <p:cNvSpPr/>
            <p:nvPr/>
          </p:nvSpPr>
          <p:spPr>
            <a:xfrm>
              <a:off x="9048777"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12"/>
            <p:cNvSpPr/>
            <p:nvPr/>
          </p:nvSpPr>
          <p:spPr>
            <a:xfrm>
              <a:off x="8734250"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12"/>
            <p:cNvSpPr/>
            <p:nvPr/>
          </p:nvSpPr>
          <p:spPr>
            <a:xfrm>
              <a:off x="8576249" y="4570248"/>
              <a:ext cx="95218" cy="93744"/>
            </a:xfrm>
            <a:custGeom>
              <a:rect b="b" l="l" r="r" t="t"/>
              <a:pathLst>
                <a:path extrusionOk="0" h="763" w="775">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12"/>
            <p:cNvSpPr/>
            <p:nvPr/>
          </p:nvSpPr>
          <p:spPr>
            <a:xfrm>
              <a:off x="8890776" y="4570248"/>
              <a:ext cx="95218" cy="93744"/>
            </a:xfrm>
            <a:custGeom>
              <a:rect b="b" l="l" r="r" t="t"/>
              <a:pathLst>
                <a:path extrusionOk="0" h="763" w="775">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12"/>
            <p:cNvSpPr/>
            <p:nvPr/>
          </p:nvSpPr>
          <p:spPr>
            <a:xfrm>
              <a:off x="8576249" y="4257195"/>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12"/>
            <p:cNvSpPr/>
            <p:nvPr/>
          </p:nvSpPr>
          <p:spPr>
            <a:xfrm>
              <a:off x="8890776" y="4257195"/>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12"/>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12"/>
            <p:cNvSpPr/>
            <p:nvPr/>
          </p:nvSpPr>
          <p:spPr>
            <a:xfrm>
              <a:off x="8419722"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12"/>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12"/>
            <p:cNvSpPr/>
            <p:nvPr/>
          </p:nvSpPr>
          <p:spPr>
            <a:xfrm>
              <a:off x="8734250"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12"/>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12"/>
            <p:cNvSpPr/>
            <p:nvPr/>
          </p:nvSpPr>
          <p:spPr>
            <a:xfrm>
              <a:off x="9048777"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12"/>
            <p:cNvSpPr/>
            <p:nvPr/>
          </p:nvSpPr>
          <p:spPr>
            <a:xfrm>
              <a:off x="8734250"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12"/>
            <p:cNvSpPr/>
            <p:nvPr/>
          </p:nvSpPr>
          <p:spPr>
            <a:xfrm>
              <a:off x="8576249" y="4884775"/>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12"/>
            <p:cNvSpPr/>
            <p:nvPr/>
          </p:nvSpPr>
          <p:spPr>
            <a:xfrm>
              <a:off x="8890776" y="4884775"/>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12"/>
            <p:cNvSpPr/>
            <p:nvPr/>
          </p:nvSpPr>
          <p:spPr>
            <a:xfrm>
              <a:off x="8419722"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12"/>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12"/>
            <p:cNvSpPr/>
            <p:nvPr/>
          </p:nvSpPr>
          <p:spPr>
            <a:xfrm>
              <a:off x="8734250"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12"/>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12"/>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12"/>
            <p:cNvSpPr/>
            <p:nvPr/>
          </p:nvSpPr>
          <p:spPr>
            <a:xfrm>
              <a:off x="8106669"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12"/>
            <p:cNvSpPr/>
            <p:nvPr/>
          </p:nvSpPr>
          <p:spPr>
            <a:xfrm>
              <a:off x="8419722"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12"/>
            <p:cNvSpPr/>
            <p:nvPr/>
          </p:nvSpPr>
          <p:spPr>
            <a:xfrm>
              <a:off x="8106669" y="3784789"/>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12"/>
            <p:cNvSpPr/>
            <p:nvPr/>
          </p:nvSpPr>
          <p:spPr>
            <a:xfrm>
              <a:off x="7950142" y="3942790"/>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12"/>
            <p:cNvSpPr/>
            <p:nvPr/>
          </p:nvSpPr>
          <p:spPr>
            <a:xfrm>
              <a:off x="8263196"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12"/>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8" name="Google Shape;4828;p12"/>
            <p:cNvSpPr/>
            <p:nvPr/>
          </p:nvSpPr>
          <p:spPr>
            <a:xfrm>
              <a:off x="7792142"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12"/>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12"/>
            <p:cNvSpPr/>
            <p:nvPr/>
          </p:nvSpPr>
          <p:spPr>
            <a:xfrm>
              <a:off x="8106669"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12"/>
            <p:cNvSpPr/>
            <p:nvPr/>
          </p:nvSpPr>
          <p:spPr>
            <a:xfrm>
              <a:off x="8419722"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12"/>
            <p:cNvSpPr/>
            <p:nvPr/>
          </p:nvSpPr>
          <p:spPr>
            <a:xfrm>
              <a:off x="8106669" y="4413721"/>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12"/>
            <p:cNvSpPr/>
            <p:nvPr/>
          </p:nvSpPr>
          <p:spPr>
            <a:xfrm>
              <a:off x="7950142" y="4570248"/>
              <a:ext cx="95218" cy="93744"/>
            </a:xfrm>
            <a:custGeom>
              <a:rect b="b" l="l" r="r" t="t"/>
              <a:pathLst>
                <a:path extrusionOk="0" h="763" w="775">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12"/>
            <p:cNvSpPr/>
            <p:nvPr/>
          </p:nvSpPr>
          <p:spPr>
            <a:xfrm>
              <a:off x="8263196"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12"/>
            <p:cNvSpPr/>
            <p:nvPr/>
          </p:nvSpPr>
          <p:spPr>
            <a:xfrm>
              <a:off x="7950142" y="4257195"/>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12"/>
            <p:cNvSpPr/>
            <p:nvPr/>
          </p:nvSpPr>
          <p:spPr>
            <a:xfrm>
              <a:off x="8263196"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12"/>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12"/>
            <p:cNvSpPr/>
            <p:nvPr/>
          </p:nvSpPr>
          <p:spPr>
            <a:xfrm>
              <a:off x="7792142"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12"/>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12"/>
            <p:cNvSpPr/>
            <p:nvPr/>
          </p:nvSpPr>
          <p:spPr>
            <a:xfrm>
              <a:off x="8106669"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12"/>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12"/>
            <p:cNvSpPr/>
            <p:nvPr/>
          </p:nvSpPr>
          <p:spPr>
            <a:xfrm>
              <a:off x="8419722"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12"/>
            <p:cNvSpPr/>
            <p:nvPr/>
          </p:nvSpPr>
          <p:spPr>
            <a:xfrm>
              <a:off x="8106669" y="5041302"/>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12"/>
            <p:cNvSpPr/>
            <p:nvPr/>
          </p:nvSpPr>
          <p:spPr>
            <a:xfrm>
              <a:off x="7950142" y="4884775"/>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12"/>
            <p:cNvSpPr/>
            <p:nvPr/>
          </p:nvSpPr>
          <p:spPr>
            <a:xfrm>
              <a:off x="8263196"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12"/>
            <p:cNvSpPr/>
            <p:nvPr/>
          </p:nvSpPr>
          <p:spPr>
            <a:xfrm>
              <a:off x="7792142"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12"/>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12"/>
            <p:cNvSpPr/>
            <p:nvPr/>
          </p:nvSpPr>
          <p:spPr>
            <a:xfrm>
              <a:off x="8106669"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12"/>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12"/>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12"/>
            <p:cNvSpPr/>
            <p:nvPr/>
          </p:nvSpPr>
          <p:spPr>
            <a:xfrm>
              <a:off x="7479088"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12"/>
            <p:cNvSpPr/>
            <p:nvPr/>
          </p:nvSpPr>
          <p:spPr>
            <a:xfrm>
              <a:off x="7792142"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12"/>
            <p:cNvSpPr/>
            <p:nvPr/>
          </p:nvSpPr>
          <p:spPr>
            <a:xfrm>
              <a:off x="7479088" y="3784789"/>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12"/>
            <p:cNvSpPr/>
            <p:nvPr/>
          </p:nvSpPr>
          <p:spPr>
            <a:xfrm>
              <a:off x="7322562" y="3942790"/>
              <a:ext cx="95218" cy="95218"/>
            </a:xfrm>
            <a:custGeom>
              <a:rect b="b" l="l" r="r" t="t"/>
              <a:pathLst>
                <a:path extrusionOk="0" h="775"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12"/>
            <p:cNvSpPr/>
            <p:nvPr/>
          </p:nvSpPr>
          <p:spPr>
            <a:xfrm>
              <a:off x="7635615" y="3942790"/>
              <a:ext cx="93744" cy="95218"/>
            </a:xfrm>
            <a:custGeom>
              <a:rect b="b" l="l" r="r" t="t"/>
              <a:pathLst>
                <a:path extrusionOk="0" h="775"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12"/>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12"/>
            <p:cNvSpPr/>
            <p:nvPr/>
          </p:nvSpPr>
          <p:spPr>
            <a:xfrm>
              <a:off x="7164684"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12"/>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12"/>
            <p:cNvSpPr/>
            <p:nvPr/>
          </p:nvSpPr>
          <p:spPr>
            <a:xfrm>
              <a:off x="7479088"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12"/>
            <p:cNvSpPr/>
            <p:nvPr/>
          </p:nvSpPr>
          <p:spPr>
            <a:xfrm>
              <a:off x="7792142"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12"/>
            <p:cNvSpPr/>
            <p:nvPr/>
          </p:nvSpPr>
          <p:spPr>
            <a:xfrm>
              <a:off x="7479088" y="4413721"/>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12"/>
            <p:cNvSpPr/>
            <p:nvPr/>
          </p:nvSpPr>
          <p:spPr>
            <a:xfrm>
              <a:off x="7322562" y="4570248"/>
              <a:ext cx="95218" cy="93744"/>
            </a:xfrm>
            <a:custGeom>
              <a:rect b="b" l="l" r="r" t="t"/>
              <a:pathLst>
                <a:path extrusionOk="0" h="763" w="775">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12"/>
            <p:cNvSpPr/>
            <p:nvPr/>
          </p:nvSpPr>
          <p:spPr>
            <a:xfrm>
              <a:off x="7635615" y="4570248"/>
              <a:ext cx="93744" cy="93744"/>
            </a:xfrm>
            <a:custGeom>
              <a:rect b="b" l="l" r="r" t="t"/>
              <a:pathLst>
                <a:path extrusionOk="0" h="763" w="763">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12"/>
            <p:cNvSpPr/>
            <p:nvPr/>
          </p:nvSpPr>
          <p:spPr>
            <a:xfrm>
              <a:off x="7322562" y="4257195"/>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12"/>
            <p:cNvSpPr/>
            <p:nvPr/>
          </p:nvSpPr>
          <p:spPr>
            <a:xfrm>
              <a:off x="7635615" y="4257195"/>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12"/>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12"/>
            <p:cNvSpPr/>
            <p:nvPr/>
          </p:nvSpPr>
          <p:spPr>
            <a:xfrm>
              <a:off x="7164684"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12"/>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12"/>
            <p:cNvSpPr/>
            <p:nvPr/>
          </p:nvSpPr>
          <p:spPr>
            <a:xfrm>
              <a:off x="7479088"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12"/>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12"/>
            <p:cNvSpPr/>
            <p:nvPr/>
          </p:nvSpPr>
          <p:spPr>
            <a:xfrm>
              <a:off x="7792142"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12"/>
            <p:cNvSpPr/>
            <p:nvPr/>
          </p:nvSpPr>
          <p:spPr>
            <a:xfrm>
              <a:off x="7479088" y="5041302"/>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12"/>
            <p:cNvSpPr/>
            <p:nvPr/>
          </p:nvSpPr>
          <p:spPr>
            <a:xfrm>
              <a:off x="7322562" y="4884775"/>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12"/>
            <p:cNvSpPr/>
            <p:nvPr/>
          </p:nvSpPr>
          <p:spPr>
            <a:xfrm>
              <a:off x="7635615" y="4884775"/>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12"/>
            <p:cNvSpPr/>
            <p:nvPr/>
          </p:nvSpPr>
          <p:spPr>
            <a:xfrm>
              <a:off x="7164684"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12"/>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12"/>
            <p:cNvSpPr/>
            <p:nvPr/>
          </p:nvSpPr>
          <p:spPr>
            <a:xfrm>
              <a:off x="7479088"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12"/>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12"/>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12"/>
            <p:cNvSpPr/>
            <p:nvPr/>
          </p:nvSpPr>
          <p:spPr>
            <a:xfrm>
              <a:off x="6850156"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12"/>
            <p:cNvSpPr/>
            <p:nvPr/>
          </p:nvSpPr>
          <p:spPr>
            <a:xfrm>
              <a:off x="7164684"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12"/>
            <p:cNvSpPr/>
            <p:nvPr/>
          </p:nvSpPr>
          <p:spPr>
            <a:xfrm>
              <a:off x="6850156" y="3784789"/>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12"/>
            <p:cNvSpPr/>
            <p:nvPr/>
          </p:nvSpPr>
          <p:spPr>
            <a:xfrm>
              <a:off x="6693630" y="3942790"/>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12"/>
            <p:cNvSpPr/>
            <p:nvPr/>
          </p:nvSpPr>
          <p:spPr>
            <a:xfrm>
              <a:off x="7008157"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12"/>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12"/>
            <p:cNvSpPr/>
            <p:nvPr/>
          </p:nvSpPr>
          <p:spPr>
            <a:xfrm>
              <a:off x="6538578"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12"/>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12"/>
            <p:cNvSpPr/>
            <p:nvPr/>
          </p:nvSpPr>
          <p:spPr>
            <a:xfrm>
              <a:off x="6850156"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12"/>
            <p:cNvSpPr/>
            <p:nvPr/>
          </p:nvSpPr>
          <p:spPr>
            <a:xfrm>
              <a:off x="7164684"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12"/>
            <p:cNvSpPr/>
            <p:nvPr/>
          </p:nvSpPr>
          <p:spPr>
            <a:xfrm>
              <a:off x="6850156" y="4413721"/>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12"/>
            <p:cNvSpPr/>
            <p:nvPr/>
          </p:nvSpPr>
          <p:spPr>
            <a:xfrm>
              <a:off x="6693630" y="4570248"/>
              <a:ext cx="95218" cy="93744"/>
            </a:xfrm>
            <a:custGeom>
              <a:rect b="b" l="l" r="r" t="t"/>
              <a:pathLst>
                <a:path extrusionOk="0" h="763" w="775">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12"/>
            <p:cNvSpPr/>
            <p:nvPr/>
          </p:nvSpPr>
          <p:spPr>
            <a:xfrm>
              <a:off x="7008157"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12"/>
            <p:cNvSpPr/>
            <p:nvPr/>
          </p:nvSpPr>
          <p:spPr>
            <a:xfrm>
              <a:off x="6693630" y="4257195"/>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12"/>
            <p:cNvSpPr/>
            <p:nvPr/>
          </p:nvSpPr>
          <p:spPr>
            <a:xfrm>
              <a:off x="7008157"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12"/>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12"/>
            <p:cNvSpPr/>
            <p:nvPr/>
          </p:nvSpPr>
          <p:spPr>
            <a:xfrm>
              <a:off x="6538578"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12"/>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12"/>
            <p:cNvSpPr/>
            <p:nvPr/>
          </p:nvSpPr>
          <p:spPr>
            <a:xfrm>
              <a:off x="6850156"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12"/>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12"/>
            <p:cNvSpPr/>
            <p:nvPr/>
          </p:nvSpPr>
          <p:spPr>
            <a:xfrm>
              <a:off x="7164684"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12"/>
            <p:cNvSpPr/>
            <p:nvPr/>
          </p:nvSpPr>
          <p:spPr>
            <a:xfrm>
              <a:off x="6850156" y="5041302"/>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12"/>
            <p:cNvSpPr/>
            <p:nvPr/>
          </p:nvSpPr>
          <p:spPr>
            <a:xfrm>
              <a:off x="6693630" y="4884775"/>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12"/>
            <p:cNvSpPr/>
            <p:nvPr/>
          </p:nvSpPr>
          <p:spPr>
            <a:xfrm>
              <a:off x="7008157"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12"/>
            <p:cNvSpPr/>
            <p:nvPr/>
          </p:nvSpPr>
          <p:spPr>
            <a:xfrm>
              <a:off x="6538578"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12"/>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12"/>
            <p:cNvSpPr/>
            <p:nvPr/>
          </p:nvSpPr>
          <p:spPr>
            <a:xfrm>
              <a:off x="6850156"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12"/>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12"/>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12"/>
            <p:cNvSpPr/>
            <p:nvPr/>
          </p:nvSpPr>
          <p:spPr>
            <a:xfrm>
              <a:off x="6222576"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12"/>
            <p:cNvSpPr/>
            <p:nvPr/>
          </p:nvSpPr>
          <p:spPr>
            <a:xfrm>
              <a:off x="6538578"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12"/>
            <p:cNvSpPr/>
            <p:nvPr/>
          </p:nvSpPr>
          <p:spPr>
            <a:xfrm>
              <a:off x="6222576"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12"/>
            <p:cNvSpPr/>
            <p:nvPr/>
          </p:nvSpPr>
          <p:spPr>
            <a:xfrm>
              <a:off x="6066049" y="3942790"/>
              <a:ext cx="95218" cy="95218"/>
            </a:xfrm>
            <a:custGeom>
              <a:rect b="b" l="l" r="r" t="t"/>
              <a:pathLst>
                <a:path extrusionOk="0" h="775"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12"/>
            <p:cNvSpPr/>
            <p:nvPr/>
          </p:nvSpPr>
          <p:spPr>
            <a:xfrm>
              <a:off x="6380577" y="3942790"/>
              <a:ext cx="95218" cy="95218"/>
            </a:xfrm>
            <a:custGeom>
              <a:rect b="b" l="l" r="r" t="t"/>
              <a:pathLst>
                <a:path extrusionOk="0" h="775"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12"/>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12"/>
            <p:cNvSpPr/>
            <p:nvPr/>
          </p:nvSpPr>
          <p:spPr>
            <a:xfrm>
              <a:off x="6222576"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12"/>
            <p:cNvSpPr/>
            <p:nvPr/>
          </p:nvSpPr>
          <p:spPr>
            <a:xfrm>
              <a:off x="6538578"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12"/>
            <p:cNvSpPr/>
            <p:nvPr/>
          </p:nvSpPr>
          <p:spPr>
            <a:xfrm>
              <a:off x="6222576"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12"/>
            <p:cNvSpPr/>
            <p:nvPr/>
          </p:nvSpPr>
          <p:spPr>
            <a:xfrm>
              <a:off x="6066049" y="4570248"/>
              <a:ext cx="95218" cy="93744"/>
            </a:xfrm>
            <a:custGeom>
              <a:rect b="b" l="l" r="r" t="t"/>
              <a:pathLst>
                <a:path extrusionOk="0" h="763" w="775">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12"/>
            <p:cNvSpPr/>
            <p:nvPr/>
          </p:nvSpPr>
          <p:spPr>
            <a:xfrm>
              <a:off x="6380577" y="4570248"/>
              <a:ext cx="95218" cy="93744"/>
            </a:xfrm>
            <a:custGeom>
              <a:rect b="b" l="l" r="r" t="t"/>
              <a:pathLst>
                <a:path extrusionOk="0" h="763" w="775">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12"/>
            <p:cNvSpPr/>
            <p:nvPr/>
          </p:nvSpPr>
          <p:spPr>
            <a:xfrm>
              <a:off x="6066049" y="4257195"/>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12"/>
            <p:cNvSpPr/>
            <p:nvPr/>
          </p:nvSpPr>
          <p:spPr>
            <a:xfrm>
              <a:off x="6380577" y="4257195"/>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12"/>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12"/>
            <p:cNvSpPr/>
            <p:nvPr/>
          </p:nvSpPr>
          <p:spPr>
            <a:xfrm>
              <a:off x="6222576"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12"/>
            <p:cNvSpPr/>
            <p:nvPr/>
          </p:nvSpPr>
          <p:spPr>
            <a:xfrm>
              <a:off x="6538578"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12"/>
            <p:cNvSpPr/>
            <p:nvPr/>
          </p:nvSpPr>
          <p:spPr>
            <a:xfrm>
              <a:off x="6222576"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12"/>
            <p:cNvSpPr/>
            <p:nvPr/>
          </p:nvSpPr>
          <p:spPr>
            <a:xfrm>
              <a:off x="6066049" y="4884775"/>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12"/>
            <p:cNvSpPr/>
            <p:nvPr/>
          </p:nvSpPr>
          <p:spPr>
            <a:xfrm>
              <a:off x="6380577" y="4884775"/>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12"/>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12"/>
            <p:cNvSpPr/>
            <p:nvPr/>
          </p:nvSpPr>
          <p:spPr>
            <a:xfrm>
              <a:off x="6222576"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30" name="Google Shape;4930;p12"/>
          <p:cNvSpPr txBox="1"/>
          <p:nvPr>
            <p:ph hasCustomPrompt="1" type="title"/>
          </p:nvPr>
        </p:nvSpPr>
        <p:spPr>
          <a:xfrm>
            <a:off x="1028700" y="1695450"/>
            <a:ext cx="7105500" cy="13743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931" name="Google Shape;4931;p12"/>
          <p:cNvSpPr txBox="1"/>
          <p:nvPr>
            <p:ph idx="1" type="subTitle"/>
          </p:nvPr>
        </p:nvSpPr>
        <p:spPr>
          <a:xfrm>
            <a:off x="1885950" y="2905125"/>
            <a:ext cx="5372100" cy="381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p:txBody>
      </p:sp>
      <p:sp>
        <p:nvSpPr>
          <p:cNvPr id="4932" name="Google Shape;4932;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4933" name="Shape 4933"/>
        <p:cNvGrpSpPr/>
        <p:nvPr/>
      </p:nvGrpSpPr>
      <p:grpSpPr>
        <a:xfrm>
          <a:off x="0" y="0"/>
          <a:ext cx="0" cy="0"/>
          <a:chOff x="0" y="0"/>
          <a:chExt cx="0" cy="0"/>
        </a:xfrm>
      </p:grpSpPr>
      <p:sp>
        <p:nvSpPr>
          <p:cNvPr id="4934" name="Google Shape;4934;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
    <p:bg>
      <p:bgPr>
        <a:solidFill>
          <a:schemeClr val="accent2"/>
        </a:solidFill>
      </p:bgPr>
    </p:bg>
    <p:spTree>
      <p:nvGrpSpPr>
        <p:cNvPr id="4935" name="Shape 4935"/>
        <p:cNvGrpSpPr/>
        <p:nvPr/>
      </p:nvGrpSpPr>
      <p:grpSpPr>
        <a:xfrm>
          <a:off x="0" y="0"/>
          <a:ext cx="0" cy="0"/>
          <a:chOff x="0" y="0"/>
          <a:chExt cx="0" cy="0"/>
        </a:xfrm>
      </p:grpSpPr>
      <p:grpSp>
        <p:nvGrpSpPr>
          <p:cNvPr id="4936" name="Google Shape;4936;p14"/>
          <p:cNvGrpSpPr/>
          <p:nvPr/>
        </p:nvGrpSpPr>
        <p:grpSpPr>
          <a:xfrm>
            <a:off x="-66807" y="-86802"/>
            <a:ext cx="9277621" cy="6239545"/>
            <a:chOff x="14670875" y="846675"/>
            <a:chExt cx="7166400" cy="8013800"/>
          </a:xfrm>
        </p:grpSpPr>
        <p:sp>
          <p:nvSpPr>
            <p:cNvPr id="4937" name="Google Shape;4937;p14"/>
            <p:cNvSpPr/>
            <p:nvPr/>
          </p:nvSpPr>
          <p:spPr>
            <a:xfrm>
              <a:off x="17877225" y="846675"/>
              <a:ext cx="376550" cy="3385250"/>
            </a:xfrm>
            <a:custGeom>
              <a:rect b="b" l="l" r="r" t="t"/>
              <a:pathLst>
                <a:path extrusionOk="0" h="135410" w="15062">
                  <a:moveTo>
                    <a:pt x="0" y="0"/>
                  </a:moveTo>
                  <a:lnTo>
                    <a:pt x="15062" y="135409"/>
                  </a:lnTo>
                  <a:lnTo>
                    <a:pt x="150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14"/>
            <p:cNvSpPr/>
            <p:nvPr/>
          </p:nvSpPr>
          <p:spPr>
            <a:xfrm>
              <a:off x="17089625" y="846675"/>
              <a:ext cx="1164150" cy="3385250"/>
            </a:xfrm>
            <a:custGeom>
              <a:rect b="b" l="l" r="r" t="t"/>
              <a:pathLst>
                <a:path extrusionOk="0" h="135410" w="46566">
                  <a:moveTo>
                    <a:pt x="0" y="0"/>
                  </a:moveTo>
                  <a:lnTo>
                    <a:pt x="46566" y="135409"/>
                  </a:lnTo>
                  <a:lnTo>
                    <a:pt x="160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14"/>
            <p:cNvSpPr/>
            <p:nvPr/>
          </p:nvSpPr>
          <p:spPr>
            <a:xfrm>
              <a:off x="16185050" y="846675"/>
              <a:ext cx="2068725" cy="3385250"/>
            </a:xfrm>
            <a:custGeom>
              <a:rect b="b" l="l" r="r" t="t"/>
              <a:pathLst>
                <a:path extrusionOk="0" h="135410" w="82749">
                  <a:moveTo>
                    <a:pt x="0" y="0"/>
                  </a:moveTo>
                  <a:lnTo>
                    <a:pt x="82749" y="135409"/>
                  </a:lnTo>
                  <a:lnTo>
                    <a:pt x="189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14"/>
            <p:cNvSpPr/>
            <p:nvPr/>
          </p:nvSpPr>
          <p:spPr>
            <a:xfrm>
              <a:off x="15027450" y="846675"/>
              <a:ext cx="3226325" cy="3385250"/>
            </a:xfrm>
            <a:custGeom>
              <a:rect b="b" l="l" r="r" t="t"/>
              <a:pathLst>
                <a:path extrusionOk="0" h="135410" w="129053">
                  <a:moveTo>
                    <a:pt x="1" y="0"/>
                  </a:moveTo>
                  <a:lnTo>
                    <a:pt x="129053" y="135409"/>
                  </a:lnTo>
                  <a:lnTo>
                    <a:pt x="129053" y="135409"/>
                  </a:lnTo>
                  <a:lnTo>
                    <a:pt x="249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14"/>
            <p:cNvSpPr/>
            <p:nvPr/>
          </p:nvSpPr>
          <p:spPr>
            <a:xfrm>
              <a:off x="14670875" y="1183900"/>
              <a:ext cx="3582900" cy="3048025"/>
            </a:xfrm>
            <a:custGeom>
              <a:rect b="b" l="l" r="r" t="t"/>
              <a:pathLst>
                <a:path extrusionOk="0" h="121921" w="143316">
                  <a:moveTo>
                    <a:pt x="0" y="1"/>
                  </a:moveTo>
                  <a:lnTo>
                    <a:pt x="0" y="23539"/>
                  </a:lnTo>
                  <a:lnTo>
                    <a:pt x="143316" y="121920"/>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14"/>
            <p:cNvSpPr/>
            <p:nvPr/>
          </p:nvSpPr>
          <p:spPr>
            <a:xfrm>
              <a:off x="14670875" y="2277200"/>
              <a:ext cx="3582900" cy="1954725"/>
            </a:xfrm>
            <a:custGeom>
              <a:rect b="b" l="l" r="r" t="t"/>
              <a:pathLst>
                <a:path extrusionOk="0" h="78189" w="143316">
                  <a:moveTo>
                    <a:pt x="0" y="0"/>
                  </a:moveTo>
                  <a:lnTo>
                    <a:pt x="0" y="17895"/>
                  </a:lnTo>
                  <a:lnTo>
                    <a:pt x="143316" y="78188"/>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14"/>
            <p:cNvSpPr/>
            <p:nvPr/>
          </p:nvSpPr>
          <p:spPr>
            <a:xfrm>
              <a:off x="14670875" y="3132050"/>
              <a:ext cx="3582900" cy="1099875"/>
            </a:xfrm>
            <a:custGeom>
              <a:rect b="b" l="l" r="r" t="t"/>
              <a:pathLst>
                <a:path extrusionOk="0" h="43995" w="143316">
                  <a:moveTo>
                    <a:pt x="0" y="1"/>
                  </a:moveTo>
                  <a:lnTo>
                    <a:pt x="0" y="15205"/>
                  </a:lnTo>
                  <a:lnTo>
                    <a:pt x="143316" y="43994"/>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14"/>
            <p:cNvSpPr/>
            <p:nvPr/>
          </p:nvSpPr>
          <p:spPr>
            <a:xfrm>
              <a:off x="14670875" y="3876200"/>
              <a:ext cx="3582900" cy="355725"/>
            </a:xfrm>
            <a:custGeom>
              <a:rect b="b" l="l" r="r" t="t"/>
              <a:pathLst>
                <a:path extrusionOk="0" h="14229" w="143316">
                  <a:moveTo>
                    <a:pt x="0" y="1"/>
                  </a:moveTo>
                  <a:lnTo>
                    <a:pt x="0" y="14228"/>
                  </a:lnTo>
                  <a:lnTo>
                    <a:pt x="143316" y="1422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14"/>
            <p:cNvSpPr/>
            <p:nvPr/>
          </p:nvSpPr>
          <p:spPr>
            <a:xfrm>
              <a:off x="14670875" y="4231900"/>
              <a:ext cx="3582900" cy="719450"/>
            </a:xfrm>
            <a:custGeom>
              <a:rect b="b" l="l" r="r" t="t"/>
              <a:pathLst>
                <a:path extrusionOk="0" h="28778" w="143316">
                  <a:moveTo>
                    <a:pt x="143316" y="0"/>
                  </a:moveTo>
                  <a:lnTo>
                    <a:pt x="0" y="14228"/>
                  </a:lnTo>
                  <a:lnTo>
                    <a:pt x="0" y="28778"/>
                  </a:lnTo>
                  <a:lnTo>
                    <a:pt x="1433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14"/>
            <p:cNvSpPr/>
            <p:nvPr/>
          </p:nvSpPr>
          <p:spPr>
            <a:xfrm>
              <a:off x="14670875" y="4231900"/>
              <a:ext cx="3582900" cy="1506750"/>
            </a:xfrm>
            <a:custGeom>
              <a:rect b="b" l="l" r="r" t="t"/>
              <a:pathLst>
                <a:path extrusionOk="0" h="60270" w="143316">
                  <a:moveTo>
                    <a:pt x="143316" y="0"/>
                  </a:moveTo>
                  <a:lnTo>
                    <a:pt x="0" y="43994"/>
                  </a:lnTo>
                  <a:lnTo>
                    <a:pt x="0" y="60270"/>
                  </a:lnTo>
                  <a:lnTo>
                    <a:pt x="1433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14"/>
            <p:cNvSpPr/>
            <p:nvPr/>
          </p:nvSpPr>
          <p:spPr>
            <a:xfrm>
              <a:off x="14670875" y="4231900"/>
              <a:ext cx="3582900" cy="2459250"/>
            </a:xfrm>
            <a:custGeom>
              <a:rect b="b" l="l" r="r" t="t"/>
              <a:pathLst>
                <a:path extrusionOk="0" h="98370" w="143316">
                  <a:moveTo>
                    <a:pt x="143316" y="0"/>
                  </a:moveTo>
                  <a:lnTo>
                    <a:pt x="0" y="78165"/>
                  </a:lnTo>
                  <a:lnTo>
                    <a:pt x="0" y="98370"/>
                  </a:lnTo>
                  <a:lnTo>
                    <a:pt x="1433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14"/>
            <p:cNvSpPr/>
            <p:nvPr/>
          </p:nvSpPr>
          <p:spPr>
            <a:xfrm>
              <a:off x="14670875" y="4231900"/>
              <a:ext cx="3582900" cy="3384975"/>
            </a:xfrm>
            <a:custGeom>
              <a:rect b="b" l="l" r="r" t="t"/>
              <a:pathLst>
                <a:path extrusionOk="0" h="135399" w="143316">
                  <a:moveTo>
                    <a:pt x="143316" y="0"/>
                  </a:moveTo>
                  <a:lnTo>
                    <a:pt x="0" y="121896"/>
                  </a:lnTo>
                  <a:lnTo>
                    <a:pt x="0" y="135398"/>
                  </a:lnTo>
                  <a:lnTo>
                    <a:pt x="14264" y="135398"/>
                  </a:lnTo>
                  <a:lnTo>
                    <a:pt x="1433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14"/>
            <p:cNvSpPr/>
            <p:nvPr/>
          </p:nvSpPr>
          <p:spPr>
            <a:xfrm>
              <a:off x="15650450" y="4231900"/>
              <a:ext cx="2603325" cy="3384975"/>
            </a:xfrm>
            <a:custGeom>
              <a:rect b="b" l="l" r="r" t="t"/>
              <a:pathLst>
                <a:path extrusionOk="0" h="135399" w="104133">
                  <a:moveTo>
                    <a:pt x="104133" y="0"/>
                  </a:moveTo>
                  <a:lnTo>
                    <a:pt x="1" y="135398"/>
                  </a:lnTo>
                  <a:lnTo>
                    <a:pt x="21384" y="135398"/>
                  </a:lnTo>
                  <a:lnTo>
                    <a:pt x="1041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14"/>
            <p:cNvSpPr/>
            <p:nvPr/>
          </p:nvSpPr>
          <p:spPr>
            <a:xfrm>
              <a:off x="16658625" y="4231900"/>
              <a:ext cx="1595150" cy="3384975"/>
            </a:xfrm>
            <a:custGeom>
              <a:rect b="b" l="l" r="r" t="t"/>
              <a:pathLst>
                <a:path extrusionOk="0" h="135399" w="63806">
                  <a:moveTo>
                    <a:pt x="63806" y="0"/>
                  </a:moveTo>
                  <a:lnTo>
                    <a:pt x="0" y="135398"/>
                  </a:lnTo>
                  <a:lnTo>
                    <a:pt x="17240" y="135398"/>
                  </a:lnTo>
                  <a:lnTo>
                    <a:pt x="6380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14"/>
            <p:cNvSpPr/>
            <p:nvPr/>
          </p:nvSpPr>
          <p:spPr>
            <a:xfrm>
              <a:off x="17217625" y="4231900"/>
              <a:ext cx="1036150" cy="4610700"/>
            </a:xfrm>
            <a:custGeom>
              <a:rect b="b" l="l" r="r" t="t"/>
              <a:pathLst>
                <a:path extrusionOk="0" h="184428" w="41446">
                  <a:moveTo>
                    <a:pt x="41446" y="0"/>
                  </a:moveTo>
                  <a:lnTo>
                    <a:pt x="0" y="184428"/>
                  </a:lnTo>
                  <a:lnTo>
                    <a:pt x="21324" y="180213"/>
                  </a:lnTo>
                  <a:lnTo>
                    <a:pt x="4144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14"/>
            <p:cNvSpPr/>
            <p:nvPr/>
          </p:nvSpPr>
          <p:spPr>
            <a:xfrm>
              <a:off x="18249000" y="4231900"/>
              <a:ext cx="519125" cy="4487775"/>
            </a:xfrm>
            <a:custGeom>
              <a:rect b="b" l="l" r="r" t="t"/>
              <a:pathLst>
                <a:path extrusionOk="0" h="179511" w="20765">
                  <a:moveTo>
                    <a:pt x="191" y="0"/>
                  </a:moveTo>
                  <a:lnTo>
                    <a:pt x="0" y="179034"/>
                  </a:lnTo>
                  <a:lnTo>
                    <a:pt x="20765" y="179511"/>
                  </a:lnTo>
                  <a:lnTo>
                    <a:pt x="1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14"/>
            <p:cNvSpPr/>
            <p:nvPr/>
          </p:nvSpPr>
          <p:spPr>
            <a:xfrm>
              <a:off x="18253750" y="4231900"/>
              <a:ext cx="1419850" cy="4628575"/>
            </a:xfrm>
            <a:custGeom>
              <a:rect b="b" l="l" r="r" t="t"/>
              <a:pathLst>
                <a:path extrusionOk="0" h="185143" w="56794">
                  <a:moveTo>
                    <a:pt x="1" y="0"/>
                  </a:moveTo>
                  <a:lnTo>
                    <a:pt x="41768" y="185142"/>
                  </a:lnTo>
                  <a:lnTo>
                    <a:pt x="56794" y="165211"/>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14"/>
            <p:cNvSpPr/>
            <p:nvPr/>
          </p:nvSpPr>
          <p:spPr>
            <a:xfrm>
              <a:off x="18253750" y="4231900"/>
              <a:ext cx="2068750" cy="3384975"/>
            </a:xfrm>
            <a:custGeom>
              <a:rect b="b" l="l" r="r" t="t"/>
              <a:pathLst>
                <a:path extrusionOk="0" h="135399" w="82750">
                  <a:moveTo>
                    <a:pt x="1" y="0"/>
                  </a:moveTo>
                  <a:lnTo>
                    <a:pt x="63818" y="135398"/>
                  </a:lnTo>
                  <a:lnTo>
                    <a:pt x="82749" y="13539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14"/>
            <p:cNvSpPr/>
            <p:nvPr/>
          </p:nvSpPr>
          <p:spPr>
            <a:xfrm>
              <a:off x="18253750" y="4231900"/>
              <a:ext cx="3226325" cy="3384975"/>
            </a:xfrm>
            <a:custGeom>
              <a:rect b="b" l="l" r="r" t="t"/>
              <a:pathLst>
                <a:path extrusionOk="0" h="135399" w="129053">
                  <a:moveTo>
                    <a:pt x="1" y="0"/>
                  </a:moveTo>
                  <a:lnTo>
                    <a:pt x="104133" y="135398"/>
                  </a:lnTo>
                  <a:lnTo>
                    <a:pt x="129053" y="13539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14"/>
            <p:cNvSpPr/>
            <p:nvPr/>
          </p:nvSpPr>
          <p:spPr>
            <a:xfrm>
              <a:off x="18253750" y="4231900"/>
              <a:ext cx="3583525" cy="3048025"/>
            </a:xfrm>
            <a:custGeom>
              <a:rect b="b" l="l" r="r" t="t"/>
              <a:pathLst>
                <a:path extrusionOk="0" h="121921" w="143341">
                  <a:moveTo>
                    <a:pt x="1" y="0"/>
                  </a:moveTo>
                  <a:lnTo>
                    <a:pt x="143340" y="121920"/>
                  </a:lnTo>
                  <a:lnTo>
                    <a:pt x="143340" y="98370"/>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14"/>
            <p:cNvSpPr/>
            <p:nvPr/>
          </p:nvSpPr>
          <p:spPr>
            <a:xfrm>
              <a:off x="18253750" y="4231900"/>
              <a:ext cx="3583525" cy="1954125"/>
            </a:xfrm>
            <a:custGeom>
              <a:rect b="b" l="l" r="r" t="t"/>
              <a:pathLst>
                <a:path extrusionOk="0" h="78165" w="143341">
                  <a:moveTo>
                    <a:pt x="1" y="0"/>
                  </a:moveTo>
                  <a:lnTo>
                    <a:pt x="143340" y="78165"/>
                  </a:lnTo>
                  <a:lnTo>
                    <a:pt x="143340" y="60270"/>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14"/>
            <p:cNvSpPr/>
            <p:nvPr/>
          </p:nvSpPr>
          <p:spPr>
            <a:xfrm>
              <a:off x="18253750" y="4231900"/>
              <a:ext cx="3583525" cy="1099850"/>
            </a:xfrm>
            <a:custGeom>
              <a:rect b="b" l="l" r="r" t="t"/>
              <a:pathLst>
                <a:path extrusionOk="0" h="43994" w="143341">
                  <a:moveTo>
                    <a:pt x="1" y="0"/>
                  </a:moveTo>
                  <a:lnTo>
                    <a:pt x="143340" y="43994"/>
                  </a:lnTo>
                  <a:lnTo>
                    <a:pt x="143340" y="2877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14"/>
            <p:cNvSpPr/>
            <p:nvPr/>
          </p:nvSpPr>
          <p:spPr>
            <a:xfrm>
              <a:off x="18253750" y="4231900"/>
              <a:ext cx="3583525" cy="355725"/>
            </a:xfrm>
            <a:custGeom>
              <a:rect b="b" l="l" r="r" t="t"/>
              <a:pathLst>
                <a:path extrusionOk="0" h="14229" w="143341">
                  <a:moveTo>
                    <a:pt x="1" y="0"/>
                  </a:moveTo>
                  <a:lnTo>
                    <a:pt x="143340" y="14228"/>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14"/>
            <p:cNvSpPr/>
            <p:nvPr/>
          </p:nvSpPr>
          <p:spPr>
            <a:xfrm>
              <a:off x="18253750" y="3512175"/>
              <a:ext cx="3583525" cy="719750"/>
            </a:xfrm>
            <a:custGeom>
              <a:rect b="b" l="l" r="r" t="t"/>
              <a:pathLst>
                <a:path extrusionOk="0" h="28790" w="143341">
                  <a:moveTo>
                    <a:pt x="143340" y="0"/>
                  </a:moveTo>
                  <a:lnTo>
                    <a:pt x="1" y="28789"/>
                  </a:lnTo>
                  <a:lnTo>
                    <a:pt x="143340" y="14562"/>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14"/>
            <p:cNvSpPr/>
            <p:nvPr/>
          </p:nvSpPr>
          <p:spPr>
            <a:xfrm>
              <a:off x="18253750" y="2724575"/>
              <a:ext cx="3583525" cy="1507350"/>
            </a:xfrm>
            <a:custGeom>
              <a:rect b="b" l="l" r="r" t="t"/>
              <a:pathLst>
                <a:path extrusionOk="0" h="60294" w="143341">
                  <a:moveTo>
                    <a:pt x="143340" y="0"/>
                  </a:moveTo>
                  <a:lnTo>
                    <a:pt x="1" y="60293"/>
                  </a:lnTo>
                  <a:lnTo>
                    <a:pt x="143340" y="1630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14"/>
            <p:cNvSpPr/>
            <p:nvPr/>
          </p:nvSpPr>
          <p:spPr>
            <a:xfrm>
              <a:off x="18253750" y="1772375"/>
              <a:ext cx="3583525" cy="2459550"/>
            </a:xfrm>
            <a:custGeom>
              <a:rect b="b" l="l" r="r" t="t"/>
              <a:pathLst>
                <a:path extrusionOk="0" h="98382" w="143341">
                  <a:moveTo>
                    <a:pt x="143340" y="0"/>
                  </a:moveTo>
                  <a:lnTo>
                    <a:pt x="1" y="98381"/>
                  </a:lnTo>
                  <a:lnTo>
                    <a:pt x="143340" y="20193"/>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14"/>
            <p:cNvSpPr/>
            <p:nvPr/>
          </p:nvSpPr>
          <p:spPr>
            <a:xfrm>
              <a:off x="18253750" y="846675"/>
              <a:ext cx="3583525" cy="3385250"/>
            </a:xfrm>
            <a:custGeom>
              <a:rect b="b" l="l" r="r" t="t"/>
              <a:pathLst>
                <a:path extrusionOk="0" h="135410" w="143341">
                  <a:moveTo>
                    <a:pt x="129053" y="0"/>
                  </a:moveTo>
                  <a:lnTo>
                    <a:pt x="1" y="135409"/>
                  </a:lnTo>
                  <a:lnTo>
                    <a:pt x="143340" y="1349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14"/>
            <p:cNvSpPr/>
            <p:nvPr/>
          </p:nvSpPr>
          <p:spPr>
            <a:xfrm>
              <a:off x="18253750" y="846675"/>
              <a:ext cx="2603325" cy="3385250"/>
            </a:xfrm>
            <a:custGeom>
              <a:rect b="b" l="l" r="r" t="t"/>
              <a:pathLst>
                <a:path extrusionOk="0" h="135410" w="104133">
                  <a:moveTo>
                    <a:pt x="82749" y="0"/>
                  </a:moveTo>
                  <a:lnTo>
                    <a:pt x="1" y="135409"/>
                  </a:lnTo>
                  <a:lnTo>
                    <a:pt x="1041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14"/>
            <p:cNvSpPr/>
            <p:nvPr/>
          </p:nvSpPr>
          <p:spPr>
            <a:xfrm>
              <a:off x="18253750" y="846675"/>
              <a:ext cx="1595475" cy="3385250"/>
            </a:xfrm>
            <a:custGeom>
              <a:rect b="b" l="l" r="r" t="t"/>
              <a:pathLst>
                <a:path extrusionOk="0" h="135410" w="63819">
                  <a:moveTo>
                    <a:pt x="46566" y="0"/>
                  </a:moveTo>
                  <a:lnTo>
                    <a:pt x="1" y="135409"/>
                  </a:lnTo>
                  <a:lnTo>
                    <a:pt x="638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14"/>
            <p:cNvSpPr/>
            <p:nvPr/>
          </p:nvSpPr>
          <p:spPr>
            <a:xfrm>
              <a:off x="18253750" y="846675"/>
              <a:ext cx="761725" cy="3385250"/>
            </a:xfrm>
            <a:custGeom>
              <a:rect b="b" l="l" r="r" t="t"/>
              <a:pathLst>
                <a:path extrusionOk="0" h="135410" w="30469">
                  <a:moveTo>
                    <a:pt x="15062" y="0"/>
                  </a:moveTo>
                  <a:lnTo>
                    <a:pt x="1" y="135409"/>
                  </a:lnTo>
                  <a:lnTo>
                    <a:pt x="304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67" name="Google Shape;4967;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
    <p:bg>
      <p:bgPr>
        <a:solidFill>
          <a:schemeClr val="accent1"/>
        </a:solidFill>
      </p:bgPr>
    </p:bg>
    <p:spTree>
      <p:nvGrpSpPr>
        <p:cNvPr id="4968" name="Shape 4968"/>
        <p:cNvGrpSpPr/>
        <p:nvPr/>
      </p:nvGrpSpPr>
      <p:grpSpPr>
        <a:xfrm>
          <a:off x="0" y="0"/>
          <a:ext cx="0" cy="0"/>
          <a:chOff x="0" y="0"/>
          <a:chExt cx="0" cy="0"/>
        </a:xfrm>
      </p:grpSpPr>
      <p:grpSp>
        <p:nvGrpSpPr>
          <p:cNvPr id="4969" name="Google Shape;4969;p15"/>
          <p:cNvGrpSpPr/>
          <p:nvPr/>
        </p:nvGrpSpPr>
        <p:grpSpPr>
          <a:xfrm>
            <a:off x="0" y="-50"/>
            <a:ext cx="9148262" cy="5143598"/>
            <a:chOff x="0" y="-50"/>
            <a:chExt cx="9148262" cy="5143598"/>
          </a:xfrm>
        </p:grpSpPr>
        <p:sp>
          <p:nvSpPr>
            <p:cNvPr id="4970" name="Google Shape;4970;p15"/>
            <p:cNvSpPr/>
            <p:nvPr/>
          </p:nvSpPr>
          <p:spPr>
            <a:xfrm>
              <a:off x="4325059" y="0"/>
              <a:ext cx="493862" cy="2571817"/>
            </a:xfrm>
            <a:custGeom>
              <a:rect b="b" l="l" r="r" t="t"/>
              <a:pathLst>
                <a:path extrusionOk="0" h="37208" w="7145">
                  <a:moveTo>
                    <a:pt x="1" y="1"/>
                  </a:moveTo>
                  <a:lnTo>
                    <a:pt x="3572" y="37208"/>
                  </a:lnTo>
                  <a:lnTo>
                    <a:pt x="714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15"/>
            <p:cNvSpPr/>
            <p:nvPr/>
          </p:nvSpPr>
          <p:spPr>
            <a:xfrm>
              <a:off x="2276476" y="0"/>
              <a:ext cx="2295578" cy="2571817"/>
            </a:xfrm>
            <a:custGeom>
              <a:rect b="b" l="l" r="r" t="t"/>
              <a:pathLst>
                <a:path extrusionOk="0" h="37208" w="26504">
                  <a:moveTo>
                    <a:pt x="0" y="1"/>
                  </a:moveTo>
                  <a:lnTo>
                    <a:pt x="26503" y="37208"/>
                  </a:lnTo>
                  <a:lnTo>
                    <a:pt x="952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15"/>
            <p:cNvSpPr/>
            <p:nvPr/>
          </p:nvSpPr>
          <p:spPr>
            <a:xfrm>
              <a:off x="0" y="0"/>
              <a:ext cx="4576212" cy="2571219"/>
            </a:xfrm>
            <a:custGeom>
              <a:rect b="b" l="l" r="r" t="t"/>
              <a:pathLst>
                <a:path extrusionOk="0" h="26504" w="37208">
                  <a:moveTo>
                    <a:pt x="0" y="0"/>
                  </a:moveTo>
                  <a:lnTo>
                    <a:pt x="0" y="9525"/>
                  </a:lnTo>
                  <a:lnTo>
                    <a:pt x="37207" y="26504"/>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15"/>
            <p:cNvSpPr/>
            <p:nvPr/>
          </p:nvSpPr>
          <p:spPr>
            <a:xfrm>
              <a:off x="0" y="2224569"/>
              <a:ext cx="4576212" cy="693154"/>
            </a:xfrm>
            <a:custGeom>
              <a:rect b="b" l="l" r="r" t="t"/>
              <a:pathLst>
                <a:path extrusionOk="0" h="7145" w="37208">
                  <a:moveTo>
                    <a:pt x="0" y="1"/>
                  </a:moveTo>
                  <a:lnTo>
                    <a:pt x="0" y="7145"/>
                  </a:lnTo>
                  <a:lnTo>
                    <a:pt x="37207" y="3573"/>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15"/>
            <p:cNvSpPr/>
            <p:nvPr/>
          </p:nvSpPr>
          <p:spPr>
            <a:xfrm>
              <a:off x="0" y="2571094"/>
              <a:ext cx="4576212" cy="2572383"/>
            </a:xfrm>
            <a:custGeom>
              <a:rect b="b" l="l" r="r" t="t"/>
              <a:pathLst>
                <a:path extrusionOk="0" h="26516" w="37208">
                  <a:moveTo>
                    <a:pt x="37207" y="1"/>
                  </a:moveTo>
                  <a:lnTo>
                    <a:pt x="0" y="16991"/>
                  </a:lnTo>
                  <a:lnTo>
                    <a:pt x="0" y="26516"/>
                  </a:lnTo>
                  <a:lnTo>
                    <a:pt x="3720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15"/>
            <p:cNvSpPr/>
            <p:nvPr/>
          </p:nvSpPr>
          <p:spPr>
            <a:xfrm>
              <a:off x="2276476" y="2571725"/>
              <a:ext cx="2295578" cy="2571817"/>
            </a:xfrm>
            <a:custGeom>
              <a:rect b="b" l="l" r="r" t="t"/>
              <a:pathLst>
                <a:path extrusionOk="0" h="37208" w="26504">
                  <a:moveTo>
                    <a:pt x="26503" y="1"/>
                  </a:moveTo>
                  <a:lnTo>
                    <a:pt x="0" y="37208"/>
                  </a:lnTo>
                  <a:lnTo>
                    <a:pt x="9525" y="37208"/>
                  </a:lnTo>
                  <a:lnTo>
                    <a:pt x="2650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15"/>
            <p:cNvSpPr/>
            <p:nvPr/>
          </p:nvSpPr>
          <p:spPr>
            <a:xfrm>
              <a:off x="4325059" y="2571715"/>
              <a:ext cx="493862" cy="2571817"/>
            </a:xfrm>
            <a:custGeom>
              <a:rect b="b" l="l" r="r" t="t"/>
              <a:pathLst>
                <a:path extrusionOk="0" h="37208" w="7145">
                  <a:moveTo>
                    <a:pt x="3572" y="1"/>
                  </a:moveTo>
                  <a:lnTo>
                    <a:pt x="1" y="37208"/>
                  </a:lnTo>
                  <a:lnTo>
                    <a:pt x="7144" y="37208"/>
                  </a:lnTo>
                  <a:lnTo>
                    <a:pt x="35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15"/>
            <p:cNvSpPr/>
            <p:nvPr/>
          </p:nvSpPr>
          <p:spPr>
            <a:xfrm>
              <a:off x="4571949" y="2571725"/>
              <a:ext cx="2295578" cy="2571817"/>
            </a:xfrm>
            <a:custGeom>
              <a:rect b="b" l="l" r="r" t="t"/>
              <a:pathLst>
                <a:path extrusionOk="0" h="37208" w="26504">
                  <a:moveTo>
                    <a:pt x="0" y="1"/>
                  </a:moveTo>
                  <a:lnTo>
                    <a:pt x="16979" y="37208"/>
                  </a:lnTo>
                  <a:lnTo>
                    <a:pt x="26504" y="37208"/>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15"/>
            <p:cNvSpPr/>
            <p:nvPr/>
          </p:nvSpPr>
          <p:spPr>
            <a:xfrm>
              <a:off x="4572050" y="2571098"/>
              <a:ext cx="4576212" cy="2572450"/>
            </a:xfrm>
            <a:custGeom>
              <a:rect b="b" l="l" r="r" t="t"/>
              <a:pathLst>
                <a:path extrusionOk="0" h="26516" w="37208">
                  <a:moveTo>
                    <a:pt x="0" y="1"/>
                  </a:moveTo>
                  <a:lnTo>
                    <a:pt x="37207" y="26516"/>
                  </a:lnTo>
                  <a:lnTo>
                    <a:pt x="37207" y="16991"/>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15"/>
            <p:cNvSpPr/>
            <p:nvPr/>
          </p:nvSpPr>
          <p:spPr>
            <a:xfrm>
              <a:off x="4572050" y="2224566"/>
              <a:ext cx="4576212" cy="693172"/>
            </a:xfrm>
            <a:custGeom>
              <a:rect b="b" l="l" r="r" t="t"/>
              <a:pathLst>
                <a:path extrusionOk="0" h="7145" w="37208">
                  <a:moveTo>
                    <a:pt x="37207" y="1"/>
                  </a:moveTo>
                  <a:lnTo>
                    <a:pt x="0" y="3573"/>
                  </a:lnTo>
                  <a:lnTo>
                    <a:pt x="37207" y="7145"/>
                  </a:lnTo>
                  <a:lnTo>
                    <a:pt x="3720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15"/>
            <p:cNvSpPr/>
            <p:nvPr/>
          </p:nvSpPr>
          <p:spPr>
            <a:xfrm>
              <a:off x="4572050" y="-50"/>
              <a:ext cx="4576212" cy="2571286"/>
            </a:xfrm>
            <a:custGeom>
              <a:rect b="b" l="l" r="r" t="t"/>
              <a:pathLst>
                <a:path extrusionOk="0" h="26504" w="37208">
                  <a:moveTo>
                    <a:pt x="37207" y="0"/>
                  </a:moveTo>
                  <a:lnTo>
                    <a:pt x="0" y="26504"/>
                  </a:lnTo>
                  <a:lnTo>
                    <a:pt x="37207" y="9525"/>
                  </a:lnTo>
                  <a:lnTo>
                    <a:pt x="3720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15"/>
            <p:cNvSpPr/>
            <p:nvPr/>
          </p:nvSpPr>
          <p:spPr>
            <a:xfrm>
              <a:off x="4571949" y="0"/>
              <a:ext cx="2295578" cy="2571817"/>
            </a:xfrm>
            <a:custGeom>
              <a:rect b="b" l="l" r="r" t="t"/>
              <a:pathLst>
                <a:path extrusionOk="0" h="37208" w="26504">
                  <a:moveTo>
                    <a:pt x="16979" y="1"/>
                  </a:moveTo>
                  <a:lnTo>
                    <a:pt x="0" y="37208"/>
                  </a:lnTo>
                  <a:lnTo>
                    <a:pt x="265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82" name="Google Shape;4982;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LANK_1_1_1">
    <p:bg>
      <p:bgPr>
        <a:solidFill>
          <a:schemeClr val="accent3"/>
        </a:solidFill>
      </p:bgPr>
    </p:bg>
    <p:spTree>
      <p:nvGrpSpPr>
        <p:cNvPr id="4983" name="Shape 4983"/>
        <p:cNvGrpSpPr/>
        <p:nvPr/>
      </p:nvGrpSpPr>
      <p:grpSpPr>
        <a:xfrm>
          <a:off x="0" y="0"/>
          <a:ext cx="0" cy="0"/>
          <a:chOff x="0" y="0"/>
          <a:chExt cx="0" cy="0"/>
        </a:xfrm>
      </p:grpSpPr>
      <p:grpSp>
        <p:nvGrpSpPr>
          <p:cNvPr id="4984" name="Google Shape;4984;p16"/>
          <p:cNvGrpSpPr/>
          <p:nvPr/>
        </p:nvGrpSpPr>
        <p:grpSpPr>
          <a:xfrm>
            <a:off x="-52972" y="36998"/>
            <a:ext cx="9196967" cy="5099522"/>
            <a:chOff x="-52972" y="36998"/>
            <a:chExt cx="9196967" cy="5099522"/>
          </a:xfrm>
        </p:grpSpPr>
        <p:sp>
          <p:nvSpPr>
            <p:cNvPr id="4985" name="Google Shape;4985;p16"/>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16"/>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16"/>
            <p:cNvSpPr/>
            <p:nvPr/>
          </p:nvSpPr>
          <p:spPr>
            <a:xfrm>
              <a:off x="5909535"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16"/>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16"/>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16"/>
            <p:cNvSpPr/>
            <p:nvPr/>
          </p:nvSpPr>
          <p:spPr>
            <a:xfrm>
              <a:off x="5909535"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16"/>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16"/>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16"/>
            <p:cNvSpPr/>
            <p:nvPr/>
          </p:nvSpPr>
          <p:spPr>
            <a:xfrm>
              <a:off x="5909535"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16"/>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16"/>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16"/>
            <p:cNvSpPr/>
            <p:nvPr/>
          </p:nvSpPr>
          <p:spPr>
            <a:xfrm>
              <a:off x="5909535"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16"/>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16"/>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16"/>
            <p:cNvSpPr/>
            <p:nvPr/>
          </p:nvSpPr>
          <p:spPr>
            <a:xfrm>
              <a:off x="5909535"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16"/>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16"/>
            <p:cNvSpPr/>
            <p:nvPr/>
          </p:nvSpPr>
          <p:spPr>
            <a:xfrm>
              <a:off x="5909535"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16"/>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16"/>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16"/>
            <p:cNvSpPr/>
            <p:nvPr/>
          </p:nvSpPr>
          <p:spPr>
            <a:xfrm>
              <a:off x="5595008"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16"/>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16"/>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16"/>
            <p:cNvSpPr/>
            <p:nvPr/>
          </p:nvSpPr>
          <p:spPr>
            <a:xfrm>
              <a:off x="5595008"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16"/>
            <p:cNvSpPr/>
            <p:nvPr/>
          </p:nvSpPr>
          <p:spPr>
            <a:xfrm>
              <a:off x="5909535"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16"/>
            <p:cNvSpPr/>
            <p:nvPr/>
          </p:nvSpPr>
          <p:spPr>
            <a:xfrm>
              <a:off x="5595008"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16"/>
            <p:cNvSpPr/>
            <p:nvPr/>
          </p:nvSpPr>
          <p:spPr>
            <a:xfrm>
              <a:off x="5437007" y="50657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16"/>
            <p:cNvSpPr/>
            <p:nvPr/>
          </p:nvSpPr>
          <p:spPr>
            <a:xfrm>
              <a:off x="5751534" y="50657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16"/>
            <p:cNvSpPr/>
            <p:nvPr/>
          </p:nvSpPr>
          <p:spPr>
            <a:xfrm>
              <a:off x="5437007" y="19352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16"/>
            <p:cNvSpPr/>
            <p:nvPr/>
          </p:nvSpPr>
          <p:spPr>
            <a:xfrm>
              <a:off x="5751534" y="19352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4" name="Google Shape;5014;p16"/>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16"/>
            <p:cNvSpPr/>
            <p:nvPr/>
          </p:nvSpPr>
          <p:spPr>
            <a:xfrm>
              <a:off x="528048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16"/>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16"/>
            <p:cNvSpPr/>
            <p:nvPr/>
          </p:nvSpPr>
          <p:spPr>
            <a:xfrm>
              <a:off x="5595008"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16"/>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16"/>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16"/>
            <p:cNvSpPr/>
            <p:nvPr/>
          </p:nvSpPr>
          <p:spPr>
            <a:xfrm>
              <a:off x="5595008"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16"/>
            <p:cNvSpPr/>
            <p:nvPr/>
          </p:nvSpPr>
          <p:spPr>
            <a:xfrm>
              <a:off x="5909535"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16"/>
            <p:cNvSpPr/>
            <p:nvPr/>
          </p:nvSpPr>
          <p:spPr>
            <a:xfrm>
              <a:off x="5595008"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16"/>
            <p:cNvSpPr/>
            <p:nvPr/>
          </p:nvSpPr>
          <p:spPr>
            <a:xfrm>
              <a:off x="5437007" y="1135632"/>
              <a:ext cx="95218" cy="95096"/>
            </a:xfrm>
            <a:custGeom>
              <a:rect b="b" l="l" r="r" t="t"/>
              <a:pathLst>
                <a:path extrusionOk="0" h="774" w="775">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16"/>
            <p:cNvSpPr/>
            <p:nvPr/>
          </p:nvSpPr>
          <p:spPr>
            <a:xfrm>
              <a:off x="5751534" y="1135632"/>
              <a:ext cx="95218" cy="95096"/>
            </a:xfrm>
            <a:custGeom>
              <a:rect b="b" l="l" r="r" t="t"/>
              <a:pathLst>
                <a:path extrusionOk="0" h="774" w="775">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16"/>
            <p:cNvSpPr/>
            <p:nvPr/>
          </p:nvSpPr>
          <p:spPr>
            <a:xfrm>
              <a:off x="5437007" y="821105"/>
              <a:ext cx="95218" cy="95218"/>
            </a:xfrm>
            <a:custGeom>
              <a:rect b="b" l="l" r="r" t="t"/>
              <a:pathLst>
                <a:path extrusionOk="0" h="775" w="775">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16"/>
            <p:cNvSpPr/>
            <p:nvPr/>
          </p:nvSpPr>
          <p:spPr>
            <a:xfrm>
              <a:off x="5751534" y="821105"/>
              <a:ext cx="95218" cy="95218"/>
            </a:xfrm>
            <a:custGeom>
              <a:rect b="b" l="l" r="r" t="t"/>
              <a:pathLst>
                <a:path extrusionOk="0" h="775" w="775">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16"/>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16"/>
            <p:cNvSpPr/>
            <p:nvPr/>
          </p:nvSpPr>
          <p:spPr>
            <a:xfrm>
              <a:off x="528048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16"/>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16"/>
            <p:cNvSpPr/>
            <p:nvPr/>
          </p:nvSpPr>
          <p:spPr>
            <a:xfrm>
              <a:off x="5595008"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16"/>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16"/>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16"/>
            <p:cNvSpPr/>
            <p:nvPr/>
          </p:nvSpPr>
          <p:spPr>
            <a:xfrm>
              <a:off x="5595008"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16"/>
            <p:cNvSpPr/>
            <p:nvPr/>
          </p:nvSpPr>
          <p:spPr>
            <a:xfrm>
              <a:off x="5909535"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16"/>
            <p:cNvSpPr/>
            <p:nvPr/>
          </p:nvSpPr>
          <p:spPr>
            <a:xfrm>
              <a:off x="5595008"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16"/>
            <p:cNvSpPr/>
            <p:nvPr/>
          </p:nvSpPr>
          <p:spPr>
            <a:xfrm>
              <a:off x="5437007" y="1763090"/>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16"/>
            <p:cNvSpPr/>
            <p:nvPr/>
          </p:nvSpPr>
          <p:spPr>
            <a:xfrm>
              <a:off x="5751534" y="1763090"/>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16"/>
            <p:cNvSpPr/>
            <p:nvPr/>
          </p:nvSpPr>
          <p:spPr>
            <a:xfrm>
              <a:off x="5437007" y="1448685"/>
              <a:ext cx="95218" cy="95096"/>
            </a:xfrm>
            <a:custGeom>
              <a:rect b="b" l="l" r="r" t="t"/>
              <a:pathLst>
                <a:path extrusionOk="0" h="774"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16"/>
            <p:cNvSpPr/>
            <p:nvPr/>
          </p:nvSpPr>
          <p:spPr>
            <a:xfrm>
              <a:off x="5751534" y="1448685"/>
              <a:ext cx="95218" cy="95096"/>
            </a:xfrm>
            <a:custGeom>
              <a:rect b="b" l="l" r="r" t="t"/>
              <a:pathLst>
                <a:path extrusionOk="0" h="774"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16"/>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16"/>
            <p:cNvSpPr/>
            <p:nvPr/>
          </p:nvSpPr>
          <p:spPr>
            <a:xfrm>
              <a:off x="528048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16"/>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16"/>
            <p:cNvSpPr/>
            <p:nvPr/>
          </p:nvSpPr>
          <p:spPr>
            <a:xfrm>
              <a:off x="5595008"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16"/>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16"/>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16"/>
            <p:cNvSpPr/>
            <p:nvPr/>
          </p:nvSpPr>
          <p:spPr>
            <a:xfrm>
              <a:off x="5595008"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16"/>
            <p:cNvSpPr/>
            <p:nvPr/>
          </p:nvSpPr>
          <p:spPr>
            <a:xfrm>
              <a:off x="5909535"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16"/>
            <p:cNvSpPr/>
            <p:nvPr/>
          </p:nvSpPr>
          <p:spPr>
            <a:xfrm>
              <a:off x="5595008"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16"/>
            <p:cNvSpPr/>
            <p:nvPr/>
          </p:nvSpPr>
          <p:spPr>
            <a:xfrm>
              <a:off x="5437007" y="2389196"/>
              <a:ext cx="95218" cy="95218"/>
            </a:xfrm>
            <a:custGeom>
              <a:rect b="b" l="l" r="r" t="t"/>
              <a:pathLst>
                <a:path extrusionOk="0" h="775" w="775">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16"/>
            <p:cNvSpPr/>
            <p:nvPr/>
          </p:nvSpPr>
          <p:spPr>
            <a:xfrm>
              <a:off x="5751534" y="2389196"/>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16"/>
            <p:cNvSpPr/>
            <p:nvPr/>
          </p:nvSpPr>
          <p:spPr>
            <a:xfrm>
              <a:off x="5437007" y="2076143"/>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16"/>
            <p:cNvSpPr/>
            <p:nvPr/>
          </p:nvSpPr>
          <p:spPr>
            <a:xfrm>
              <a:off x="5751534" y="2076143"/>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16"/>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16"/>
            <p:cNvSpPr/>
            <p:nvPr/>
          </p:nvSpPr>
          <p:spPr>
            <a:xfrm>
              <a:off x="528048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16"/>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16"/>
            <p:cNvSpPr/>
            <p:nvPr/>
          </p:nvSpPr>
          <p:spPr>
            <a:xfrm>
              <a:off x="5595008"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16"/>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16"/>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16"/>
            <p:cNvSpPr/>
            <p:nvPr/>
          </p:nvSpPr>
          <p:spPr>
            <a:xfrm>
              <a:off x="5595008"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16"/>
            <p:cNvSpPr/>
            <p:nvPr/>
          </p:nvSpPr>
          <p:spPr>
            <a:xfrm>
              <a:off x="5909535"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16"/>
            <p:cNvSpPr/>
            <p:nvPr/>
          </p:nvSpPr>
          <p:spPr>
            <a:xfrm>
              <a:off x="5595008"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16"/>
            <p:cNvSpPr/>
            <p:nvPr/>
          </p:nvSpPr>
          <p:spPr>
            <a:xfrm>
              <a:off x="5437007" y="3016777"/>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16"/>
            <p:cNvSpPr/>
            <p:nvPr/>
          </p:nvSpPr>
          <p:spPr>
            <a:xfrm>
              <a:off x="5751534" y="3016777"/>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16"/>
            <p:cNvSpPr/>
            <p:nvPr/>
          </p:nvSpPr>
          <p:spPr>
            <a:xfrm>
              <a:off x="5437007" y="2705198"/>
              <a:ext cx="95218" cy="93744"/>
            </a:xfrm>
            <a:custGeom>
              <a:rect b="b" l="l" r="r" t="t"/>
              <a:pathLst>
                <a:path extrusionOk="0" h="763" w="775">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16"/>
            <p:cNvSpPr/>
            <p:nvPr/>
          </p:nvSpPr>
          <p:spPr>
            <a:xfrm>
              <a:off x="5751534" y="2705198"/>
              <a:ext cx="95218" cy="93744"/>
            </a:xfrm>
            <a:custGeom>
              <a:rect b="b" l="l" r="r" t="t"/>
              <a:pathLst>
                <a:path extrusionOk="0" h="763" w="775">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16"/>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16"/>
            <p:cNvSpPr/>
            <p:nvPr/>
          </p:nvSpPr>
          <p:spPr>
            <a:xfrm>
              <a:off x="528048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16"/>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16"/>
            <p:cNvSpPr/>
            <p:nvPr/>
          </p:nvSpPr>
          <p:spPr>
            <a:xfrm>
              <a:off x="5595008"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16"/>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16"/>
            <p:cNvSpPr/>
            <p:nvPr/>
          </p:nvSpPr>
          <p:spPr>
            <a:xfrm>
              <a:off x="5909535"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16"/>
            <p:cNvSpPr/>
            <p:nvPr/>
          </p:nvSpPr>
          <p:spPr>
            <a:xfrm>
              <a:off x="5595008"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16"/>
            <p:cNvSpPr/>
            <p:nvPr/>
          </p:nvSpPr>
          <p:spPr>
            <a:xfrm>
              <a:off x="5437007" y="364435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16"/>
            <p:cNvSpPr/>
            <p:nvPr/>
          </p:nvSpPr>
          <p:spPr>
            <a:xfrm>
              <a:off x="5751534" y="364435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16"/>
            <p:cNvSpPr/>
            <p:nvPr/>
          </p:nvSpPr>
          <p:spPr>
            <a:xfrm>
              <a:off x="5437007" y="333130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16"/>
            <p:cNvSpPr/>
            <p:nvPr/>
          </p:nvSpPr>
          <p:spPr>
            <a:xfrm>
              <a:off x="5751534" y="33313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16"/>
            <p:cNvSpPr/>
            <p:nvPr/>
          </p:nvSpPr>
          <p:spPr>
            <a:xfrm>
              <a:off x="528048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16"/>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16"/>
            <p:cNvSpPr/>
            <p:nvPr/>
          </p:nvSpPr>
          <p:spPr>
            <a:xfrm>
              <a:off x="5595008"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16"/>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16"/>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16"/>
            <p:cNvSpPr/>
            <p:nvPr/>
          </p:nvSpPr>
          <p:spPr>
            <a:xfrm>
              <a:off x="4967427"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16"/>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16"/>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16"/>
            <p:cNvSpPr/>
            <p:nvPr/>
          </p:nvSpPr>
          <p:spPr>
            <a:xfrm>
              <a:off x="4967427"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16"/>
            <p:cNvSpPr/>
            <p:nvPr/>
          </p:nvSpPr>
          <p:spPr>
            <a:xfrm>
              <a:off x="528048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16"/>
            <p:cNvSpPr/>
            <p:nvPr/>
          </p:nvSpPr>
          <p:spPr>
            <a:xfrm>
              <a:off x="4967427" y="35152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16"/>
            <p:cNvSpPr/>
            <p:nvPr/>
          </p:nvSpPr>
          <p:spPr>
            <a:xfrm>
              <a:off x="4810900" y="50657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16"/>
            <p:cNvSpPr/>
            <p:nvPr/>
          </p:nvSpPr>
          <p:spPr>
            <a:xfrm>
              <a:off x="5123954"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16"/>
            <p:cNvSpPr/>
            <p:nvPr/>
          </p:nvSpPr>
          <p:spPr>
            <a:xfrm>
              <a:off x="4810900" y="19352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16"/>
            <p:cNvSpPr/>
            <p:nvPr/>
          </p:nvSpPr>
          <p:spPr>
            <a:xfrm>
              <a:off x="5123954"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16"/>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16"/>
            <p:cNvSpPr/>
            <p:nvPr/>
          </p:nvSpPr>
          <p:spPr>
            <a:xfrm>
              <a:off x="4652900"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16"/>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16"/>
            <p:cNvSpPr/>
            <p:nvPr/>
          </p:nvSpPr>
          <p:spPr>
            <a:xfrm>
              <a:off x="4967427"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16"/>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16"/>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16"/>
            <p:cNvSpPr/>
            <p:nvPr/>
          </p:nvSpPr>
          <p:spPr>
            <a:xfrm>
              <a:off x="4967427"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16"/>
            <p:cNvSpPr/>
            <p:nvPr/>
          </p:nvSpPr>
          <p:spPr>
            <a:xfrm>
              <a:off x="528048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16"/>
            <p:cNvSpPr/>
            <p:nvPr/>
          </p:nvSpPr>
          <p:spPr>
            <a:xfrm>
              <a:off x="4967427" y="979106"/>
              <a:ext cx="95218" cy="95218"/>
            </a:xfrm>
            <a:custGeom>
              <a:rect b="b" l="l" r="r" t="t"/>
              <a:pathLst>
                <a:path extrusionOk="0" h="775" w="775">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16"/>
            <p:cNvSpPr/>
            <p:nvPr/>
          </p:nvSpPr>
          <p:spPr>
            <a:xfrm>
              <a:off x="4810900" y="1135632"/>
              <a:ext cx="95218" cy="95096"/>
            </a:xfrm>
            <a:custGeom>
              <a:rect b="b" l="l" r="r" t="t"/>
              <a:pathLst>
                <a:path extrusionOk="0" h="774" w="775">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16"/>
            <p:cNvSpPr/>
            <p:nvPr/>
          </p:nvSpPr>
          <p:spPr>
            <a:xfrm>
              <a:off x="5123954"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16"/>
            <p:cNvSpPr/>
            <p:nvPr/>
          </p:nvSpPr>
          <p:spPr>
            <a:xfrm>
              <a:off x="4810900" y="821105"/>
              <a:ext cx="95218" cy="95218"/>
            </a:xfrm>
            <a:custGeom>
              <a:rect b="b" l="l" r="r" t="t"/>
              <a:pathLst>
                <a:path extrusionOk="0" h="775" w="775">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16"/>
            <p:cNvSpPr/>
            <p:nvPr/>
          </p:nvSpPr>
          <p:spPr>
            <a:xfrm>
              <a:off x="5123954"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16"/>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16"/>
            <p:cNvSpPr/>
            <p:nvPr/>
          </p:nvSpPr>
          <p:spPr>
            <a:xfrm>
              <a:off x="4652900"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16"/>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16"/>
            <p:cNvSpPr/>
            <p:nvPr/>
          </p:nvSpPr>
          <p:spPr>
            <a:xfrm>
              <a:off x="4967427"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16"/>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16"/>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16"/>
            <p:cNvSpPr/>
            <p:nvPr/>
          </p:nvSpPr>
          <p:spPr>
            <a:xfrm>
              <a:off x="4967427"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16"/>
            <p:cNvSpPr/>
            <p:nvPr/>
          </p:nvSpPr>
          <p:spPr>
            <a:xfrm>
              <a:off x="528048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3" name="Google Shape;5113;p16"/>
            <p:cNvSpPr/>
            <p:nvPr/>
          </p:nvSpPr>
          <p:spPr>
            <a:xfrm>
              <a:off x="4967427" y="1605089"/>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4" name="Google Shape;5114;p16"/>
            <p:cNvSpPr/>
            <p:nvPr/>
          </p:nvSpPr>
          <p:spPr>
            <a:xfrm>
              <a:off x="4810900" y="1763090"/>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16"/>
            <p:cNvSpPr/>
            <p:nvPr/>
          </p:nvSpPr>
          <p:spPr>
            <a:xfrm>
              <a:off x="5123954"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16"/>
            <p:cNvSpPr/>
            <p:nvPr/>
          </p:nvSpPr>
          <p:spPr>
            <a:xfrm>
              <a:off x="4810900" y="1448685"/>
              <a:ext cx="95218" cy="95096"/>
            </a:xfrm>
            <a:custGeom>
              <a:rect b="b" l="l" r="r" t="t"/>
              <a:pathLst>
                <a:path extrusionOk="0" h="774"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7" name="Google Shape;5117;p16"/>
            <p:cNvSpPr/>
            <p:nvPr/>
          </p:nvSpPr>
          <p:spPr>
            <a:xfrm>
              <a:off x="5123954"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8" name="Google Shape;5118;p16"/>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9" name="Google Shape;5119;p16"/>
            <p:cNvSpPr/>
            <p:nvPr/>
          </p:nvSpPr>
          <p:spPr>
            <a:xfrm>
              <a:off x="4652900"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0" name="Google Shape;5120;p16"/>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16"/>
            <p:cNvSpPr/>
            <p:nvPr/>
          </p:nvSpPr>
          <p:spPr>
            <a:xfrm>
              <a:off x="4967427"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16"/>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16"/>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16"/>
            <p:cNvSpPr/>
            <p:nvPr/>
          </p:nvSpPr>
          <p:spPr>
            <a:xfrm>
              <a:off x="4967427"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16"/>
            <p:cNvSpPr/>
            <p:nvPr/>
          </p:nvSpPr>
          <p:spPr>
            <a:xfrm>
              <a:off x="528048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16"/>
            <p:cNvSpPr/>
            <p:nvPr/>
          </p:nvSpPr>
          <p:spPr>
            <a:xfrm>
              <a:off x="4967427" y="2232670"/>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16"/>
            <p:cNvSpPr/>
            <p:nvPr/>
          </p:nvSpPr>
          <p:spPr>
            <a:xfrm>
              <a:off x="4810900" y="2389196"/>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16"/>
            <p:cNvSpPr/>
            <p:nvPr/>
          </p:nvSpPr>
          <p:spPr>
            <a:xfrm>
              <a:off x="5123954"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16"/>
            <p:cNvSpPr/>
            <p:nvPr/>
          </p:nvSpPr>
          <p:spPr>
            <a:xfrm>
              <a:off x="4810900" y="2076143"/>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16"/>
            <p:cNvSpPr/>
            <p:nvPr/>
          </p:nvSpPr>
          <p:spPr>
            <a:xfrm>
              <a:off x="5123954"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16"/>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2" name="Google Shape;5132;p16"/>
            <p:cNvSpPr/>
            <p:nvPr/>
          </p:nvSpPr>
          <p:spPr>
            <a:xfrm>
              <a:off x="4652900"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16"/>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16"/>
            <p:cNvSpPr/>
            <p:nvPr/>
          </p:nvSpPr>
          <p:spPr>
            <a:xfrm>
              <a:off x="4967427"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16"/>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16"/>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16"/>
            <p:cNvSpPr/>
            <p:nvPr/>
          </p:nvSpPr>
          <p:spPr>
            <a:xfrm>
              <a:off x="4967427"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16"/>
            <p:cNvSpPr/>
            <p:nvPr/>
          </p:nvSpPr>
          <p:spPr>
            <a:xfrm>
              <a:off x="528048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16"/>
            <p:cNvSpPr/>
            <p:nvPr/>
          </p:nvSpPr>
          <p:spPr>
            <a:xfrm>
              <a:off x="4967427" y="2860250"/>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16"/>
            <p:cNvSpPr/>
            <p:nvPr/>
          </p:nvSpPr>
          <p:spPr>
            <a:xfrm>
              <a:off x="4810900" y="3016777"/>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16"/>
            <p:cNvSpPr/>
            <p:nvPr/>
          </p:nvSpPr>
          <p:spPr>
            <a:xfrm>
              <a:off x="5123954"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16"/>
            <p:cNvSpPr/>
            <p:nvPr/>
          </p:nvSpPr>
          <p:spPr>
            <a:xfrm>
              <a:off x="4810900" y="2705198"/>
              <a:ext cx="95218" cy="93744"/>
            </a:xfrm>
            <a:custGeom>
              <a:rect b="b" l="l" r="r" t="t"/>
              <a:pathLst>
                <a:path extrusionOk="0" h="763" w="775">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16"/>
            <p:cNvSpPr/>
            <p:nvPr/>
          </p:nvSpPr>
          <p:spPr>
            <a:xfrm>
              <a:off x="5123954"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16"/>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16"/>
            <p:cNvSpPr/>
            <p:nvPr/>
          </p:nvSpPr>
          <p:spPr>
            <a:xfrm>
              <a:off x="4652900"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16"/>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16"/>
            <p:cNvSpPr/>
            <p:nvPr/>
          </p:nvSpPr>
          <p:spPr>
            <a:xfrm>
              <a:off x="4967427"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16"/>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16"/>
            <p:cNvSpPr/>
            <p:nvPr/>
          </p:nvSpPr>
          <p:spPr>
            <a:xfrm>
              <a:off x="528048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16"/>
            <p:cNvSpPr/>
            <p:nvPr/>
          </p:nvSpPr>
          <p:spPr>
            <a:xfrm>
              <a:off x="4967427" y="348930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16"/>
            <p:cNvSpPr/>
            <p:nvPr/>
          </p:nvSpPr>
          <p:spPr>
            <a:xfrm>
              <a:off x="4810900" y="364435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16"/>
            <p:cNvSpPr/>
            <p:nvPr/>
          </p:nvSpPr>
          <p:spPr>
            <a:xfrm>
              <a:off x="5123954"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16"/>
            <p:cNvSpPr/>
            <p:nvPr/>
          </p:nvSpPr>
          <p:spPr>
            <a:xfrm>
              <a:off x="4810900" y="33313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16"/>
            <p:cNvSpPr/>
            <p:nvPr/>
          </p:nvSpPr>
          <p:spPr>
            <a:xfrm>
              <a:off x="5123954"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16"/>
            <p:cNvSpPr/>
            <p:nvPr/>
          </p:nvSpPr>
          <p:spPr>
            <a:xfrm>
              <a:off x="4652900"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16"/>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16"/>
            <p:cNvSpPr/>
            <p:nvPr/>
          </p:nvSpPr>
          <p:spPr>
            <a:xfrm>
              <a:off x="4967427"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16"/>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16"/>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16"/>
            <p:cNvSpPr/>
            <p:nvPr/>
          </p:nvSpPr>
          <p:spPr>
            <a:xfrm>
              <a:off x="4339846"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16"/>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16"/>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16"/>
            <p:cNvSpPr/>
            <p:nvPr/>
          </p:nvSpPr>
          <p:spPr>
            <a:xfrm>
              <a:off x="4339846"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16"/>
            <p:cNvSpPr/>
            <p:nvPr/>
          </p:nvSpPr>
          <p:spPr>
            <a:xfrm>
              <a:off x="4652900"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16"/>
            <p:cNvSpPr/>
            <p:nvPr/>
          </p:nvSpPr>
          <p:spPr>
            <a:xfrm>
              <a:off x="4339846" y="35152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16"/>
            <p:cNvSpPr/>
            <p:nvPr/>
          </p:nvSpPr>
          <p:spPr>
            <a:xfrm>
              <a:off x="4183320" y="50657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16"/>
            <p:cNvSpPr/>
            <p:nvPr/>
          </p:nvSpPr>
          <p:spPr>
            <a:xfrm>
              <a:off x="4496373" y="50657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16"/>
            <p:cNvSpPr/>
            <p:nvPr/>
          </p:nvSpPr>
          <p:spPr>
            <a:xfrm>
              <a:off x="4183320" y="19352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16"/>
            <p:cNvSpPr/>
            <p:nvPr/>
          </p:nvSpPr>
          <p:spPr>
            <a:xfrm>
              <a:off x="4496373" y="19352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16"/>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16"/>
            <p:cNvSpPr/>
            <p:nvPr/>
          </p:nvSpPr>
          <p:spPr>
            <a:xfrm>
              <a:off x="402544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16"/>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16"/>
            <p:cNvSpPr/>
            <p:nvPr/>
          </p:nvSpPr>
          <p:spPr>
            <a:xfrm>
              <a:off x="4339846"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16"/>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16"/>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16"/>
            <p:cNvSpPr/>
            <p:nvPr/>
          </p:nvSpPr>
          <p:spPr>
            <a:xfrm>
              <a:off x="4339846"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16"/>
            <p:cNvSpPr/>
            <p:nvPr/>
          </p:nvSpPr>
          <p:spPr>
            <a:xfrm>
              <a:off x="4652900"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16"/>
            <p:cNvSpPr/>
            <p:nvPr/>
          </p:nvSpPr>
          <p:spPr>
            <a:xfrm>
              <a:off x="4339846" y="979106"/>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9" name="Google Shape;5179;p16"/>
            <p:cNvSpPr/>
            <p:nvPr/>
          </p:nvSpPr>
          <p:spPr>
            <a:xfrm>
              <a:off x="4183320" y="1135632"/>
              <a:ext cx="95218" cy="95096"/>
            </a:xfrm>
            <a:custGeom>
              <a:rect b="b" l="l" r="r" t="t"/>
              <a:pathLst>
                <a:path extrusionOk="0" h="774" w="775">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0" name="Google Shape;5180;p16"/>
            <p:cNvSpPr/>
            <p:nvPr/>
          </p:nvSpPr>
          <p:spPr>
            <a:xfrm>
              <a:off x="4496373" y="1135632"/>
              <a:ext cx="93744" cy="95096"/>
            </a:xfrm>
            <a:custGeom>
              <a:rect b="b" l="l" r="r" t="t"/>
              <a:pathLst>
                <a:path extrusionOk="0" h="774" w="763">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16"/>
            <p:cNvSpPr/>
            <p:nvPr/>
          </p:nvSpPr>
          <p:spPr>
            <a:xfrm>
              <a:off x="4183320" y="821105"/>
              <a:ext cx="95218" cy="95218"/>
            </a:xfrm>
            <a:custGeom>
              <a:rect b="b" l="l" r="r" t="t"/>
              <a:pathLst>
                <a:path extrusionOk="0" h="775" w="775">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16"/>
            <p:cNvSpPr/>
            <p:nvPr/>
          </p:nvSpPr>
          <p:spPr>
            <a:xfrm>
              <a:off x="4496373" y="821105"/>
              <a:ext cx="93744" cy="95218"/>
            </a:xfrm>
            <a:custGeom>
              <a:rect b="b" l="l" r="r" t="t"/>
              <a:pathLst>
                <a:path extrusionOk="0" h="775" w="763">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16"/>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16"/>
            <p:cNvSpPr/>
            <p:nvPr/>
          </p:nvSpPr>
          <p:spPr>
            <a:xfrm>
              <a:off x="402544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16"/>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16"/>
            <p:cNvSpPr/>
            <p:nvPr/>
          </p:nvSpPr>
          <p:spPr>
            <a:xfrm>
              <a:off x="4339846"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16"/>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16"/>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16"/>
            <p:cNvSpPr/>
            <p:nvPr/>
          </p:nvSpPr>
          <p:spPr>
            <a:xfrm>
              <a:off x="4339846"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16"/>
            <p:cNvSpPr/>
            <p:nvPr/>
          </p:nvSpPr>
          <p:spPr>
            <a:xfrm>
              <a:off x="4652900"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16"/>
            <p:cNvSpPr/>
            <p:nvPr/>
          </p:nvSpPr>
          <p:spPr>
            <a:xfrm>
              <a:off x="4339846" y="1605089"/>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16"/>
            <p:cNvSpPr/>
            <p:nvPr/>
          </p:nvSpPr>
          <p:spPr>
            <a:xfrm>
              <a:off x="4183320" y="1763090"/>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16"/>
            <p:cNvSpPr/>
            <p:nvPr/>
          </p:nvSpPr>
          <p:spPr>
            <a:xfrm>
              <a:off x="4496373" y="1763090"/>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16"/>
            <p:cNvSpPr/>
            <p:nvPr/>
          </p:nvSpPr>
          <p:spPr>
            <a:xfrm>
              <a:off x="4183320" y="1448685"/>
              <a:ext cx="95218" cy="95096"/>
            </a:xfrm>
            <a:custGeom>
              <a:rect b="b" l="l" r="r" t="t"/>
              <a:pathLst>
                <a:path extrusionOk="0" h="774"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16"/>
            <p:cNvSpPr/>
            <p:nvPr/>
          </p:nvSpPr>
          <p:spPr>
            <a:xfrm>
              <a:off x="4496373" y="1448685"/>
              <a:ext cx="93744" cy="95096"/>
            </a:xfrm>
            <a:custGeom>
              <a:rect b="b" l="l" r="r" t="t"/>
              <a:pathLst>
                <a:path extrusionOk="0" h="774"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16"/>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16"/>
            <p:cNvSpPr/>
            <p:nvPr/>
          </p:nvSpPr>
          <p:spPr>
            <a:xfrm>
              <a:off x="402544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16"/>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16"/>
            <p:cNvSpPr/>
            <p:nvPr/>
          </p:nvSpPr>
          <p:spPr>
            <a:xfrm>
              <a:off x="4339846"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16"/>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16"/>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16"/>
            <p:cNvSpPr/>
            <p:nvPr/>
          </p:nvSpPr>
          <p:spPr>
            <a:xfrm>
              <a:off x="4339846"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16"/>
            <p:cNvSpPr/>
            <p:nvPr/>
          </p:nvSpPr>
          <p:spPr>
            <a:xfrm>
              <a:off x="4652900"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16"/>
            <p:cNvSpPr/>
            <p:nvPr/>
          </p:nvSpPr>
          <p:spPr>
            <a:xfrm>
              <a:off x="4339846" y="2232670"/>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16"/>
            <p:cNvSpPr/>
            <p:nvPr/>
          </p:nvSpPr>
          <p:spPr>
            <a:xfrm>
              <a:off x="4183320" y="2389196"/>
              <a:ext cx="95218" cy="95218"/>
            </a:xfrm>
            <a:custGeom>
              <a:rect b="b" l="l" r="r" t="t"/>
              <a:pathLst>
                <a:path extrusionOk="0" h="775" w="775">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16"/>
            <p:cNvSpPr/>
            <p:nvPr/>
          </p:nvSpPr>
          <p:spPr>
            <a:xfrm>
              <a:off x="4496373" y="2389196"/>
              <a:ext cx="93744" cy="95218"/>
            </a:xfrm>
            <a:custGeom>
              <a:rect b="b" l="l" r="r" t="t"/>
              <a:pathLst>
                <a:path extrusionOk="0" h="775" w="763">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16"/>
            <p:cNvSpPr/>
            <p:nvPr/>
          </p:nvSpPr>
          <p:spPr>
            <a:xfrm>
              <a:off x="4183320" y="2076143"/>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16"/>
            <p:cNvSpPr/>
            <p:nvPr/>
          </p:nvSpPr>
          <p:spPr>
            <a:xfrm>
              <a:off x="4496373" y="2076143"/>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16"/>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16"/>
            <p:cNvSpPr/>
            <p:nvPr/>
          </p:nvSpPr>
          <p:spPr>
            <a:xfrm>
              <a:off x="402544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16"/>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2" name="Google Shape;5212;p16"/>
            <p:cNvSpPr/>
            <p:nvPr/>
          </p:nvSpPr>
          <p:spPr>
            <a:xfrm>
              <a:off x="4339846"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16"/>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16"/>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16"/>
            <p:cNvSpPr/>
            <p:nvPr/>
          </p:nvSpPr>
          <p:spPr>
            <a:xfrm>
              <a:off x="4339846"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16"/>
            <p:cNvSpPr/>
            <p:nvPr/>
          </p:nvSpPr>
          <p:spPr>
            <a:xfrm>
              <a:off x="4652900"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16"/>
            <p:cNvSpPr/>
            <p:nvPr/>
          </p:nvSpPr>
          <p:spPr>
            <a:xfrm>
              <a:off x="4339846" y="2860250"/>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16"/>
            <p:cNvSpPr/>
            <p:nvPr/>
          </p:nvSpPr>
          <p:spPr>
            <a:xfrm>
              <a:off x="4183320" y="3016777"/>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9" name="Google Shape;5219;p16"/>
            <p:cNvSpPr/>
            <p:nvPr/>
          </p:nvSpPr>
          <p:spPr>
            <a:xfrm>
              <a:off x="4496373" y="3016777"/>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16"/>
            <p:cNvSpPr/>
            <p:nvPr/>
          </p:nvSpPr>
          <p:spPr>
            <a:xfrm>
              <a:off x="4183320" y="2705198"/>
              <a:ext cx="95218" cy="93744"/>
            </a:xfrm>
            <a:custGeom>
              <a:rect b="b" l="l" r="r" t="t"/>
              <a:pathLst>
                <a:path extrusionOk="0" h="763" w="775">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16"/>
            <p:cNvSpPr/>
            <p:nvPr/>
          </p:nvSpPr>
          <p:spPr>
            <a:xfrm>
              <a:off x="4496373" y="2705198"/>
              <a:ext cx="93744" cy="93744"/>
            </a:xfrm>
            <a:custGeom>
              <a:rect b="b" l="l" r="r" t="t"/>
              <a:pathLst>
                <a:path extrusionOk="0" h="763" w="763">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2" name="Google Shape;5222;p16"/>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3" name="Google Shape;5223;p16"/>
            <p:cNvSpPr/>
            <p:nvPr/>
          </p:nvSpPr>
          <p:spPr>
            <a:xfrm>
              <a:off x="402544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4" name="Google Shape;5224;p16"/>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16"/>
            <p:cNvSpPr/>
            <p:nvPr/>
          </p:nvSpPr>
          <p:spPr>
            <a:xfrm>
              <a:off x="4339846"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16"/>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16"/>
            <p:cNvSpPr/>
            <p:nvPr/>
          </p:nvSpPr>
          <p:spPr>
            <a:xfrm>
              <a:off x="4652900"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16"/>
            <p:cNvSpPr/>
            <p:nvPr/>
          </p:nvSpPr>
          <p:spPr>
            <a:xfrm>
              <a:off x="4339846" y="348930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16"/>
            <p:cNvSpPr/>
            <p:nvPr/>
          </p:nvSpPr>
          <p:spPr>
            <a:xfrm>
              <a:off x="4183320" y="364435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16"/>
            <p:cNvSpPr/>
            <p:nvPr/>
          </p:nvSpPr>
          <p:spPr>
            <a:xfrm>
              <a:off x="4496373" y="364435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16"/>
            <p:cNvSpPr/>
            <p:nvPr/>
          </p:nvSpPr>
          <p:spPr>
            <a:xfrm>
              <a:off x="4183320" y="333130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16"/>
            <p:cNvSpPr/>
            <p:nvPr/>
          </p:nvSpPr>
          <p:spPr>
            <a:xfrm>
              <a:off x="4496373" y="333130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16"/>
            <p:cNvSpPr/>
            <p:nvPr/>
          </p:nvSpPr>
          <p:spPr>
            <a:xfrm>
              <a:off x="402544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16"/>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16"/>
            <p:cNvSpPr/>
            <p:nvPr/>
          </p:nvSpPr>
          <p:spPr>
            <a:xfrm>
              <a:off x="4339846"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6" name="Google Shape;5236;p16"/>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7" name="Google Shape;5237;p16"/>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16"/>
            <p:cNvSpPr/>
            <p:nvPr/>
          </p:nvSpPr>
          <p:spPr>
            <a:xfrm>
              <a:off x="3710914"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9" name="Google Shape;5239;p16"/>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0" name="Google Shape;5240;p16"/>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1" name="Google Shape;5241;p16"/>
            <p:cNvSpPr/>
            <p:nvPr/>
          </p:nvSpPr>
          <p:spPr>
            <a:xfrm>
              <a:off x="3710914"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16"/>
            <p:cNvSpPr/>
            <p:nvPr/>
          </p:nvSpPr>
          <p:spPr>
            <a:xfrm>
              <a:off x="402544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16"/>
            <p:cNvSpPr/>
            <p:nvPr/>
          </p:nvSpPr>
          <p:spPr>
            <a:xfrm>
              <a:off x="3710914" y="35152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16"/>
            <p:cNvSpPr/>
            <p:nvPr/>
          </p:nvSpPr>
          <p:spPr>
            <a:xfrm>
              <a:off x="3554388" y="50657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5" name="Google Shape;5245;p16"/>
            <p:cNvSpPr/>
            <p:nvPr/>
          </p:nvSpPr>
          <p:spPr>
            <a:xfrm>
              <a:off x="3868915"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16"/>
            <p:cNvSpPr/>
            <p:nvPr/>
          </p:nvSpPr>
          <p:spPr>
            <a:xfrm>
              <a:off x="3554388" y="19352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16"/>
            <p:cNvSpPr/>
            <p:nvPr/>
          </p:nvSpPr>
          <p:spPr>
            <a:xfrm>
              <a:off x="3868915"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16"/>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16"/>
            <p:cNvSpPr/>
            <p:nvPr/>
          </p:nvSpPr>
          <p:spPr>
            <a:xfrm>
              <a:off x="3399336"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16"/>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1" name="Google Shape;5251;p16"/>
            <p:cNvSpPr/>
            <p:nvPr/>
          </p:nvSpPr>
          <p:spPr>
            <a:xfrm>
              <a:off x="3710914"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16"/>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16"/>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4" name="Google Shape;5254;p16"/>
            <p:cNvSpPr/>
            <p:nvPr/>
          </p:nvSpPr>
          <p:spPr>
            <a:xfrm>
              <a:off x="3710914"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16"/>
            <p:cNvSpPr/>
            <p:nvPr/>
          </p:nvSpPr>
          <p:spPr>
            <a:xfrm>
              <a:off x="402544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16"/>
            <p:cNvSpPr/>
            <p:nvPr/>
          </p:nvSpPr>
          <p:spPr>
            <a:xfrm>
              <a:off x="3710914" y="979106"/>
              <a:ext cx="95218" cy="95218"/>
            </a:xfrm>
            <a:custGeom>
              <a:rect b="b" l="l" r="r" t="t"/>
              <a:pathLst>
                <a:path extrusionOk="0" h="775" w="775">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7" name="Google Shape;5257;p16"/>
            <p:cNvSpPr/>
            <p:nvPr/>
          </p:nvSpPr>
          <p:spPr>
            <a:xfrm>
              <a:off x="3554388" y="1135632"/>
              <a:ext cx="95218" cy="95096"/>
            </a:xfrm>
            <a:custGeom>
              <a:rect b="b" l="l" r="r" t="t"/>
              <a:pathLst>
                <a:path extrusionOk="0" h="774" w="775">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8" name="Google Shape;5258;p16"/>
            <p:cNvSpPr/>
            <p:nvPr/>
          </p:nvSpPr>
          <p:spPr>
            <a:xfrm>
              <a:off x="3868915"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9" name="Google Shape;5259;p16"/>
            <p:cNvSpPr/>
            <p:nvPr/>
          </p:nvSpPr>
          <p:spPr>
            <a:xfrm>
              <a:off x="3554388" y="821105"/>
              <a:ext cx="95218" cy="95218"/>
            </a:xfrm>
            <a:custGeom>
              <a:rect b="b" l="l" r="r" t="t"/>
              <a:pathLst>
                <a:path extrusionOk="0" h="775" w="775">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0" name="Google Shape;5260;p16"/>
            <p:cNvSpPr/>
            <p:nvPr/>
          </p:nvSpPr>
          <p:spPr>
            <a:xfrm>
              <a:off x="3868915"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16"/>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p16"/>
            <p:cNvSpPr/>
            <p:nvPr/>
          </p:nvSpPr>
          <p:spPr>
            <a:xfrm>
              <a:off x="3399336"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3" name="Google Shape;5263;p16"/>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4" name="Google Shape;5264;p16"/>
            <p:cNvSpPr/>
            <p:nvPr/>
          </p:nvSpPr>
          <p:spPr>
            <a:xfrm>
              <a:off x="3710914"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5" name="Google Shape;5265;p16"/>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6" name="Google Shape;5266;p16"/>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16"/>
            <p:cNvSpPr/>
            <p:nvPr/>
          </p:nvSpPr>
          <p:spPr>
            <a:xfrm>
              <a:off x="3710914"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16"/>
            <p:cNvSpPr/>
            <p:nvPr/>
          </p:nvSpPr>
          <p:spPr>
            <a:xfrm>
              <a:off x="402544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16"/>
            <p:cNvSpPr/>
            <p:nvPr/>
          </p:nvSpPr>
          <p:spPr>
            <a:xfrm>
              <a:off x="3710914" y="1605089"/>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16"/>
            <p:cNvSpPr/>
            <p:nvPr/>
          </p:nvSpPr>
          <p:spPr>
            <a:xfrm>
              <a:off x="3554388" y="1763090"/>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16"/>
            <p:cNvSpPr/>
            <p:nvPr/>
          </p:nvSpPr>
          <p:spPr>
            <a:xfrm>
              <a:off x="3868915"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16"/>
            <p:cNvSpPr/>
            <p:nvPr/>
          </p:nvSpPr>
          <p:spPr>
            <a:xfrm>
              <a:off x="3554388" y="1448685"/>
              <a:ext cx="95218" cy="95096"/>
            </a:xfrm>
            <a:custGeom>
              <a:rect b="b" l="l" r="r" t="t"/>
              <a:pathLst>
                <a:path extrusionOk="0" h="774"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16"/>
            <p:cNvSpPr/>
            <p:nvPr/>
          </p:nvSpPr>
          <p:spPr>
            <a:xfrm>
              <a:off x="3868915"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16"/>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16"/>
            <p:cNvSpPr/>
            <p:nvPr/>
          </p:nvSpPr>
          <p:spPr>
            <a:xfrm>
              <a:off x="3399336"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16"/>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16"/>
            <p:cNvSpPr/>
            <p:nvPr/>
          </p:nvSpPr>
          <p:spPr>
            <a:xfrm>
              <a:off x="3710914"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16"/>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16"/>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16"/>
            <p:cNvSpPr/>
            <p:nvPr/>
          </p:nvSpPr>
          <p:spPr>
            <a:xfrm>
              <a:off x="3710914"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16"/>
            <p:cNvSpPr/>
            <p:nvPr/>
          </p:nvSpPr>
          <p:spPr>
            <a:xfrm>
              <a:off x="402544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16"/>
            <p:cNvSpPr/>
            <p:nvPr/>
          </p:nvSpPr>
          <p:spPr>
            <a:xfrm>
              <a:off x="3710914" y="2232670"/>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16"/>
            <p:cNvSpPr/>
            <p:nvPr/>
          </p:nvSpPr>
          <p:spPr>
            <a:xfrm>
              <a:off x="3554388" y="2389196"/>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16"/>
            <p:cNvSpPr/>
            <p:nvPr/>
          </p:nvSpPr>
          <p:spPr>
            <a:xfrm>
              <a:off x="3868915"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16"/>
            <p:cNvSpPr/>
            <p:nvPr/>
          </p:nvSpPr>
          <p:spPr>
            <a:xfrm>
              <a:off x="3554388" y="2076143"/>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16"/>
            <p:cNvSpPr/>
            <p:nvPr/>
          </p:nvSpPr>
          <p:spPr>
            <a:xfrm>
              <a:off x="3868915"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16"/>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16"/>
            <p:cNvSpPr/>
            <p:nvPr/>
          </p:nvSpPr>
          <p:spPr>
            <a:xfrm>
              <a:off x="3399336"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16"/>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0" name="Google Shape;5290;p16"/>
            <p:cNvSpPr/>
            <p:nvPr/>
          </p:nvSpPr>
          <p:spPr>
            <a:xfrm>
              <a:off x="3710914"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1" name="Google Shape;5291;p16"/>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2" name="Google Shape;5292;p16"/>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16"/>
            <p:cNvSpPr/>
            <p:nvPr/>
          </p:nvSpPr>
          <p:spPr>
            <a:xfrm>
              <a:off x="3710914"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16"/>
            <p:cNvSpPr/>
            <p:nvPr/>
          </p:nvSpPr>
          <p:spPr>
            <a:xfrm>
              <a:off x="402544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16"/>
            <p:cNvSpPr/>
            <p:nvPr/>
          </p:nvSpPr>
          <p:spPr>
            <a:xfrm>
              <a:off x="3710914" y="2860250"/>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16"/>
            <p:cNvSpPr/>
            <p:nvPr/>
          </p:nvSpPr>
          <p:spPr>
            <a:xfrm>
              <a:off x="3554388" y="3016777"/>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7" name="Google Shape;5297;p16"/>
            <p:cNvSpPr/>
            <p:nvPr/>
          </p:nvSpPr>
          <p:spPr>
            <a:xfrm>
              <a:off x="3868915"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16"/>
            <p:cNvSpPr/>
            <p:nvPr/>
          </p:nvSpPr>
          <p:spPr>
            <a:xfrm>
              <a:off x="3554388" y="2705198"/>
              <a:ext cx="95218" cy="93744"/>
            </a:xfrm>
            <a:custGeom>
              <a:rect b="b" l="l" r="r" t="t"/>
              <a:pathLst>
                <a:path extrusionOk="0" h="763" w="775">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16"/>
            <p:cNvSpPr/>
            <p:nvPr/>
          </p:nvSpPr>
          <p:spPr>
            <a:xfrm>
              <a:off x="3868915"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16"/>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1" name="Google Shape;5301;p16"/>
            <p:cNvSpPr/>
            <p:nvPr/>
          </p:nvSpPr>
          <p:spPr>
            <a:xfrm>
              <a:off x="3399336"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2" name="Google Shape;5302;p16"/>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3" name="Google Shape;5303;p16"/>
            <p:cNvSpPr/>
            <p:nvPr/>
          </p:nvSpPr>
          <p:spPr>
            <a:xfrm>
              <a:off x="3710914"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4" name="Google Shape;5304;p16"/>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16"/>
            <p:cNvSpPr/>
            <p:nvPr/>
          </p:nvSpPr>
          <p:spPr>
            <a:xfrm>
              <a:off x="402544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6" name="Google Shape;5306;p16"/>
            <p:cNvSpPr/>
            <p:nvPr/>
          </p:nvSpPr>
          <p:spPr>
            <a:xfrm>
              <a:off x="3710914" y="348930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7" name="Google Shape;5307;p16"/>
            <p:cNvSpPr/>
            <p:nvPr/>
          </p:nvSpPr>
          <p:spPr>
            <a:xfrm>
              <a:off x="3554388" y="364435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8" name="Google Shape;5308;p16"/>
            <p:cNvSpPr/>
            <p:nvPr/>
          </p:nvSpPr>
          <p:spPr>
            <a:xfrm>
              <a:off x="3868915"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9" name="Google Shape;5309;p16"/>
            <p:cNvSpPr/>
            <p:nvPr/>
          </p:nvSpPr>
          <p:spPr>
            <a:xfrm>
              <a:off x="3554388" y="33313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0" name="Google Shape;5310;p16"/>
            <p:cNvSpPr/>
            <p:nvPr/>
          </p:nvSpPr>
          <p:spPr>
            <a:xfrm>
              <a:off x="3868915"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1" name="Google Shape;5311;p16"/>
            <p:cNvSpPr/>
            <p:nvPr/>
          </p:nvSpPr>
          <p:spPr>
            <a:xfrm>
              <a:off x="3399336"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2" name="Google Shape;5312;p16"/>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3" name="Google Shape;5313;p16"/>
            <p:cNvSpPr/>
            <p:nvPr/>
          </p:nvSpPr>
          <p:spPr>
            <a:xfrm>
              <a:off x="3710914"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16"/>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16"/>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16"/>
            <p:cNvSpPr/>
            <p:nvPr/>
          </p:nvSpPr>
          <p:spPr>
            <a:xfrm>
              <a:off x="30833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16"/>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8" name="Google Shape;5318;p16"/>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16"/>
            <p:cNvSpPr/>
            <p:nvPr/>
          </p:nvSpPr>
          <p:spPr>
            <a:xfrm>
              <a:off x="30833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16"/>
            <p:cNvSpPr/>
            <p:nvPr/>
          </p:nvSpPr>
          <p:spPr>
            <a:xfrm>
              <a:off x="3399336"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16"/>
            <p:cNvSpPr/>
            <p:nvPr/>
          </p:nvSpPr>
          <p:spPr>
            <a:xfrm>
              <a:off x="3083334"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16"/>
            <p:cNvSpPr/>
            <p:nvPr/>
          </p:nvSpPr>
          <p:spPr>
            <a:xfrm>
              <a:off x="2926807" y="50657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16"/>
            <p:cNvSpPr/>
            <p:nvPr/>
          </p:nvSpPr>
          <p:spPr>
            <a:xfrm>
              <a:off x="3241335" y="50657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16"/>
            <p:cNvSpPr/>
            <p:nvPr/>
          </p:nvSpPr>
          <p:spPr>
            <a:xfrm>
              <a:off x="2926807" y="19352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16"/>
            <p:cNvSpPr/>
            <p:nvPr/>
          </p:nvSpPr>
          <p:spPr>
            <a:xfrm>
              <a:off x="3241335" y="19352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16"/>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16"/>
            <p:cNvSpPr/>
            <p:nvPr/>
          </p:nvSpPr>
          <p:spPr>
            <a:xfrm>
              <a:off x="2770281"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16"/>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16"/>
            <p:cNvSpPr/>
            <p:nvPr/>
          </p:nvSpPr>
          <p:spPr>
            <a:xfrm>
              <a:off x="30833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16"/>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16"/>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16"/>
            <p:cNvSpPr/>
            <p:nvPr/>
          </p:nvSpPr>
          <p:spPr>
            <a:xfrm>
              <a:off x="30833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16"/>
            <p:cNvSpPr/>
            <p:nvPr/>
          </p:nvSpPr>
          <p:spPr>
            <a:xfrm>
              <a:off x="3399336"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4" name="Google Shape;5334;p16"/>
            <p:cNvSpPr/>
            <p:nvPr/>
          </p:nvSpPr>
          <p:spPr>
            <a:xfrm>
              <a:off x="3083334"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5" name="Google Shape;5335;p16"/>
            <p:cNvSpPr/>
            <p:nvPr/>
          </p:nvSpPr>
          <p:spPr>
            <a:xfrm>
              <a:off x="2926807" y="1135632"/>
              <a:ext cx="95218" cy="95096"/>
            </a:xfrm>
            <a:custGeom>
              <a:rect b="b" l="l" r="r" t="t"/>
              <a:pathLst>
                <a:path extrusionOk="0" h="774" w="775">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16"/>
            <p:cNvSpPr/>
            <p:nvPr/>
          </p:nvSpPr>
          <p:spPr>
            <a:xfrm>
              <a:off x="3241335" y="1135632"/>
              <a:ext cx="95218" cy="95096"/>
            </a:xfrm>
            <a:custGeom>
              <a:rect b="b" l="l" r="r" t="t"/>
              <a:pathLst>
                <a:path extrusionOk="0" h="774" w="775">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7" name="Google Shape;5337;p16"/>
            <p:cNvSpPr/>
            <p:nvPr/>
          </p:nvSpPr>
          <p:spPr>
            <a:xfrm>
              <a:off x="2926807" y="821105"/>
              <a:ext cx="95218" cy="95218"/>
            </a:xfrm>
            <a:custGeom>
              <a:rect b="b" l="l" r="r" t="t"/>
              <a:pathLst>
                <a:path extrusionOk="0" h="775" w="775">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16"/>
            <p:cNvSpPr/>
            <p:nvPr/>
          </p:nvSpPr>
          <p:spPr>
            <a:xfrm>
              <a:off x="3241335" y="821105"/>
              <a:ext cx="95218" cy="95218"/>
            </a:xfrm>
            <a:custGeom>
              <a:rect b="b" l="l" r="r" t="t"/>
              <a:pathLst>
                <a:path extrusionOk="0" h="775" w="775">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16"/>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16"/>
            <p:cNvSpPr/>
            <p:nvPr/>
          </p:nvSpPr>
          <p:spPr>
            <a:xfrm>
              <a:off x="2770281"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16"/>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16"/>
            <p:cNvSpPr/>
            <p:nvPr/>
          </p:nvSpPr>
          <p:spPr>
            <a:xfrm>
              <a:off x="30833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16"/>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4" name="Google Shape;5344;p16"/>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16"/>
            <p:cNvSpPr/>
            <p:nvPr/>
          </p:nvSpPr>
          <p:spPr>
            <a:xfrm>
              <a:off x="30833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16"/>
            <p:cNvSpPr/>
            <p:nvPr/>
          </p:nvSpPr>
          <p:spPr>
            <a:xfrm>
              <a:off x="3399336"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16"/>
            <p:cNvSpPr/>
            <p:nvPr/>
          </p:nvSpPr>
          <p:spPr>
            <a:xfrm>
              <a:off x="3083334"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16"/>
            <p:cNvSpPr/>
            <p:nvPr/>
          </p:nvSpPr>
          <p:spPr>
            <a:xfrm>
              <a:off x="2926807" y="1763090"/>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16"/>
            <p:cNvSpPr/>
            <p:nvPr/>
          </p:nvSpPr>
          <p:spPr>
            <a:xfrm>
              <a:off x="3241335" y="1763090"/>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16"/>
            <p:cNvSpPr/>
            <p:nvPr/>
          </p:nvSpPr>
          <p:spPr>
            <a:xfrm>
              <a:off x="2926807" y="1448685"/>
              <a:ext cx="95218" cy="95096"/>
            </a:xfrm>
            <a:custGeom>
              <a:rect b="b" l="l" r="r" t="t"/>
              <a:pathLst>
                <a:path extrusionOk="0" h="774"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1" name="Google Shape;5351;p16"/>
            <p:cNvSpPr/>
            <p:nvPr/>
          </p:nvSpPr>
          <p:spPr>
            <a:xfrm>
              <a:off x="3241335" y="1448685"/>
              <a:ext cx="95218" cy="95096"/>
            </a:xfrm>
            <a:custGeom>
              <a:rect b="b" l="l" r="r" t="t"/>
              <a:pathLst>
                <a:path extrusionOk="0" h="774"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2" name="Google Shape;5352;p16"/>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3" name="Google Shape;5353;p16"/>
            <p:cNvSpPr/>
            <p:nvPr/>
          </p:nvSpPr>
          <p:spPr>
            <a:xfrm>
              <a:off x="2770281"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4" name="Google Shape;5354;p16"/>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5" name="Google Shape;5355;p16"/>
            <p:cNvSpPr/>
            <p:nvPr/>
          </p:nvSpPr>
          <p:spPr>
            <a:xfrm>
              <a:off x="30833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6" name="Google Shape;5356;p16"/>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7" name="Google Shape;5357;p16"/>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8" name="Google Shape;5358;p16"/>
            <p:cNvSpPr/>
            <p:nvPr/>
          </p:nvSpPr>
          <p:spPr>
            <a:xfrm>
              <a:off x="30833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9" name="Google Shape;5359;p16"/>
            <p:cNvSpPr/>
            <p:nvPr/>
          </p:nvSpPr>
          <p:spPr>
            <a:xfrm>
              <a:off x="3399336"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0" name="Google Shape;5360;p16"/>
            <p:cNvSpPr/>
            <p:nvPr/>
          </p:nvSpPr>
          <p:spPr>
            <a:xfrm>
              <a:off x="3083334"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16"/>
            <p:cNvSpPr/>
            <p:nvPr/>
          </p:nvSpPr>
          <p:spPr>
            <a:xfrm>
              <a:off x="2926807" y="2389196"/>
              <a:ext cx="95218" cy="95218"/>
            </a:xfrm>
            <a:custGeom>
              <a:rect b="b" l="l" r="r" t="t"/>
              <a:pathLst>
                <a:path extrusionOk="0" h="775" w="775">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16"/>
            <p:cNvSpPr/>
            <p:nvPr/>
          </p:nvSpPr>
          <p:spPr>
            <a:xfrm>
              <a:off x="3241335" y="2389196"/>
              <a:ext cx="95218" cy="95218"/>
            </a:xfrm>
            <a:custGeom>
              <a:rect b="b" l="l" r="r" t="t"/>
              <a:pathLst>
                <a:path extrusionOk="0" h="775" w="775">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16"/>
            <p:cNvSpPr/>
            <p:nvPr/>
          </p:nvSpPr>
          <p:spPr>
            <a:xfrm>
              <a:off x="2926807" y="2076143"/>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16"/>
            <p:cNvSpPr/>
            <p:nvPr/>
          </p:nvSpPr>
          <p:spPr>
            <a:xfrm>
              <a:off x="3241335" y="2076143"/>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16"/>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16"/>
            <p:cNvSpPr/>
            <p:nvPr/>
          </p:nvSpPr>
          <p:spPr>
            <a:xfrm>
              <a:off x="2770281"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7" name="Google Shape;5367;p16"/>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8" name="Google Shape;5368;p16"/>
            <p:cNvSpPr/>
            <p:nvPr/>
          </p:nvSpPr>
          <p:spPr>
            <a:xfrm>
              <a:off x="30833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16"/>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16"/>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1" name="Google Shape;5371;p16"/>
            <p:cNvSpPr/>
            <p:nvPr/>
          </p:nvSpPr>
          <p:spPr>
            <a:xfrm>
              <a:off x="30833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2" name="Google Shape;5372;p16"/>
            <p:cNvSpPr/>
            <p:nvPr/>
          </p:nvSpPr>
          <p:spPr>
            <a:xfrm>
              <a:off x="3399336"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16"/>
            <p:cNvSpPr/>
            <p:nvPr/>
          </p:nvSpPr>
          <p:spPr>
            <a:xfrm>
              <a:off x="3083334"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16"/>
            <p:cNvSpPr/>
            <p:nvPr/>
          </p:nvSpPr>
          <p:spPr>
            <a:xfrm>
              <a:off x="2926807" y="3016777"/>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16"/>
            <p:cNvSpPr/>
            <p:nvPr/>
          </p:nvSpPr>
          <p:spPr>
            <a:xfrm>
              <a:off x="3241335" y="3016777"/>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16"/>
            <p:cNvSpPr/>
            <p:nvPr/>
          </p:nvSpPr>
          <p:spPr>
            <a:xfrm>
              <a:off x="2926807" y="2705198"/>
              <a:ext cx="95218" cy="93744"/>
            </a:xfrm>
            <a:custGeom>
              <a:rect b="b" l="l" r="r" t="t"/>
              <a:pathLst>
                <a:path extrusionOk="0" h="763" w="775">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7" name="Google Shape;5377;p16"/>
            <p:cNvSpPr/>
            <p:nvPr/>
          </p:nvSpPr>
          <p:spPr>
            <a:xfrm>
              <a:off x="3241335" y="2705198"/>
              <a:ext cx="95218" cy="93744"/>
            </a:xfrm>
            <a:custGeom>
              <a:rect b="b" l="l" r="r" t="t"/>
              <a:pathLst>
                <a:path extrusionOk="0" h="763" w="775">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8" name="Google Shape;5378;p16"/>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9" name="Google Shape;5379;p16"/>
            <p:cNvSpPr/>
            <p:nvPr/>
          </p:nvSpPr>
          <p:spPr>
            <a:xfrm>
              <a:off x="2770281"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16"/>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16"/>
            <p:cNvSpPr/>
            <p:nvPr/>
          </p:nvSpPr>
          <p:spPr>
            <a:xfrm>
              <a:off x="30833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16"/>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16"/>
            <p:cNvSpPr/>
            <p:nvPr/>
          </p:nvSpPr>
          <p:spPr>
            <a:xfrm>
              <a:off x="3399336"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16"/>
            <p:cNvSpPr/>
            <p:nvPr/>
          </p:nvSpPr>
          <p:spPr>
            <a:xfrm>
              <a:off x="3083334"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16"/>
            <p:cNvSpPr/>
            <p:nvPr/>
          </p:nvSpPr>
          <p:spPr>
            <a:xfrm>
              <a:off x="2926807" y="364435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16"/>
            <p:cNvSpPr/>
            <p:nvPr/>
          </p:nvSpPr>
          <p:spPr>
            <a:xfrm>
              <a:off x="3241335" y="364435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16"/>
            <p:cNvSpPr/>
            <p:nvPr/>
          </p:nvSpPr>
          <p:spPr>
            <a:xfrm>
              <a:off x="2926807" y="333130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16"/>
            <p:cNvSpPr/>
            <p:nvPr/>
          </p:nvSpPr>
          <p:spPr>
            <a:xfrm>
              <a:off x="3241335" y="333130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16"/>
            <p:cNvSpPr/>
            <p:nvPr/>
          </p:nvSpPr>
          <p:spPr>
            <a:xfrm>
              <a:off x="2770281"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0" name="Google Shape;5390;p16"/>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16"/>
            <p:cNvSpPr/>
            <p:nvPr/>
          </p:nvSpPr>
          <p:spPr>
            <a:xfrm>
              <a:off x="30833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16"/>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16"/>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16"/>
            <p:cNvSpPr/>
            <p:nvPr/>
          </p:nvSpPr>
          <p:spPr>
            <a:xfrm>
              <a:off x="2457228"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16"/>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16"/>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16"/>
            <p:cNvSpPr/>
            <p:nvPr/>
          </p:nvSpPr>
          <p:spPr>
            <a:xfrm>
              <a:off x="2457228"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16"/>
            <p:cNvSpPr/>
            <p:nvPr/>
          </p:nvSpPr>
          <p:spPr>
            <a:xfrm>
              <a:off x="2770281"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16"/>
            <p:cNvSpPr/>
            <p:nvPr/>
          </p:nvSpPr>
          <p:spPr>
            <a:xfrm>
              <a:off x="2457228"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16"/>
            <p:cNvSpPr/>
            <p:nvPr/>
          </p:nvSpPr>
          <p:spPr>
            <a:xfrm>
              <a:off x="2299227"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16"/>
            <p:cNvSpPr/>
            <p:nvPr/>
          </p:nvSpPr>
          <p:spPr>
            <a:xfrm>
              <a:off x="2613754" y="50657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2" name="Google Shape;5402;p16"/>
            <p:cNvSpPr/>
            <p:nvPr/>
          </p:nvSpPr>
          <p:spPr>
            <a:xfrm>
              <a:off x="2299227"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16"/>
            <p:cNvSpPr/>
            <p:nvPr/>
          </p:nvSpPr>
          <p:spPr>
            <a:xfrm>
              <a:off x="2613754" y="19352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16"/>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5" name="Google Shape;5405;p16"/>
            <p:cNvSpPr/>
            <p:nvPr/>
          </p:nvSpPr>
          <p:spPr>
            <a:xfrm>
              <a:off x="214270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16"/>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16"/>
            <p:cNvSpPr/>
            <p:nvPr/>
          </p:nvSpPr>
          <p:spPr>
            <a:xfrm>
              <a:off x="2457228"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8" name="Google Shape;5408;p16"/>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16"/>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16"/>
            <p:cNvSpPr/>
            <p:nvPr/>
          </p:nvSpPr>
          <p:spPr>
            <a:xfrm>
              <a:off x="2457228"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16"/>
            <p:cNvSpPr/>
            <p:nvPr/>
          </p:nvSpPr>
          <p:spPr>
            <a:xfrm>
              <a:off x="2770281"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16"/>
            <p:cNvSpPr/>
            <p:nvPr/>
          </p:nvSpPr>
          <p:spPr>
            <a:xfrm>
              <a:off x="2457228"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4" y="595"/>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16"/>
            <p:cNvSpPr/>
            <p:nvPr/>
          </p:nvSpPr>
          <p:spPr>
            <a:xfrm>
              <a:off x="2299227"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16"/>
            <p:cNvSpPr/>
            <p:nvPr/>
          </p:nvSpPr>
          <p:spPr>
            <a:xfrm>
              <a:off x="2613754" y="1135632"/>
              <a:ext cx="95218" cy="95096"/>
            </a:xfrm>
            <a:custGeom>
              <a:rect b="b" l="l" r="r" t="t"/>
              <a:pathLst>
                <a:path extrusionOk="0" h="774" w="775">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16"/>
            <p:cNvSpPr/>
            <p:nvPr/>
          </p:nvSpPr>
          <p:spPr>
            <a:xfrm>
              <a:off x="2299227"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6" name="Google Shape;5416;p16"/>
            <p:cNvSpPr/>
            <p:nvPr/>
          </p:nvSpPr>
          <p:spPr>
            <a:xfrm>
              <a:off x="2613754" y="821105"/>
              <a:ext cx="95218" cy="95218"/>
            </a:xfrm>
            <a:custGeom>
              <a:rect b="b" l="l" r="r" t="t"/>
              <a:pathLst>
                <a:path extrusionOk="0" h="775" w="775">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7" name="Google Shape;5417;p16"/>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8" name="Google Shape;5418;p16"/>
            <p:cNvSpPr/>
            <p:nvPr/>
          </p:nvSpPr>
          <p:spPr>
            <a:xfrm>
              <a:off x="214270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9" name="Google Shape;5419;p16"/>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0" name="Google Shape;5420;p16"/>
            <p:cNvSpPr/>
            <p:nvPr/>
          </p:nvSpPr>
          <p:spPr>
            <a:xfrm>
              <a:off x="2457228"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1" name="Google Shape;5421;p16"/>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2" name="Google Shape;5422;p16"/>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3" name="Google Shape;5423;p16"/>
            <p:cNvSpPr/>
            <p:nvPr/>
          </p:nvSpPr>
          <p:spPr>
            <a:xfrm>
              <a:off x="2457228"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16"/>
            <p:cNvSpPr/>
            <p:nvPr/>
          </p:nvSpPr>
          <p:spPr>
            <a:xfrm>
              <a:off x="2770281"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16"/>
            <p:cNvSpPr/>
            <p:nvPr/>
          </p:nvSpPr>
          <p:spPr>
            <a:xfrm>
              <a:off x="2457228"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16"/>
            <p:cNvSpPr/>
            <p:nvPr/>
          </p:nvSpPr>
          <p:spPr>
            <a:xfrm>
              <a:off x="2299227"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16"/>
            <p:cNvSpPr/>
            <p:nvPr/>
          </p:nvSpPr>
          <p:spPr>
            <a:xfrm>
              <a:off x="2613754" y="1763090"/>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16"/>
            <p:cNvSpPr/>
            <p:nvPr/>
          </p:nvSpPr>
          <p:spPr>
            <a:xfrm>
              <a:off x="2299227"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16"/>
            <p:cNvSpPr/>
            <p:nvPr/>
          </p:nvSpPr>
          <p:spPr>
            <a:xfrm>
              <a:off x="2613754" y="1448685"/>
              <a:ext cx="95218" cy="95096"/>
            </a:xfrm>
            <a:custGeom>
              <a:rect b="b" l="l" r="r" t="t"/>
              <a:pathLst>
                <a:path extrusionOk="0" h="774"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16"/>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16"/>
            <p:cNvSpPr/>
            <p:nvPr/>
          </p:nvSpPr>
          <p:spPr>
            <a:xfrm>
              <a:off x="214270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16"/>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16"/>
            <p:cNvSpPr/>
            <p:nvPr/>
          </p:nvSpPr>
          <p:spPr>
            <a:xfrm>
              <a:off x="2457228"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16"/>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16"/>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16"/>
            <p:cNvSpPr/>
            <p:nvPr/>
          </p:nvSpPr>
          <p:spPr>
            <a:xfrm>
              <a:off x="2457228"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16"/>
            <p:cNvSpPr/>
            <p:nvPr/>
          </p:nvSpPr>
          <p:spPr>
            <a:xfrm>
              <a:off x="2770281"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16"/>
            <p:cNvSpPr/>
            <p:nvPr/>
          </p:nvSpPr>
          <p:spPr>
            <a:xfrm>
              <a:off x="2457228"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16"/>
            <p:cNvSpPr/>
            <p:nvPr/>
          </p:nvSpPr>
          <p:spPr>
            <a:xfrm>
              <a:off x="2299227"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16"/>
            <p:cNvSpPr/>
            <p:nvPr/>
          </p:nvSpPr>
          <p:spPr>
            <a:xfrm>
              <a:off x="2613754" y="2389196"/>
              <a:ext cx="95218" cy="95218"/>
            </a:xfrm>
            <a:custGeom>
              <a:rect b="b" l="l" r="r" t="t"/>
              <a:pathLst>
                <a:path extrusionOk="0" h="775" w="775">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1" name="Google Shape;5441;p16"/>
            <p:cNvSpPr/>
            <p:nvPr/>
          </p:nvSpPr>
          <p:spPr>
            <a:xfrm>
              <a:off x="2299227"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2" name="Google Shape;5442;p16"/>
            <p:cNvSpPr/>
            <p:nvPr/>
          </p:nvSpPr>
          <p:spPr>
            <a:xfrm>
              <a:off x="2613754" y="2076143"/>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16"/>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16"/>
            <p:cNvSpPr/>
            <p:nvPr/>
          </p:nvSpPr>
          <p:spPr>
            <a:xfrm>
              <a:off x="214270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16"/>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16"/>
            <p:cNvSpPr/>
            <p:nvPr/>
          </p:nvSpPr>
          <p:spPr>
            <a:xfrm>
              <a:off x="2457228"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16"/>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8" name="Google Shape;5448;p16"/>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16"/>
            <p:cNvSpPr/>
            <p:nvPr/>
          </p:nvSpPr>
          <p:spPr>
            <a:xfrm>
              <a:off x="2457228"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16"/>
            <p:cNvSpPr/>
            <p:nvPr/>
          </p:nvSpPr>
          <p:spPr>
            <a:xfrm>
              <a:off x="2770281"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16"/>
            <p:cNvSpPr/>
            <p:nvPr/>
          </p:nvSpPr>
          <p:spPr>
            <a:xfrm>
              <a:off x="2457228"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16"/>
            <p:cNvSpPr/>
            <p:nvPr/>
          </p:nvSpPr>
          <p:spPr>
            <a:xfrm>
              <a:off x="2299227"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16"/>
            <p:cNvSpPr/>
            <p:nvPr/>
          </p:nvSpPr>
          <p:spPr>
            <a:xfrm>
              <a:off x="2613754" y="3016777"/>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16"/>
            <p:cNvSpPr/>
            <p:nvPr/>
          </p:nvSpPr>
          <p:spPr>
            <a:xfrm>
              <a:off x="2299227"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16"/>
            <p:cNvSpPr/>
            <p:nvPr/>
          </p:nvSpPr>
          <p:spPr>
            <a:xfrm>
              <a:off x="2613754" y="2705198"/>
              <a:ext cx="95218" cy="93744"/>
            </a:xfrm>
            <a:custGeom>
              <a:rect b="b" l="l" r="r" t="t"/>
              <a:pathLst>
                <a:path extrusionOk="0" h="763" w="775">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16"/>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16"/>
            <p:cNvSpPr/>
            <p:nvPr/>
          </p:nvSpPr>
          <p:spPr>
            <a:xfrm>
              <a:off x="214270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16"/>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9" name="Google Shape;5459;p16"/>
            <p:cNvSpPr/>
            <p:nvPr/>
          </p:nvSpPr>
          <p:spPr>
            <a:xfrm>
              <a:off x="2457228"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0" name="Google Shape;5460;p16"/>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1" name="Google Shape;5461;p16"/>
            <p:cNvSpPr/>
            <p:nvPr/>
          </p:nvSpPr>
          <p:spPr>
            <a:xfrm>
              <a:off x="2770281"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2" name="Google Shape;5462;p16"/>
            <p:cNvSpPr/>
            <p:nvPr/>
          </p:nvSpPr>
          <p:spPr>
            <a:xfrm>
              <a:off x="2457228"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16"/>
            <p:cNvSpPr/>
            <p:nvPr/>
          </p:nvSpPr>
          <p:spPr>
            <a:xfrm>
              <a:off x="2299227"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4" name="Google Shape;5464;p16"/>
            <p:cNvSpPr/>
            <p:nvPr/>
          </p:nvSpPr>
          <p:spPr>
            <a:xfrm>
              <a:off x="2613754" y="364435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16"/>
            <p:cNvSpPr/>
            <p:nvPr/>
          </p:nvSpPr>
          <p:spPr>
            <a:xfrm>
              <a:off x="2299227"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6" name="Google Shape;5466;p16"/>
            <p:cNvSpPr/>
            <p:nvPr/>
          </p:nvSpPr>
          <p:spPr>
            <a:xfrm>
              <a:off x="2613754" y="333130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7" name="Google Shape;5467;p16"/>
            <p:cNvSpPr/>
            <p:nvPr/>
          </p:nvSpPr>
          <p:spPr>
            <a:xfrm>
              <a:off x="214270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8" name="Google Shape;5468;p16"/>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16"/>
            <p:cNvSpPr/>
            <p:nvPr/>
          </p:nvSpPr>
          <p:spPr>
            <a:xfrm>
              <a:off x="2457228"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0" name="Google Shape;5470;p16"/>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1" name="Google Shape;5471;p16"/>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2" name="Google Shape;5472;p16"/>
            <p:cNvSpPr/>
            <p:nvPr/>
          </p:nvSpPr>
          <p:spPr>
            <a:xfrm>
              <a:off x="1829647"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3" name="Google Shape;5473;p16"/>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16"/>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5" name="Google Shape;5475;p16"/>
            <p:cNvSpPr/>
            <p:nvPr/>
          </p:nvSpPr>
          <p:spPr>
            <a:xfrm>
              <a:off x="1829647"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6" name="Google Shape;5476;p16"/>
            <p:cNvSpPr/>
            <p:nvPr/>
          </p:nvSpPr>
          <p:spPr>
            <a:xfrm>
              <a:off x="214270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16"/>
            <p:cNvSpPr/>
            <p:nvPr/>
          </p:nvSpPr>
          <p:spPr>
            <a:xfrm>
              <a:off x="1829647"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16"/>
            <p:cNvSpPr/>
            <p:nvPr/>
          </p:nvSpPr>
          <p:spPr>
            <a:xfrm>
              <a:off x="1673120" y="50657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16"/>
            <p:cNvSpPr/>
            <p:nvPr/>
          </p:nvSpPr>
          <p:spPr>
            <a:xfrm>
              <a:off x="1984699"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16"/>
            <p:cNvSpPr/>
            <p:nvPr/>
          </p:nvSpPr>
          <p:spPr>
            <a:xfrm>
              <a:off x="1673120" y="19352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1" name="Google Shape;5481;p16"/>
            <p:cNvSpPr/>
            <p:nvPr/>
          </p:nvSpPr>
          <p:spPr>
            <a:xfrm>
              <a:off x="1984699"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2" name="Google Shape;5482;p16"/>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3" name="Google Shape;5483;p16"/>
            <p:cNvSpPr/>
            <p:nvPr/>
          </p:nvSpPr>
          <p:spPr>
            <a:xfrm>
              <a:off x="1515120" y="35152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4" name="Google Shape;5484;p16"/>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5" name="Google Shape;5485;p16"/>
            <p:cNvSpPr/>
            <p:nvPr/>
          </p:nvSpPr>
          <p:spPr>
            <a:xfrm>
              <a:off x="1829647"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6" name="Google Shape;5486;p16"/>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7" name="Google Shape;5487;p16"/>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8" name="Google Shape;5488;p16"/>
            <p:cNvSpPr/>
            <p:nvPr/>
          </p:nvSpPr>
          <p:spPr>
            <a:xfrm>
              <a:off x="1829647"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9" name="Google Shape;5489;p16"/>
            <p:cNvSpPr/>
            <p:nvPr/>
          </p:nvSpPr>
          <p:spPr>
            <a:xfrm>
              <a:off x="214270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16"/>
            <p:cNvSpPr/>
            <p:nvPr/>
          </p:nvSpPr>
          <p:spPr>
            <a:xfrm>
              <a:off x="1829647"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1" name="Google Shape;5491;p16"/>
            <p:cNvSpPr/>
            <p:nvPr/>
          </p:nvSpPr>
          <p:spPr>
            <a:xfrm>
              <a:off x="1673120" y="1135632"/>
              <a:ext cx="95218" cy="95096"/>
            </a:xfrm>
            <a:custGeom>
              <a:rect b="b" l="l" r="r" t="t"/>
              <a:pathLst>
                <a:path extrusionOk="0" h="774" w="775">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16"/>
            <p:cNvSpPr/>
            <p:nvPr/>
          </p:nvSpPr>
          <p:spPr>
            <a:xfrm>
              <a:off x="1984699"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16"/>
            <p:cNvSpPr/>
            <p:nvPr/>
          </p:nvSpPr>
          <p:spPr>
            <a:xfrm>
              <a:off x="1673120" y="821105"/>
              <a:ext cx="95218" cy="95218"/>
            </a:xfrm>
            <a:custGeom>
              <a:rect b="b" l="l" r="r" t="t"/>
              <a:pathLst>
                <a:path extrusionOk="0" h="775" w="775">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16"/>
            <p:cNvSpPr/>
            <p:nvPr/>
          </p:nvSpPr>
          <p:spPr>
            <a:xfrm>
              <a:off x="1984699"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16"/>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16"/>
            <p:cNvSpPr/>
            <p:nvPr/>
          </p:nvSpPr>
          <p:spPr>
            <a:xfrm>
              <a:off x="1515120" y="979106"/>
              <a:ext cx="95218" cy="95218"/>
            </a:xfrm>
            <a:custGeom>
              <a:rect b="b" l="l" r="r" t="t"/>
              <a:pathLst>
                <a:path extrusionOk="0" h="775" w="775">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16"/>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16"/>
            <p:cNvSpPr/>
            <p:nvPr/>
          </p:nvSpPr>
          <p:spPr>
            <a:xfrm>
              <a:off x="1829647"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16"/>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0" name="Google Shape;5500;p16"/>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16"/>
            <p:cNvSpPr/>
            <p:nvPr/>
          </p:nvSpPr>
          <p:spPr>
            <a:xfrm>
              <a:off x="1829647"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2" name="Google Shape;5502;p16"/>
            <p:cNvSpPr/>
            <p:nvPr/>
          </p:nvSpPr>
          <p:spPr>
            <a:xfrm>
              <a:off x="214270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16"/>
            <p:cNvSpPr/>
            <p:nvPr/>
          </p:nvSpPr>
          <p:spPr>
            <a:xfrm>
              <a:off x="1829647"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16"/>
            <p:cNvSpPr/>
            <p:nvPr/>
          </p:nvSpPr>
          <p:spPr>
            <a:xfrm>
              <a:off x="1673120" y="1763090"/>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16"/>
            <p:cNvSpPr/>
            <p:nvPr/>
          </p:nvSpPr>
          <p:spPr>
            <a:xfrm>
              <a:off x="1984699"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6" name="Google Shape;5506;p16"/>
            <p:cNvSpPr/>
            <p:nvPr/>
          </p:nvSpPr>
          <p:spPr>
            <a:xfrm>
              <a:off x="1673120" y="1448685"/>
              <a:ext cx="95218" cy="95096"/>
            </a:xfrm>
            <a:custGeom>
              <a:rect b="b" l="l" r="r" t="t"/>
              <a:pathLst>
                <a:path extrusionOk="0" h="774"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7" name="Google Shape;5507;p16"/>
            <p:cNvSpPr/>
            <p:nvPr/>
          </p:nvSpPr>
          <p:spPr>
            <a:xfrm>
              <a:off x="1984699"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8" name="Google Shape;5508;p16"/>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16"/>
            <p:cNvSpPr/>
            <p:nvPr/>
          </p:nvSpPr>
          <p:spPr>
            <a:xfrm>
              <a:off x="1515120" y="1605089"/>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16"/>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1" name="Google Shape;5511;p16"/>
            <p:cNvSpPr/>
            <p:nvPr/>
          </p:nvSpPr>
          <p:spPr>
            <a:xfrm>
              <a:off x="1829647"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2" name="Google Shape;5512;p16"/>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16"/>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16"/>
            <p:cNvSpPr/>
            <p:nvPr/>
          </p:nvSpPr>
          <p:spPr>
            <a:xfrm>
              <a:off x="1829647"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16"/>
            <p:cNvSpPr/>
            <p:nvPr/>
          </p:nvSpPr>
          <p:spPr>
            <a:xfrm>
              <a:off x="214270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16"/>
            <p:cNvSpPr/>
            <p:nvPr/>
          </p:nvSpPr>
          <p:spPr>
            <a:xfrm>
              <a:off x="1829647"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16"/>
            <p:cNvSpPr/>
            <p:nvPr/>
          </p:nvSpPr>
          <p:spPr>
            <a:xfrm>
              <a:off x="1673120" y="2389196"/>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16"/>
            <p:cNvSpPr/>
            <p:nvPr/>
          </p:nvSpPr>
          <p:spPr>
            <a:xfrm>
              <a:off x="1984699"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16"/>
            <p:cNvSpPr/>
            <p:nvPr/>
          </p:nvSpPr>
          <p:spPr>
            <a:xfrm>
              <a:off x="1673120" y="2076143"/>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0" name="Google Shape;5520;p16"/>
            <p:cNvSpPr/>
            <p:nvPr/>
          </p:nvSpPr>
          <p:spPr>
            <a:xfrm>
              <a:off x="1984699"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1" name="Google Shape;5521;p16"/>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16"/>
            <p:cNvSpPr/>
            <p:nvPr/>
          </p:nvSpPr>
          <p:spPr>
            <a:xfrm>
              <a:off x="1515120" y="2232670"/>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3" name="Google Shape;5523;p16"/>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4" name="Google Shape;5524;p16"/>
            <p:cNvSpPr/>
            <p:nvPr/>
          </p:nvSpPr>
          <p:spPr>
            <a:xfrm>
              <a:off x="1829647"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16"/>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6" name="Google Shape;5526;p16"/>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7" name="Google Shape;5527;p16"/>
            <p:cNvSpPr/>
            <p:nvPr/>
          </p:nvSpPr>
          <p:spPr>
            <a:xfrm>
              <a:off x="1829647"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8" name="Google Shape;5528;p16"/>
            <p:cNvSpPr/>
            <p:nvPr/>
          </p:nvSpPr>
          <p:spPr>
            <a:xfrm>
              <a:off x="214270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9" name="Google Shape;5529;p16"/>
            <p:cNvSpPr/>
            <p:nvPr/>
          </p:nvSpPr>
          <p:spPr>
            <a:xfrm>
              <a:off x="1829647"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0" name="Google Shape;5530;p16"/>
            <p:cNvSpPr/>
            <p:nvPr/>
          </p:nvSpPr>
          <p:spPr>
            <a:xfrm>
              <a:off x="1673120" y="3016777"/>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1" name="Google Shape;5531;p16"/>
            <p:cNvSpPr/>
            <p:nvPr/>
          </p:nvSpPr>
          <p:spPr>
            <a:xfrm>
              <a:off x="1984699"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16"/>
            <p:cNvSpPr/>
            <p:nvPr/>
          </p:nvSpPr>
          <p:spPr>
            <a:xfrm>
              <a:off x="1673120" y="2705198"/>
              <a:ext cx="95218" cy="93744"/>
            </a:xfrm>
            <a:custGeom>
              <a:rect b="b" l="l" r="r" t="t"/>
              <a:pathLst>
                <a:path extrusionOk="0" h="763" w="775">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16"/>
            <p:cNvSpPr/>
            <p:nvPr/>
          </p:nvSpPr>
          <p:spPr>
            <a:xfrm>
              <a:off x="1984699"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4" name="Google Shape;5534;p16"/>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5" name="Google Shape;5535;p16"/>
            <p:cNvSpPr/>
            <p:nvPr/>
          </p:nvSpPr>
          <p:spPr>
            <a:xfrm>
              <a:off x="1515120" y="2860250"/>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16"/>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16"/>
            <p:cNvSpPr/>
            <p:nvPr/>
          </p:nvSpPr>
          <p:spPr>
            <a:xfrm>
              <a:off x="1829647"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16"/>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16"/>
            <p:cNvSpPr/>
            <p:nvPr/>
          </p:nvSpPr>
          <p:spPr>
            <a:xfrm>
              <a:off x="214270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16"/>
            <p:cNvSpPr/>
            <p:nvPr/>
          </p:nvSpPr>
          <p:spPr>
            <a:xfrm>
              <a:off x="1829647"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1" name="Google Shape;5541;p16"/>
            <p:cNvSpPr/>
            <p:nvPr/>
          </p:nvSpPr>
          <p:spPr>
            <a:xfrm>
              <a:off x="1673120" y="364435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2" name="Google Shape;5542;p16"/>
            <p:cNvSpPr/>
            <p:nvPr/>
          </p:nvSpPr>
          <p:spPr>
            <a:xfrm>
              <a:off x="1984699"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3" name="Google Shape;5543;p16"/>
            <p:cNvSpPr/>
            <p:nvPr/>
          </p:nvSpPr>
          <p:spPr>
            <a:xfrm>
              <a:off x="1673120" y="33313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4" name="Google Shape;5544;p16"/>
            <p:cNvSpPr/>
            <p:nvPr/>
          </p:nvSpPr>
          <p:spPr>
            <a:xfrm>
              <a:off x="1984699"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5" name="Google Shape;5545;p16"/>
            <p:cNvSpPr/>
            <p:nvPr/>
          </p:nvSpPr>
          <p:spPr>
            <a:xfrm>
              <a:off x="1515120" y="348930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6" name="Google Shape;5546;p16"/>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7" name="Google Shape;5547;p16"/>
            <p:cNvSpPr/>
            <p:nvPr/>
          </p:nvSpPr>
          <p:spPr>
            <a:xfrm>
              <a:off x="1829647"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16"/>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9" name="Google Shape;5549;p16"/>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0" name="Google Shape;5550;p16"/>
            <p:cNvSpPr/>
            <p:nvPr/>
          </p:nvSpPr>
          <p:spPr>
            <a:xfrm>
              <a:off x="1200715" y="36998"/>
              <a:ext cx="95096" cy="95218"/>
            </a:xfrm>
            <a:custGeom>
              <a:rect b="b" l="l" r="r" t="t"/>
              <a:pathLst>
                <a:path extrusionOk="0" h="775" w="774">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16"/>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16"/>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3" name="Google Shape;5553;p16"/>
            <p:cNvSpPr/>
            <p:nvPr/>
          </p:nvSpPr>
          <p:spPr>
            <a:xfrm>
              <a:off x="1200715" y="663104"/>
              <a:ext cx="95096" cy="95218"/>
            </a:xfrm>
            <a:custGeom>
              <a:rect b="b" l="l" r="r" t="t"/>
              <a:pathLst>
                <a:path extrusionOk="0" h="775" w="774">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16"/>
            <p:cNvSpPr/>
            <p:nvPr/>
          </p:nvSpPr>
          <p:spPr>
            <a:xfrm>
              <a:off x="1515120" y="35152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16"/>
            <p:cNvSpPr/>
            <p:nvPr/>
          </p:nvSpPr>
          <p:spPr>
            <a:xfrm>
              <a:off x="1200715" y="351525"/>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6" name="Google Shape;5556;p16"/>
            <p:cNvSpPr/>
            <p:nvPr/>
          </p:nvSpPr>
          <p:spPr>
            <a:xfrm>
              <a:off x="1045663"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7" name="Google Shape;5557;p16"/>
            <p:cNvSpPr/>
            <p:nvPr/>
          </p:nvSpPr>
          <p:spPr>
            <a:xfrm>
              <a:off x="1357241" y="506577"/>
              <a:ext cx="95096" cy="95218"/>
            </a:xfrm>
            <a:custGeom>
              <a:rect b="b" l="l" r="r" t="t"/>
              <a:pathLst>
                <a:path extrusionOk="0" h="775" w="774">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8" name="Google Shape;5558;p16"/>
            <p:cNvSpPr/>
            <p:nvPr/>
          </p:nvSpPr>
          <p:spPr>
            <a:xfrm>
              <a:off x="1045663"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9" name="Google Shape;5559;p16"/>
            <p:cNvSpPr/>
            <p:nvPr/>
          </p:nvSpPr>
          <p:spPr>
            <a:xfrm>
              <a:off x="1357241" y="19352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0" name="Google Shape;5560;p16"/>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1" name="Google Shape;5561;p16"/>
            <p:cNvSpPr/>
            <p:nvPr/>
          </p:nvSpPr>
          <p:spPr>
            <a:xfrm>
              <a:off x="88766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2" name="Google Shape;5562;p16"/>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3" name="Google Shape;5563;p16"/>
            <p:cNvSpPr/>
            <p:nvPr/>
          </p:nvSpPr>
          <p:spPr>
            <a:xfrm>
              <a:off x="1200715" y="36998"/>
              <a:ext cx="95096" cy="95218"/>
            </a:xfrm>
            <a:custGeom>
              <a:rect b="b" l="l" r="r" t="t"/>
              <a:pathLst>
                <a:path extrusionOk="0" h="775" w="774">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4" name="Google Shape;5564;p16"/>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5" name="Google Shape;5565;p16"/>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6" name="Google Shape;5566;p16"/>
            <p:cNvSpPr/>
            <p:nvPr/>
          </p:nvSpPr>
          <p:spPr>
            <a:xfrm>
              <a:off x="1200715" y="1290685"/>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16"/>
            <p:cNvSpPr/>
            <p:nvPr/>
          </p:nvSpPr>
          <p:spPr>
            <a:xfrm>
              <a:off x="1515120" y="979106"/>
              <a:ext cx="95218" cy="95218"/>
            </a:xfrm>
            <a:custGeom>
              <a:rect b="b" l="l" r="r" t="t"/>
              <a:pathLst>
                <a:path extrusionOk="0" h="775" w="775">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16"/>
            <p:cNvSpPr/>
            <p:nvPr/>
          </p:nvSpPr>
          <p:spPr>
            <a:xfrm>
              <a:off x="1200715" y="979106"/>
              <a:ext cx="95096" cy="95218"/>
            </a:xfrm>
            <a:custGeom>
              <a:rect b="b" l="l" r="r" t="t"/>
              <a:pathLst>
                <a:path extrusionOk="0" h="775" w="774">
                  <a:moveTo>
                    <a:pt x="381" y="0"/>
                  </a:moveTo>
                  <a:cubicBezTo>
                    <a:pt x="179" y="0"/>
                    <a:pt x="0" y="167"/>
                    <a:pt x="0" y="381"/>
                  </a:cubicBezTo>
                  <a:cubicBezTo>
                    <a:pt x="0" y="595"/>
                    <a:pt x="179"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16"/>
            <p:cNvSpPr/>
            <p:nvPr/>
          </p:nvSpPr>
          <p:spPr>
            <a:xfrm>
              <a:off x="1045663"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16"/>
            <p:cNvSpPr/>
            <p:nvPr/>
          </p:nvSpPr>
          <p:spPr>
            <a:xfrm>
              <a:off x="1357241" y="1135632"/>
              <a:ext cx="95096" cy="95096"/>
            </a:xfrm>
            <a:custGeom>
              <a:rect b="b" l="l" r="r" t="t"/>
              <a:pathLst>
                <a:path extrusionOk="0" h="774" w="774">
                  <a:moveTo>
                    <a:pt x="393" y="0"/>
                  </a:moveTo>
                  <a:cubicBezTo>
                    <a:pt x="179" y="0"/>
                    <a:pt x="0" y="179"/>
                    <a:pt x="0" y="393"/>
                  </a:cubicBezTo>
                  <a:cubicBezTo>
                    <a:pt x="0" y="595"/>
                    <a:pt x="179" y="774"/>
                    <a:pt x="393" y="774"/>
                  </a:cubicBezTo>
                  <a:cubicBezTo>
                    <a:pt x="607" y="774"/>
                    <a:pt x="774" y="595"/>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16"/>
            <p:cNvSpPr/>
            <p:nvPr/>
          </p:nvSpPr>
          <p:spPr>
            <a:xfrm>
              <a:off x="1045663"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16"/>
            <p:cNvSpPr/>
            <p:nvPr/>
          </p:nvSpPr>
          <p:spPr>
            <a:xfrm>
              <a:off x="1357241" y="821105"/>
              <a:ext cx="95096" cy="95218"/>
            </a:xfrm>
            <a:custGeom>
              <a:rect b="b" l="l" r="r" t="t"/>
              <a:pathLst>
                <a:path extrusionOk="0" h="775" w="774">
                  <a:moveTo>
                    <a:pt x="393" y="0"/>
                  </a:moveTo>
                  <a:cubicBezTo>
                    <a:pt x="179" y="0"/>
                    <a:pt x="0" y="179"/>
                    <a:pt x="0" y="393"/>
                  </a:cubicBezTo>
                  <a:cubicBezTo>
                    <a:pt x="0" y="596"/>
                    <a:pt x="179" y="774"/>
                    <a:pt x="393" y="774"/>
                  </a:cubicBezTo>
                  <a:cubicBezTo>
                    <a:pt x="607" y="774"/>
                    <a:pt x="774" y="596"/>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3" name="Google Shape;5573;p16"/>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4" name="Google Shape;5574;p16"/>
            <p:cNvSpPr/>
            <p:nvPr/>
          </p:nvSpPr>
          <p:spPr>
            <a:xfrm>
              <a:off x="88766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5" name="Google Shape;5575;p16"/>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6" name="Google Shape;5576;p16"/>
            <p:cNvSpPr/>
            <p:nvPr/>
          </p:nvSpPr>
          <p:spPr>
            <a:xfrm>
              <a:off x="1200715" y="663104"/>
              <a:ext cx="95096" cy="95218"/>
            </a:xfrm>
            <a:custGeom>
              <a:rect b="b" l="l" r="r" t="t"/>
              <a:pathLst>
                <a:path extrusionOk="0" h="775" w="774">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7" name="Google Shape;5577;p16"/>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8" name="Google Shape;5578;p16"/>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9" name="Google Shape;5579;p16"/>
            <p:cNvSpPr/>
            <p:nvPr/>
          </p:nvSpPr>
          <p:spPr>
            <a:xfrm>
              <a:off x="1200715" y="1919617"/>
              <a:ext cx="95096" cy="95218"/>
            </a:xfrm>
            <a:custGeom>
              <a:rect b="b" l="l" r="r" t="t"/>
              <a:pathLst>
                <a:path extrusionOk="0" h="775" w="774">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0" name="Google Shape;5580;p16"/>
            <p:cNvSpPr/>
            <p:nvPr/>
          </p:nvSpPr>
          <p:spPr>
            <a:xfrm>
              <a:off x="1515120" y="1605089"/>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1" name="Google Shape;5581;p16"/>
            <p:cNvSpPr/>
            <p:nvPr/>
          </p:nvSpPr>
          <p:spPr>
            <a:xfrm>
              <a:off x="1200715" y="1605089"/>
              <a:ext cx="95096" cy="95218"/>
            </a:xfrm>
            <a:custGeom>
              <a:rect b="b" l="l" r="r" t="t"/>
              <a:pathLst>
                <a:path extrusionOk="0" h="775" w="774">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2" name="Google Shape;5582;p16"/>
            <p:cNvSpPr/>
            <p:nvPr/>
          </p:nvSpPr>
          <p:spPr>
            <a:xfrm>
              <a:off x="1045663"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3" name="Google Shape;5583;p16"/>
            <p:cNvSpPr/>
            <p:nvPr/>
          </p:nvSpPr>
          <p:spPr>
            <a:xfrm>
              <a:off x="1357241" y="1763090"/>
              <a:ext cx="95096" cy="95218"/>
            </a:xfrm>
            <a:custGeom>
              <a:rect b="b" l="l" r="r" t="t"/>
              <a:pathLst>
                <a:path extrusionOk="0" h="775" w="774">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4" name="Google Shape;5584;p16"/>
            <p:cNvSpPr/>
            <p:nvPr/>
          </p:nvSpPr>
          <p:spPr>
            <a:xfrm>
              <a:off x="1045663"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5" name="Google Shape;5585;p16"/>
            <p:cNvSpPr/>
            <p:nvPr/>
          </p:nvSpPr>
          <p:spPr>
            <a:xfrm>
              <a:off x="1357241" y="1448685"/>
              <a:ext cx="95096" cy="95096"/>
            </a:xfrm>
            <a:custGeom>
              <a:rect b="b" l="l" r="r" t="t"/>
              <a:pathLst>
                <a:path extrusionOk="0" h="774"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6" name="Google Shape;5586;p16"/>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7" name="Google Shape;5587;p16"/>
            <p:cNvSpPr/>
            <p:nvPr/>
          </p:nvSpPr>
          <p:spPr>
            <a:xfrm>
              <a:off x="88766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8" name="Google Shape;5588;p16"/>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9" name="Google Shape;5589;p16"/>
            <p:cNvSpPr/>
            <p:nvPr/>
          </p:nvSpPr>
          <p:spPr>
            <a:xfrm>
              <a:off x="1200715" y="1290685"/>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0" name="Google Shape;5590;p16"/>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1" name="Google Shape;5591;p16"/>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2" name="Google Shape;5592;p16"/>
            <p:cNvSpPr/>
            <p:nvPr/>
          </p:nvSpPr>
          <p:spPr>
            <a:xfrm>
              <a:off x="1200715" y="2547197"/>
              <a:ext cx="95096" cy="95218"/>
            </a:xfrm>
            <a:custGeom>
              <a:rect b="b" l="l" r="r" t="t"/>
              <a:pathLst>
                <a:path extrusionOk="0" h="775" w="774">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3" name="Google Shape;5593;p16"/>
            <p:cNvSpPr/>
            <p:nvPr/>
          </p:nvSpPr>
          <p:spPr>
            <a:xfrm>
              <a:off x="1515120" y="2232670"/>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4" name="Google Shape;5594;p16"/>
            <p:cNvSpPr/>
            <p:nvPr/>
          </p:nvSpPr>
          <p:spPr>
            <a:xfrm>
              <a:off x="1200715" y="2232670"/>
              <a:ext cx="95096" cy="95218"/>
            </a:xfrm>
            <a:custGeom>
              <a:rect b="b" l="l" r="r" t="t"/>
              <a:pathLst>
                <a:path extrusionOk="0" h="775" w="774">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5" name="Google Shape;5595;p16"/>
            <p:cNvSpPr/>
            <p:nvPr/>
          </p:nvSpPr>
          <p:spPr>
            <a:xfrm>
              <a:off x="1045663"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6" name="Google Shape;5596;p16"/>
            <p:cNvSpPr/>
            <p:nvPr/>
          </p:nvSpPr>
          <p:spPr>
            <a:xfrm>
              <a:off x="1357241" y="2389196"/>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7" name="Google Shape;5597;p16"/>
            <p:cNvSpPr/>
            <p:nvPr/>
          </p:nvSpPr>
          <p:spPr>
            <a:xfrm>
              <a:off x="1045663"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8" name="Google Shape;5598;p16"/>
            <p:cNvSpPr/>
            <p:nvPr/>
          </p:nvSpPr>
          <p:spPr>
            <a:xfrm>
              <a:off x="1357241" y="2076143"/>
              <a:ext cx="95096" cy="95218"/>
            </a:xfrm>
            <a:custGeom>
              <a:rect b="b" l="l" r="r" t="t"/>
              <a:pathLst>
                <a:path extrusionOk="0" h="775" w="774">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9" name="Google Shape;5599;p16"/>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0" name="Google Shape;5600;p16"/>
            <p:cNvSpPr/>
            <p:nvPr/>
          </p:nvSpPr>
          <p:spPr>
            <a:xfrm>
              <a:off x="88766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1" name="Google Shape;5601;p16"/>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16"/>
            <p:cNvSpPr/>
            <p:nvPr/>
          </p:nvSpPr>
          <p:spPr>
            <a:xfrm>
              <a:off x="1200715" y="1919617"/>
              <a:ext cx="95096" cy="95218"/>
            </a:xfrm>
            <a:custGeom>
              <a:rect b="b" l="l" r="r" t="t"/>
              <a:pathLst>
                <a:path extrusionOk="0" h="775" w="774">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3" name="Google Shape;5603;p16"/>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4" name="Google Shape;5604;p16"/>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5" name="Google Shape;5605;p16"/>
            <p:cNvSpPr/>
            <p:nvPr/>
          </p:nvSpPr>
          <p:spPr>
            <a:xfrm>
              <a:off x="1200715" y="3174778"/>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6" name="Google Shape;5606;p16"/>
            <p:cNvSpPr/>
            <p:nvPr/>
          </p:nvSpPr>
          <p:spPr>
            <a:xfrm>
              <a:off x="1515120" y="2860250"/>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7" name="Google Shape;5607;p16"/>
            <p:cNvSpPr/>
            <p:nvPr/>
          </p:nvSpPr>
          <p:spPr>
            <a:xfrm>
              <a:off x="1200715" y="2860250"/>
              <a:ext cx="95096" cy="95218"/>
            </a:xfrm>
            <a:custGeom>
              <a:rect b="b" l="l" r="r" t="t"/>
              <a:pathLst>
                <a:path extrusionOk="0" h="775" w="774">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16"/>
            <p:cNvSpPr/>
            <p:nvPr/>
          </p:nvSpPr>
          <p:spPr>
            <a:xfrm>
              <a:off x="1045663"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9" name="Google Shape;5609;p16"/>
            <p:cNvSpPr/>
            <p:nvPr/>
          </p:nvSpPr>
          <p:spPr>
            <a:xfrm>
              <a:off x="1357241" y="3016777"/>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0" name="Google Shape;5610;p16"/>
            <p:cNvSpPr/>
            <p:nvPr/>
          </p:nvSpPr>
          <p:spPr>
            <a:xfrm>
              <a:off x="1045663"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1" name="Google Shape;5611;p16"/>
            <p:cNvSpPr/>
            <p:nvPr/>
          </p:nvSpPr>
          <p:spPr>
            <a:xfrm>
              <a:off x="1357241" y="2705198"/>
              <a:ext cx="95096" cy="93744"/>
            </a:xfrm>
            <a:custGeom>
              <a:rect b="b" l="l" r="r" t="t"/>
              <a:pathLst>
                <a:path extrusionOk="0" h="763" w="774">
                  <a:moveTo>
                    <a:pt x="393" y="0"/>
                  </a:moveTo>
                  <a:cubicBezTo>
                    <a:pt x="179" y="0"/>
                    <a:pt x="0" y="167"/>
                    <a:pt x="0" y="381"/>
                  </a:cubicBezTo>
                  <a:cubicBezTo>
                    <a:pt x="0" y="596"/>
                    <a:pt x="179" y="762"/>
                    <a:pt x="393" y="762"/>
                  </a:cubicBezTo>
                  <a:cubicBezTo>
                    <a:pt x="607" y="762"/>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2" name="Google Shape;5612;p16"/>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3" name="Google Shape;5613;p16"/>
            <p:cNvSpPr/>
            <p:nvPr/>
          </p:nvSpPr>
          <p:spPr>
            <a:xfrm>
              <a:off x="88766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16"/>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16"/>
            <p:cNvSpPr/>
            <p:nvPr/>
          </p:nvSpPr>
          <p:spPr>
            <a:xfrm>
              <a:off x="1200715" y="2547197"/>
              <a:ext cx="95096" cy="95218"/>
            </a:xfrm>
            <a:custGeom>
              <a:rect b="b" l="l" r="r" t="t"/>
              <a:pathLst>
                <a:path extrusionOk="0" h="775" w="774">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16"/>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16"/>
            <p:cNvSpPr/>
            <p:nvPr/>
          </p:nvSpPr>
          <p:spPr>
            <a:xfrm>
              <a:off x="1515120" y="348930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16"/>
            <p:cNvSpPr/>
            <p:nvPr/>
          </p:nvSpPr>
          <p:spPr>
            <a:xfrm>
              <a:off x="1200715" y="3489305"/>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16"/>
            <p:cNvSpPr/>
            <p:nvPr/>
          </p:nvSpPr>
          <p:spPr>
            <a:xfrm>
              <a:off x="1045663"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16"/>
            <p:cNvSpPr/>
            <p:nvPr/>
          </p:nvSpPr>
          <p:spPr>
            <a:xfrm>
              <a:off x="1357241" y="3644357"/>
              <a:ext cx="95096" cy="95218"/>
            </a:xfrm>
            <a:custGeom>
              <a:rect b="b" l="l" r="r" t="t"/>
              <a:pathLst>
                <a:path extrusionOk="0" h="775" w="774">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1" name="Google Shape;5621;p16"/>
            <p:cNvSpPr/>
            <p:nvPr/>
          </p:nvSpPr>
          <p:spPr>
            <a:xfrm>
              <a:off x="1045663"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2" name="Google Shape;5622;p16"/>
            <p:cNvSpPr/>
            <p:nvPr/>
          </p:nvSpPr>
          <p:spPr>
            <a:xfrm>
              <a:off x="1357241" y="33313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3" name="Google Shape;5623;p16"/>
            <p:cNvSpPr/>
            <p:nvPr/>
          </p:nvSpPr>
          <p:spPr>
            <a:xfrm>
              <a:off x="88766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16"/>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16"/>
            <p:cNvSpPr/>
            <p:nvPr/>
          </p:nvSpPr>
          <p:spPr>
            <a:xfrm>
              <a:off x="1200715" y="3174778"/>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6" name="Google Shape;5626;p16"/>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7" name="Google Shape;5627;p16"/>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8" name="Google Shape;5628;p16"/>
            <p:cNvSpPr/>
            <p:nvPr/>
          </p:nvSpPr>
          <p:spPr>
            <a:xfrm>
              <a:off x="5731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16"/>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16"/>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16"/>
            <p:cNvSpPr/>
            <p:nvPr/>
          </p:nvSpPr>
          <p:spPr>
            <a:xfrm>
              <a:off x="5731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2" name="Google Shape;5632;p16"/>
            <p:cNvSpPr/>
            <p:nvPr/>
          </p:nvSpPr>
          <p:spPr>
            <a:xfrm>
              <a:off x="88766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3" name="Google Shape;5633;p16"/>
            <p:cNvSpPr/>
            <p:nvPr/>
          </p:nvSpPr>
          <p:spPr>
            <a:xfrm>
              <a:off x="573134"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4" name="Google Shape;5634;p16"/>
            <p:cNvSpPr/>
            <p:nvPr/>
          </p:nvSpPr>
          <p:spPr>
            <a:xfrm>
              <a:off x="416608" y="50657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5" name="Google Shape;5635;p16"/>
            <p:cNvSpPr/>
            <p:nvPr/>
          </p:nvSpPr>
          <p:spPr>
            <a:xfrm>
              <a:off x="731135"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16"/>
            <p:cNvSpPr/>
            <p:nvPr/>
          </p:nvSpPr>
          <p:spPr>
            <a:xfrm>
              <a:off x="416608" y="19352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16"/>
            <p:cNvSpPr/>
            <p:nvPr/>
          </p:nvSpPr>
          <p:spPr>
            <a:xfrm>
              <a:off x="731135"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16"/>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9" name="Google Shape;5639;p16"/>
            <p:cNvSpPr/>
            <p:nvPr/>
          </p:nvSpPr>
          <p:spPr>
            <a:xfrm>
              <a:off x="260081"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0" name="Google Shape;5640;p16"/>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1" name="Google Shape;5641;p16"/>
            <p:cNvSpPr/>
            <p:nvPr/>
          </p:nvSpPr>
          <p:spPr>
            <a:xfrm>
              <a:off x="5731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2" name="Google Shape;5642;p16"/>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3" name="Google Shape;5643;p16"/>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4" name="Google Shape;5644;p16"/>
            <p:cNvSpPr/>
            <p:nvPr/>
          </p:nvSpPr>
          <p:spPr>
            <a:xfrm>
              <a:off x="5731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5" name="Google Shape;5645;p16"/>
            <p:cNvSpPr/>
            <p:nvPr/>
          </p:nvSpPr>
          <p:spPr>
            <a:xfrm>
              <a:off x="88766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6" name="Google Shape;5646;p16"/>
            <p:cNvSpPr/>
            <p:nvPr/>
          </p:nvSpPr>
          <p:spPr>
            <a:xfrm>
              <a:off x="573134"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7" name="Google Shape;5647;p16"/>
            <p:cNvSpPr/>
            <p:nvPr/>
          </p:nvSpPr>
          <p:spPr>
            <a:xfrm>
              <a:off x="416608" y="1135632"/>
              <a:ext cx="95218" cy="95096"/>
            </a:xfrm>
            <a:custGeom>
              <a:rect b="b" l="l" r="r" t="t"/>
              <a:pathLst>
                <a:path extrusionOk="0" h="774" w="775">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8" name="Google Shape;5648;p16"/>
            <p:cNvSpPr/>
            <p:nvPr/>
          </p:nvSpPr>
          <p:spPr>
            <a:xfrm>
              <a:off x="731135"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16"/>
            <p:cNvSpPr/>
            <p:nvPr/>
          </p:nvSpPr>
          <p:spPr>
            <a:xfrm>
              <a:off x="416608" y="821105"/>
              <a:ext cx="95218" cy="95218"/>
            </a:xfrm>
            <a:custGeom>
              <a:rect b="b" l="l" r="r" t="t"/>
              <a:pathLst>
                <a:path extrusionOk="0" h="775" w="775">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16"/>
            <p:cNvSpPr/>
            <p:nvPr/>
          </p:nvSpPr>
          <p:spPr>
            <a:xfrm>
              <a:off x="731135"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1" name="Google Shape;5651;p16"/>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2" name="Google Shape;5652;p16"/>
            <p:cNvSpPr/>
            <p:nvPr/>
          </p:nvSpPr>
          <p:spPr>
            <a:xfrm>
              <a:off x="260081"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16"/>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4" name="Google Shape;5654;p16"/>
            <p:cNvSpPr/>
            <p:nvPr/>
          </p:nvSpPr>
          <p:spPr>
            <a:xfrm>
              <a:off x="5731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5" name="Google Shape;5655;p16"/>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6" name="Google Shape;5656;p16"/>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7" name="Google Shape;5657;p16"/>
            <p:cNvSpPr/>
            <p:nvPr/>
          </p:nvSpPr>
          <p:spPr>
            <a:xfrm>
              <a:off x="5731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8" name="Google Shape;5658;p16"/>
            <p:cNvSpPr/>
            <p:nvPr/>
          </p:nvSpPr>
          <p:spPr>
            <a:xfrm>
              <a:off x="88766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9" name="Google Shape;5659;p16"/>
            <p:cNvSpPr/>
            <p:nvPr/>
          </p:nvSpPr>
          <p:spPr>
            <a:xfrm>
              <a:off x="573134"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0" name="Google Shape;5660;p16"/>
            <p:cNvSpPr/>
            <p:nvPr/>
          </p:nvSpPr>
          <p:spPr>
            <a:xfrm>
              <a:off x="416608" y="1763090"/>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16"/>
            <p:cNvSpPr/>
            <p:nvPr/>
          </p:nvSpPr>
          <p:spPr>
            <a:xfrm>
              <a:off x="731135"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2" name="Google Shape;5662;p16"/>
            <p:cNvSpPr/>
            <p:nvPr/>
          </p:nvSpPr>
          <p:spPr>
            <a:xfrm>
              <a:off x="416608" y="1448685"/>
              <a:ext cx="95218" cy="95096"/>
            </a:xfrm>
            <a:custGeom>
              <a:rect b="b" l="l" r="r" t="t"/>
              <a:pathLst>
                <a:path extrusionOk="0" h="774"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3" name="Google Shape;5663;p16"/>
            <p:cNvSpPr/>
            <p:nvPr/>
          </p:nvSpPr>
          <p:spPr>
            <a:xfrm>
              <a:off x="731135"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4" name="Google Shape;5664;p16"/>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16"/>
            <p:cNvSpPr/>
            <p:nvPr/>
          </p:nvSpPr>
          <p:spPr>
            <a:xfrm>
              <a:off x="260081"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16"/>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7" name="Google Shape;5667;p16"/>
            <p:cNvSpPr/>
            <p:nvPr/>
          </p:nvSpPr>
          <p:spPr>
            <a:xfrm>
              <a:off x="5731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8" name="Google Shape;5668;p16"/>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9" name="Google Shape;5669;p16"/>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16"/>
            <p:cNvSpPr/>
            <p:nvPr/>
          </p:nvSpPr>
          <p:spPr>
            <a:xfrm>
              <a:off x="5731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16"/>
            <p:cNvSpPr/>
            <p:nvPr/>
          </p:nvSpPr>
          <p:spPr>
            <a:xfrm>
              <a:off x="88766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16"/>
            <p:cNvSpPr/>
            <p:nvPr/>
          </p:nvSpPr>
          <p:spPr>
            <a:xfrm>
              <a:off x="573134"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3" name="Google Shape;5673;p16"/>
            <p:cNvSpPr/>
            <p:nvPr/>
          </p:nvSpPr>
          <p:spPr>
            <a:xfrm>
              <a:off x="416608" y="2389196"/>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16"/>
            <p:cNvSpPr/>
            <p:nvPr/>
          </p:nvSpPr>
          <p:spPr>
            <a:xfrm>
              <a:off x="731135"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16"/>
            <p:cNvSpPr/>
            <p:nvPr/>
          </p:nvSpPr>
          <p:spPr>
            <a:xfrm>
              <a:off x="416608" y="2076143"/>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16"/>
            <p:cNvSpPr/>
            <p:nvPr/>
          </p:nvSpPr>
          <p:spPr>
            <a:xfrm>
              <a:off x="731135"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16"/>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16"/>
            <p:cNvSpPr/>
            <p:nvPr/>
          </p:nvSpPr>
          <p:spPr>
            <a:xfrm>
              <a:off x="260081"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16"/>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16"/>
            <p:cNvSpPr/>
            <p:nvPr/>
          </p:nvSpPr>
          <p:spPr>
            <a:xfrm>
              <a:off x="5731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16"/>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16"/>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16"/>
            <p:cNvSpPr/>
            <p:nvPr/>
          </p:nvSpPr>
          <p:spPr>
            <a:xfrm>
              <a:off x="5731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16"/>
            <p:cNvSpPr/>
            <p:nvPr/>
          </p:nvSpPr>
          <p:spPr>
            <a:xfrm>
              <a:off x="88766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5" name="Google Shape;5685;p16"/>
            <p:cNvSpPr/>
            <p:nvPr/>
          </p:nvSpPr>
          <p:spPr>
            <a:xfrm>
              <a:off x="573134"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6" name="Google Shape;5686;p16"/>
            <p:cNvSpPr/>
            <p:nvPr/>
          </p:nvSpPr>
          <p:spPr>
            <a:xfrm>
              <a:off x="416608" y="3016777"/>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7" name="Google Shape;5687;p16"/>
            <p:cNvSpPr/>
            <p:nvPr/>
          </p:nvSpPr>
          <p:spPr>
            <a:xfrm>
              <a:off x="731135"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8" name="Google Shape;5688;p16"/>
            <p:cNvSpPr/>
            <p:nvPr/>
          </p:nvSpPr>
          <p:spPr>
            <a:xfrm>
              <a:off x="416608" y="2705198"/>
              <a:ext cx="95218" cy="93744"/>
            </a:xfrm>
            <a:custGeom>
              <a:rect b="b" l="l" r="r" t="t"/>
              <a:pathLst>
                <a:path extrusionOk="0" h="763" w="775">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9" name="Google Shape;5689;p16"/>
            <p:cNvSpPr/>
            <p:nvPr/>
          </p:nvSpPr>
          <p:spPr>
            <a:xfrm>
              <a:off x="731135"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0" name="Google Shape;5690;p16"/>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1" name="Google Shape;5691;p16"/>
            <p:cNvSpPr/>
            <p:nvPr/>
          </p:nvSpPr>
          <p:spPr>
            <a:xfrm>
              <a:off x="260081"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2" name="Google Shape;5692;p16"/>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3" name="Google Shape;5693;p16"/>
            <p:cNvSpPr/>
            <p:nvPr/>
          </p:nvSpPr>
          <p:spPr>
            <a:xfrm>
              <a:off x="5731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4" name="Google Shape;5694;p16"/>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16"/>
            <p:cNvSpPr/>
            <p:nvPr/>
          </p:nvSpPr>
          <p:spPr>
            <a:xfrm>
              <a:off x="88766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p16"/>
            <p:cNvSpPr/>
            <p:nvPr/>
          </p:nvSpPr>
          <p:spPr>
            <a:xfrm>
              <a:off x="573134"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7" name="Google Shape;5697;p16"/>
            <p:cNvSpPr/>
            <p:nvPr/>
          </p:nvSpPr>
          <p:spPr>
            <a:xfrm>
              <a:off x="416608" y="364435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16"/>
            <p:cNvSpPr/>
            <p:nvPr/>
          </p:nvSpPr>
          <p:spPr>
            <a:xfrm>
              <a:off x="731135"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9" name="Google Shape;5699;p16"/>
            <p:cNvSpPr/>
            <p:nvPr/>
          </p:nvSpPr>
          <p:spPr>
            <a:xfrm>
              <a:off x="416608" y="33313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0" name="Google Shape;5700;p16"/>
            <p:cNvSpPr/>
            <p:nvPr/>
          </p:nvSpPr>
          <p:spPr>
            <a:xfrm>
              <a:off x="731135"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1" name="Google Shape;5701;p16"/>
            <p:cNvSpPr/>
            <p:nvPr/>
          </p:nvSpPr>
          <p:spPr>
            <a:xfrm>
              <a:off x="260081"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2" name="Google Shape;5702;p16"/>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3" name="Google Shape;5703;p16"/>
            <p:cNvSpPr/>
            <p:nvPr/>
          </p:nvSpPr>
          <p:spPr>
            <a:xfrm>
              <a:off x="5731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4" name="Google Shape;5704;p16"/>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5" name="Google Shape;5705;p16"/>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6" name="Google Shape;5706;p16"/>
            <p:cNvSpPr/>
            <p:nvPr/>
          </p:nvSpPr>
          <p:spPr>
            <a:xfrm>
              <a:off x="-52972"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7" name="Google Shape;5707;p16"/>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8" name="Google Shape;5708;p16"/>
            <p:cNvSpPr/>
            <p:nvPr/>
          </p:nvSpPr>
          <p:spPr>
            <a:xfrm>
              <a:off x="-52972"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9" name="Google Shape;5709;p16"/>
            <p:cNvSpPr/>
            <p:nvPr/>
          </p:nvSpPr>
          <p:spPr>
            <a:xfrm>
              <a:off x="260081"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16"/>
            <p:cNvSpPr/>
            <p:nvPr/>
          </p:nvSpPr>
          <p:spPr>
            <a:xfrm>
              <a:off x="-52972"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16"/>
            <p:cNvSpPr/>
            <p:nvPr/>
          </p:nvSpPr>
          <p:spPr>
            <a:xfrm>
              <a:off x="103555" y="50657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16"/>
            <p:cNvSpPr/>
            <p:nvPr/>
          </p:nvSpPr>
          <p:spPr>
            <a:xfrm>
              <a:off x="103555" y="19352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16"/>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4" name="Google Shape;5714;p16"/>
            <p:cNvSpPr/>
            <p:nvPr/>
          </p:nvSpPr>
          <p:spPr>
            <a:xfrm>
              <a:off x="-52972"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5" name="Google Shape;5715;p16"/>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6" name="Google Shape;5716;p16"/>
            <p:cNvSpPr/>
            <p:nvPr/>
          </p:nvSpPr>
          <p:spPr>
            <a:xfrm>
              <a:off x="-52972"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7" name="Google Shape;5717;p16"/>
            <p:cNvSpPr/>
            <p:nvPr/>
          </p:nvSpPr>
          <p:spPr>
            <a:xfrm>
              <a:off x="260081"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8" name="Google Shape;5718;p16"/>
            <p:cNvSpPr/>
            <p:nvPr/>
          </p:nvSpPr>
          <p:spPr>
            <a:xfrm>
              <a:off x="-52972"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9" name="Google Shape;5719;p16"/>
            <p:cNvSpPr/>
            <p:nvPr/>
          </p:nvSpPr>
          <p:spPr>
            <a:xfrm>
              <a:off x="103555" y="1135632"/>
              <a:ext cx="95218" cy="95096"/>
            </a:xfrm>
            <a:custGeom>
              <a:rect b="b" l="l" r="r" t="t"/>
              <a:pathLst>
                <a:path extrusionOk="0" h="774" w="775">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0" name="Google Shape;5720;p16"/>
            <p:cNvSpPr/>
            <p:nvPr/>
          </p:nvSpPr>
          <p:spPr>
            <a:xfrm>
              <a:off x="103555" y="821105"/>
              <a:ext cx="95218" cy="95218"/>
            </a:xfrm>
            <a:custGeom>
              <a:rect b="b" l="l" r="r" t="t"/>
              <a:pathLst>
                <a:path extrusionOk="0" h="775" w="775">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1" name="Google Shape;5721;p16"/>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2" name="Google Shape;5722;p16"/>
            <p:cNvSpPr/>
            <p:nvPr/>
          </p:nvSpPr>
          <p:spPr>
            <a:xfrm>
              <a:off x="-52972"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3" name="Google Shape;5723;p16"/>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4" name="Google Shape;5724;p16"/>
            <p:cNvSpPr/>
            <p:nvPr/>
          </p:nvSpPr>
          <p:spPr>
            <a:xfrm>
              <a:off x="-52972"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5" name="Google Shape;5725;p16"/>
            <p:cNvSpPr/>
            <p:nvPr/>
          </p:nvSpPr>
          <p:spPr>
            <a:xfrm>
              <a:off x="260081"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6" name="Google Shape;5726;p16"/>
            <p:cNvSpPr/>
            <p:nvPr/>
          </p:nvSpPr>
          <p:spPr>
            <a:xfrm>
              <a:off x="-52972"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7" name="Google Shape;5727;p16"/>
            <p:cNvSpPr/>
            <p:nvPr/>
          </p:nvSpPr>
          <p:spPr>
            <a:xfrm>
              <a:off x="103555" y="1763090"/>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8" name="Google Shape;5728;p16"/>
            <p:cNvSpPr/>
            <p:nvPr/>
          </p:nvSpPr>
          <p:spPr>
            <a:xfrm>
              <a:off x="103555" y="1448685"/>
              <a:ext cx="95218" cy="95096"/>
            </a:xfrm>
            <a:custGeom>
              <a:rect b="b" l="l" r="r" t="t"/>
              <a:pathLst>
                <a:path extrusionOk="0" h="774"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9" name="Google Shape;5729;p16"/>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0" name="Google Shape;5730;p16"/>
            <p:cNvSpPr/>
            <p:nvPr/>
          </p:nvSpPr>
          <p:spPr>
            <a:xfrm>
              <a:off x="-52972"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1" name="Google Shape;5731;p16"/>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2" name="Google Shape;5732;p16"/>
            <p:cNvSpPr/>
            <p:nvPr/>
          </p:nvSpPr>
          <p:spPr>
            <a:xfrm>
              <a:off x="-52972"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3" name="Google Shape;5733;p16"/>
            <p:cNvSpPr/>
            <p:nvPr/>
          </p:nvSpPr>
          <p:spPr>
            <a:xfrm>
              <a:off x="260081"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4" name="Google Shape;5734;p16"/>
            <p:cNvSpPr/>
            <p:nvPr/>
          </p:nvSpPr>
          <p:spPr>
            <a:xfrm>
              <a:off x="-52972"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5" name="Google Shape;5735;p16"/>
            <p:cNvSpPr/>
            <p:nvPr/>
          </p:nvSpPr>
          <p:spPr>
            <a:xfrm>
              <a:off x="103555" y="2389196"/>
              <a:ext cx="95218" cy="95218"/>
            </a:xfrm>
            <a:custGeom>
              <a:rect b="b" l="l" r="r" t="t"/>
              <a:pathLst>
                <a:path extrusionOk="0" h="775" w="775">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6" name="Google Shape;5736;p16"/>
            <p:cNvSpPr/>
            <p:nvPr/>
          </p:nvSpPr>
          <p:spPr>
            <a:xfrm>
              <a:off x="103555" y="2076143"/>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7" name="Google Shape;5737;p16"/>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8" name="Google Shape;5738;p16"/>
            <p:cNvSpPr/>
            <p:nvPr/>
          </p:nvSpPr>
          <p:spPr>
            <a:xfrm>
              <a:off x="-52972"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9" name="Google Shape;5739;p16"/>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0" name="Google Shape;5740;p16"/>
            <p:cNvSpPr/>
            <p:nvPr/>
          </p:nvSpPr>
          <p:spPr>
            <a:xfrm>
              <a:off x="-52972"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1" name="Google Shape;5741;p16"/>
            <p:cNvSpPr/>
            <p:nvPr/>
          </p:nvSpPr>
          <p:spPr>
            <a:xfrm>
              <a:off x="260081"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2" name="Google Shape;5742;p16"/>
            <p:cNvSpPr/>
            <p:nvPr/>
          </p:nvSpPr>
          <p:spPr>
            <a:xfrm>
              <a:off x="-52972"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3" name="Google Shape;5743;p16"/>
            <p:cNvSpPr/>
            <p:nvPr/>
          </p:nvSpPr>
          <p:spPr>
            <a:xfrm>
              <a:off x="103555" y="3016777"/>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4" name="Google Shape;5744;p16"/>
            <p:cNvSpPr/>
            <p:nvPr/>
          </p:nvSpPr>
          <p:spPr>
            <a:xfrm>
              <a:off x="103555" y="2705198"/>
              <a:ext cx="95218" cy="93744"/>
            </a:xfrm>
            <a:custGeom>
              <a:rect b="b" l="l" r="r" t="t"/>
              <a:pathLst>
                <a:path extrusionOk="0" h="763" w="775">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5" name="Google Shape;5745;p16"/>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6" name="Google Shape;5746;p16"/>
            <p:cNvSpPr/>
            <p:nvPr/>
          </p:nvSpPr>
          <p:spPr>
            <a:xfrm>
              <a:off x="-52972"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7" name="Google Shape;5747;p16"/>
            <p:cNvSpPr/>
            <p:nvPr/>
          </p:nvSpPr>
          <p:spPr>
            <a:xfrm>
              <a:off x="260081"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8" name="Google Shape;5748;p16"/>
            <p:cNvSpPr/>
            <p:nvPr/>
          </p:nvSpPr>
          <p:spPr>
            <a:xfrm>
              <a:off x="-52972"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9" name="Google Shape;5749;p16"/>
            <p:cNvSpPr/>
            <p:nvPr/>
          </p:nvSpPr>
          <p:spPr>
            <a:xfrm>
              <a:off x="103555" y="364435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0" name="Google Shape;5750;p16"/>
            <p:cNvSpPr/>
            <p:nvPr/>
          </p:nvSpPr>
          <p:spPr>
            <a:xfrm>
              <a:off x="103555" y="333130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1" name="Google Shape;5751;p16"/>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2" name="Google Shape;5752;p16"/>
            <p:cNvSpPr/>
            <p:nvPr/>
          </p:nvSpPr>
          <p:spPr>
            <a:xfrm>
              <a:off x="-52972"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3" name="Google Shape;5753;p16"/>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4" name="Google Shape;5754;p16"/>
            <p:cNvSpPr/>
            <p:nvPr/>
          </p:nvSpPr>
          <p:spPr>
            <a:xfrm>
              <a:off x="5909535"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5" name="Google Shape;5755;p16"/>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6" name="Google Shape;5756;p16"/>
            <p:cNvSpPr/>
            <p:nvPr/>
          </p:nvSpPr>
          <p:spPr>
            <a:xfrm>
              <a:off x="5909535"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7" name="Google Shape;5757;p16"/>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16"/>
            <p:cNvSpPr/>
            <p:nvPr/>
          </p:nvSpPr>
          <p:spPr>
            <a:xfrm>
              <a:off x="5909535"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9" name="Google Shape;5759;p16"/>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0" name="Google Shape;5760;p16"/>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1" name="Google Shape;5761;p16"/>
            <p:cNvSpPr/>
            <p:nvPr/>
          </p:nvSpPr>
          <p:spPr>
            <a:xfrm>
              <a:off x="5595008"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2" name="Google Shape;5762;p16"/>
            <p:cNvSpPr/>
            <p:nvPr/>
          </p:nvSpPr>
          <p:spPr>
            <a:xfrm>
              <a:off x="5909535"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3" name="Google Shape;5763;p16"/>
            <p:cNvSpPr/>
            <p:nvPr/>
          </p:nvSpPr>
          <p:spPr>
            <a:xfrm>
              <a:off x="5595008"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4" name="Google Shape;5764;p16"/>
            <p:cNvSpPr/>
            <p:nvPr/>
          </p:nvSpPr>
          <p:spPr>
            <a:xfrm>
              <a:off x="5437007" y="3942790"/>
              <a:ext cx="95218" cy="95218"/>
            </a:xfrm>
            <a:custGeom>
              <a:rect b="b" l="l" r="r" t="t"/>
              <a:pathLst>
                <a:path extrusionOk="0" h="775"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5" name="Google Shape;5765;p16"/>
            <p:cNvSpPr/>
            <p:nvPr/>
          </p:nvSpPr>
          <p:spPr>
            <a:xfrm>
              <a:off x="5751534" y="3942790"/>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6" name="Google Shape;5766;p16"/>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7" name="Google Shape;5767;p16"/>
            <p:cNvSpPr/>
            <p:nvPr/>
          </p:nvSpPr>
          <p:spPr>
            <a:xfrm>
              <a:off x="528048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8" name="Google Shape;5768;p16"/>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9" name="Google Shape;5769;p16"/>
            <p:cNvSpPr/>
            <p:nvPr/>
          </p:nvSpPr>
          <p:spPr>
            <a:xfrm>
              <a:off x="5595008"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0" name="Google Shape;5770;p16"/>
            <p:cNvSpPr/>
            <p:nvPr/>
          </p:nvSpPr>
          <p:spPr>
            <a:xfrm>
              <a:off x="5909535"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16"/>
            <p:cNvSpPr/>
            <p:nvPr/>
          </p:nvSpPr>
          <p:spPr>
            <a:xfrm>
              <a:off x="5595008"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2" name="Google Shape;5772;p16"/>
            <p:cNvSpPr/>
            <p:nvPr/>
          </p:nvSpPr>
          <p:spPr>
            <a:xfrm>
              <a:off x="5437007" y="4570248"/>
              <a:ext cx="95218" cy="93744"/>
            </a:xfrm>
            <a:custGeom>
              <a:rect b="b" l="l" r="r" t="t"/>
              <a:pathLst>
                <a:path extrusionOk="0" h="763" w="775">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3" name="Google Shape;5773;p16"/>
            <p:cNvSpPr/>
            <p:nvPr/>
          </p:nvSpPr>
          <p:spPr>
            <a:xfrm>
              <a:off x="5751534" y="4570248"/>
              <a:ext cx="95218" cy="93744"/>
            </a:xfrm>
            <a:custGeom>
              <a:rect b="b" l="l" r="r" t="t"/>
              <a:pathLst>
                <a:path extrusionOk="0" h="763" w="775">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4" name="Google Shape;5774;p16"/>
            <p:cNvSpPr/>
            <p:nvPr/>
          </p:nvSpPr>
          <p:spPr>
            <a:xfrm>
              <a:off x="5437007" y="4257195"/>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5" name="Google Shape;5775;p16"/>
            <p:cNvSpPr/>
            <p:nvPr/>
          </p:nvSpPr>
          <p:spPr>
            <a:xfrm>
              <a:off x="5751534" y="4257195"/>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6" name="Google Shape;5776;p16"/>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7" name="Google Shape;5777;p16"/>
            <p:cNvSpPr/>
            <p:nvPr/>
          </p:nvSpPr>
          <p:spPr>
            <a:xfrm>
              <a:off x="528048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8" name="Google Shape;5778;p16"/>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9" name="Google Shape;5779;p16"/>
            <p:cNvSpPr/>
            <p:nvPr/>
          </p:nvSpPr>
          <p:spPr>
            <a:xfrm>
              <a:off x="5595008"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0" name="Google Shape;5780;p16"/>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1" name="Google Shape;5781;p16"/>
            <p:cNvSpPr/>
            <p:nvPr/>
          </p:nvSpPr>
          <p:spPr>
            <a:xfrm>
              <a:off x="5909535"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2" name="Google Shape;5782;p16"/>
            <p:cNvSpPr/>
            <p:nvPr/>
          </p:nvSpPr>
          <p:spPr>
            <a:xfrm>
              <a:off x="5595008"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3" name="Google Shape;5783;p16"/>
            <p:cNvSpPr/>
            <p:nvPr/>
          </p:nvSpPr>
          <p:spPr>
            <a:xfrm>
              <a:off x="5437007" y="4884775"/>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4" name="Google Shape;5784;p16"/>
            <p:cNvSpPr/>
            <p:nvPr/>
          </p:nvSpPr>
          <p:spPr>
            <a:xfrm>
              <a:off x="5751534" y="4884775"/>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5" name="Google Shape;5785;p16"/>
            <p:cNvSpPr/>
            <p:nvPr/>
          </p:nvSpPr>
          <p:spPr>
            <a:xfrm>
              <a:off x="528048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6" name="Google Shape;5786;p16"/>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7" name="Google Shape;5787;p16"/>
            <p:cNvSpPr/>
            <p:nvPr/>
          </p:nvSpPr>
          <p:spPr>
            <a:xfrm>
              <a:off x="5595008"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8" name="Google Shape;5788;p16"/>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9" name="Google Shape;5789;p16"/>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0" name="Google Shape;5790;p16"/>
            <p:cNvSpPr/>
            <p:nvPr/>
          </p:nvSpPr>
          <p:spPr>
            <a:xfrm>
              <a:off x="4967427"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1" name="Google Shape;5791;p16"/>
            <p:cNvSpPr/>
            <p:nvPr/>
          </p:nvSpPr>
          <p:spPr>
            <a:xfrm>
              <a:off x="528048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2" name="Google Shape;5792;p16"/>
            <p:cNvSpPr/>
            <p:nvPr/>
          </p:nvSpPr>
          <p:spPr>
            <a:xfrm>
              <a:off x="4967427" y="3784789"/>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3" name="Google Shape;5793;p16"/>
            <p:cNvSpPr/>
            <p:nvPr/>
          </p:nvSpPr>
          <p:spPr>
            <a:xfrm>
              <a:off x="4810900" y="3942790"/>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4" name="Google Shape;5794;p16"/>
            <p:cNvSpPr/>
            <p:nvPr/>
          </p:nvSpPr>
          <p:spPr>
            <a:xfrm>
              <a:off x="5123954"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5" name="Google Shape;5795;p16"/>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6" name="Google Shape;5796;p16"/>
            <p:cNvSpPr/>
            <p:nvPr/>
          </p:nvSpPr>
          <p:spPr>
            <a:xfrm>
              <a:off x="4652900"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7" name="Google Shape;5797;p16"/>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8" name="Google Shape;5798;p16"/>
            <p:cNvSpPr/>
            <p:nvPr/>
          </p:nvSpPr>
          <p:spPr>
            <a:xfrm>
              <a:off x="4967427"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9" name="Google Shape;5799;p16"/>
            <p:cNvSpPr/>
            <p:nvPr/>
          </p:nvSpPr>
          <p:spPr>
            <a:xfrm>
              <a:off x="528048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0" name="Google Shape;5800;p16"/>
            <p:cNvSpPr/>
            <p:nvPr/>
          </p:nvSpPr>
          <p:spPr>
            <a:xfrm>
              <a:off x="4967427" y="4413721"/>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1" name="Google Shape;5801;p16"/>
            <p:cNvSpPr/>
            <p:nvPr/>
          </p:nvSpPr>
          <p:spPr>
            <a:xfrm>
              <a:off x="4810900" y="4570248"/>
              <a:ext cx="95218" cy="93744"/>
            </a:xfrm>
            <a:custGeom>
              <a:rect b="b" l="l" r="r" t="t"/>
              <a:pathLst>
                <a:path extrusionOk="0" h="763" w="775">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2" name="Google Shape;5802;p16"/>
            <p:cNvSpPr/>
            <p:nvPr/>
          </p:nvSpPr>
          <p:spPr>
            <a:xfrm>
              <a:off x="5123954"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3" name="Google Shape;5803;p16"/>
            <p:cNvSpPr/>
            <p:nvPr/>
          </p:nvSpPr>
          <p:spPr>
            <a:xfrm>
              <a:off x="4810900" y="4257195"/>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4" name="Google Shape;5804;p16"/>
            <p:cNvSpPr/>
            <p:nvPr/>
          </p:nvSpPr>
          <p:spPr>
            <a:xfrm>
              <a:off x="5123954"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16"/>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6" name="Google Shape;5806;p16"/>
            <p:cNvSpPr/>
            <p:nvPr/>
          </p:nvSpPr>
          <p:spPr>
            <a:xfrm>
              <a:off x="4652900"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7" name="Google Shape;5807;p16"/>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16"/>
            <p:cNvSpPr/>
            <p:nvPr/>
          </p:nvSpPr>
          <p:spPr>
            <a:xfrm>
              <a:off x="4967427"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9" name="Google Shape;5809;p16"/>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0" name="Google Shape;5810;p16"/>
            <p:cNvSpPr/>
            <p:nvPr/>
          </p:nvSpPr>
          <p:spPr>
            <a:xfrm>
              <a:off x="528048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1" name="Google Shape;5811;p16"/>
            <p:cNvSpPr/>
            <p:nvPr/>
          </p:nvSpPr>
          <p:spPr>
            <a:xfrm>
              <a:off x="4967427" y="5041302"/>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2" name="Google Shape;5812;p16"/>
            <p:cNvSpPr/>
            <p:nvPr/>
          </p:nvSpPr>
          <p:spPr>
            <a:xfrm>
              <a:off x="4810900" y="4884775"/>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3" name="Google Shape;5813;p16"/>
            <p:cNvSpPr/>
            <p:nvPr/>
          </p:nvSpPr>
          <p:spPr>
            <a:xfrm>
              <a:off x="5123954"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4" name="Google Shape;5814;p16"/>
            <p:cNvSpPr/>
            <p:nvPr/>
          </p:nvSpPr>
          <p:spPr>
            <a:xfrm>
              <a:off x="4652900"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5" name="Google Shape;5815;p16"/>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6" name="Google Shape;5816;p16"/>
            <p:cNvSpPr/>
            <p:nvPr/>
          </p:nvSpPr>
          <p:spPr>
            <a:xfrm>
              <a:off x="4967427"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7" name="Google Shape;5817;p16"/>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8" name="Google Shape;5818;p16"/>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9" name="Google Shape;5819;p16"/>
            <p:cNvSpPr/>
            <p:nvPr/>
          </p:nvSpPr>
          <p:spPr>
            <a:xfrm>
              <a:off x="4339846"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0" name="Google Shape;5820;p16"/>
            <p:cNvSpPr/>
            <p:nvPr/>
          </p:nvSpPr>
          <p:spPr>
            <a:xfrm>
              <a:off x="4652900"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1" name="Google Shape;5821;p16"/>
            <p:cNvSpPr/>
            <p:nvPr/>
          </p:nvSpPr>
          <p:spPr>
            <a:xfrm>
              <a:off x="4339846" y="3784789"/>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2" name="Google Shape;5822;p16"/>
            <p:cNvSpPr/>
            <p:nvPr/>
          </p:nvSpPr>
          <p:spPr>
            <a:xfrm>
              <a:off x="4183320" y="3942790"/>
              <a:ext cx="95218" cy="95218"/>
            </a:xfrm>
            <a:custGeom>
              <a:rect b="b" l="l" r="r" t="t"/>
              <a:pathLst>
                <a:path extrusionOk="0" h="775"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3" name="Google Shape;5823;p16"/>
            <p:cNvSpPr/>
            <p:nvPr/>
          </p:nvSpPr>
          <p:spPr>
            <a:xfrm>
              <a:off x="4496373" y="3942790"/>
              <a:ext cx="93744" cy="95218"/>
            </a:xfrm>
            <a:custGeom>
              <a:rect b="b" l="l" r="r" t="t"/>
              <a:pathLst>
                <a:path extrusionOk="0" h="775"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4" name="Google Shape;5824;p16"/>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16"/>
            <p:cNvSpPr/>
            <p:nvPr/>
          </p:nvSpPr>
          <p:spPr>
            <a:xfrm>
              <a:off x="402544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6" name="Google Shape;5826;p16"/>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7" name="Google Shape;5827;p16"/>
            <p:cNvSpPr/>
            <p:nvPr/>
          </p:nvSpPr>
          <p:spPr>
            <a:xfrm>
              <a:off x="4339846"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16"/>
            <p:cNvSpPr/>
            <p:nvPr/>
          </p:nvSpPr>
          <p:spPr>
            <a:xfrm>
              <a:off x="4652900"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9" name="Google Shape;5829;p16"/>
            <p:cNvSpPr/>
            <p:nvPr/>
          </p:nvSpPr>
          <p:spPr>
            <a:xfrm>
              <a:off x="4339846" y="4413721"/>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0" name="Google Shape;5830;p16"/>
            <p:cNvSpPr/>
            <p:nvPr/>
          </p:nvSpPr>
          <p:spPr>
            <a:xfrm>
              <a:off x="4183320" y="4570248"/>
              <a:ext cx="95218" cy="93744"/>
            </a:xfrm>
            <a:custGeom>
              <a:rect b="b" l="l" r="r" t="t"/>
              <a:pathLst>
                <a:path extrusionOk="0" h="763" w="775">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16"/>
            <p:cNvSpPr/>
            <p:nvPr/>
          </p:nvSpPr>
          <p:spPr>
            <a:xfrm>
              <a:off x="4496373" y="4570248"/>
              <a:ext cx="93744" cy="93744"/>
            </a:xfrm>
            <a:custGeom>
              <a:rect b="b" l="l" r="r" t="t"/>
              <a:pathLst>
                <a:path extrusionOk="0" h="763" w="763">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2" name="Google Shape;5832;p16"/>
            <p:cNvSpPr/>
            <p:nvPr/>
          </p:nvSpPr>
          <p:spPr>
            <a:xfrm>
              <a:off x="4183320" y="4257195"/>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3" name="Google Shape;5833;p16"/>
            <p:cNvSpPr/>
            <p:nvPr/>
          </p:nvSpPr>
          <p:spPr>
            <a:xfrm>
              <a:off x="4496373" y="4257195"/>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4" name="Google Shape;5834;p16"/>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16"/>
            <p:cNvSpPr/>
            <p:nvPr/>
          </p:nvSpPr>
          <p:spPr>
            <a:xfrm>
              <a:off x="402544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16"/>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7" name="Google Shape;5837;p16"/>
            <p:cNvSpPr/>
            <p:nvPr/>
          </p:nvSpPr>
          <p:spPr>
            <a:xfrm>
              <a:off x="4339846"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8" name="Google Shape;5838;p16"/>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9" name="Google Shape;5839;p16"/>
            <p:cNvSpPr/>
            <p:nvPr/>
          </p:nvSpPr>
          <p:spPr>
            <a:xfrm>
              <a:off x="4652900"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0" name="Google Shape;5840;p16"/>
            <p:cNvSpPr/>
            <p:nvPr/>
          </p:nvSpPr>
          <p:spPr>
            <a:xfrm>
              <a:off x="4339846" y="5041302"/>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16"/>
            <p:cNvSpPr/>
            <p:nvPr/>
          </p:nvSpPr>
          <p:spPr>
            <a:xfrm>
              <a:off x="4183320" y="4884775"/>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2" name="Google Shape;5842;p16"/>
            <p:cNvSpPr/>
            <p:nvPr/>
          </p:nvSpPr>
          <p:spPr>
            <a:xfrm>
              <a:off x="4496373" y="4884775"/>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3" name="Google Shape;5843;p16"/>
            <p:cNvSpPr/>
            <p:nvPr/>
          </p:nvSpPr>
          <p:spPr>
            <a:xfrm>
              <a:off x="402544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4" name="Google Shape;5844;p16"/>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5" name="Google Shape;5845;p16"/>
            <p:cNvSpPr/>
            <p:nvPr/>
          </p:nvSpPr>
          <p:spPr>
            <a:xfrm>
              <a:off x="4339846"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6" name="Google Shape;5846;p16"/>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16"/>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16"/>
            <p:cNvSpPr/>
            <p:nvPr/>
          </p:nvSpPr>
          <p:spPr>
            <a:xfrm>
              <a:off x="3710914"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9" name="Google Shape;5849;p16"/>
            <p:cNvSpPr/>
            <p:nvPr/>
          </p:nvSpPr>
          <p:spPr>
            <a:xfrm>
              <a:off x="402544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0" name="Google Shape;5850;p16"/>
            <p:cNvSpPr/>
            <p:nvPr/>
          </p:nvSpPr>
          <p:spPr>
            <a:xfrm>
              <a:off x="3710914" y="3784789"/>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16"/>
            <p:cNvSpPr/>
            <p:nvPr/>
          </p:nvSpPr>
          <p:spPr>
            <a:xfrm>
              <a:off x="3554388" y="3942790"/>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16"/>
            <p:cNvSpPr/>
            <p:nvPr/>
          </p:nvSpPr>
          <p:spPr>
            <a:xfrm>
              <a:off x="3868915"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3" name="Google Shape;5853;p16"/>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4" name="Google Shape;5854;p16"/>
            <p:cNvSpPr/>
            <p:nvPr/>
          </p:nvSpPr>
          <p:spPr>
            <a:xfrm>
              <a:off x="3399336"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5" name="Google Shape;5855;p16"/>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6" name="Google Shape;5856;p16"/>
            <p:cNvSpPr/>
            <p:nvPr/>
          </p:nvSpPr>
          <p:spPr>
            <a:xfrm>
              <a:off x="3710914"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7" name="Google Shape;5857;p16"/>
            <p:cNvSpPr/>
            <p:nvPr/>
          </p:nvSpPr>
          <p:spPr>
            <a:xfrm>
              <a:off x="402544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8" name="Google Shape;5858;p16"/>
            <p:cNvSpPr/>
            <p:nvPr/>
          </p:nvSpPr>
          <p:spPr>
            <a:xfrm>
              <a:off x="3710914" y="4413721"/>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9" name="Google Shape;5859;p16"/>
            <p:cNvSpPr/>
            <p:nvPr/>
          </p:nvSpPr>
          <p:spPr>
            <a:xfrm>
              <a:off x="3554388" y="4570248"/>
              <a:ext cx="95218" cy="93744"/>
            </a:xfrm>
            <a:custGeom>
              <a:rect b="b" l="l" r="r" t="t"/>
              <a:pathLst>
                <a:path extrusionOk="0" h="763" w="775">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0" name="Google Shape;5860;p16"/>
            <p:cNvSpPr/>
            <p:nvPr/>
          </p:nvSpPr>
          <p:spPr>
            <a:xfrm>
              <a:off x="3868915"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1" name="Google Shape;5861;p16"/>
            <p:cNvSpPr/>
            <p:nvPr/>
          </p:nvSpPr>
          <p:spPr>
            <a:xfrm>
              <a:off x="3554388" y="4257195"/>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2" name="Google Shape;5862;p16"/>
            <p:cNvSpPr/>
            <p:nvPr/>
          </p:nvSpPr>
          <p:spPr>
            <a:xfrm>
              <a:off x="3868915"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3" name="Google Shape;5863;p16"/>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4" name="Google Shape;5864;p16"/>
            <p:cNvSpPr/>
            <p:nvPr/>
          </p:nvSpPr>
          <p:spPr>
            <a:xfrm>
              <a:off x="3399336"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5" name="Google Shape;5865;p16"/>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6" name="Google Shape;5866;p16"/>
            <p:cNvSpPr/>
            <p:nvPr/>
          </p:nvSpPr>
          <p:spPr>
            <a:xfrm>
              <a:off x="3710914"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7" name="Google Shape;5867;p16"/>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8" name="Google Shape;5868;p16"/>
            <p:cNvSpPr/>
            <p:nvPr/>
          </p:nvSpPr>
          <p:spPr>
            <a:xfrm>
              <a:off x="402544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9" name="Google Shape;5869;p16"/>
            <p:cNvSpPr/>
            <p:nvPr/>
          </p:nvSpPr>
          <p:spPr>
            <a:xfrm>
              <a:off x="3710914" y="5041302"/>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0" name="Google Shape;5870;p16"/>
            <p:cNvSpPr/>
            <p:nvPr/>
          </p:nvSpPr>
          <p:spPr>
            <a:xfrm>
              <a:off x="3554388" y="4884775"/>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1" name="Google Shape;5871;p16"/>
            <p:cNvSpPr/>
            <p:nvPr/>
          </p:nvSpPr>
          <p:spPr>
            <a:xfrm>
              <a:off x="3868915"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2" name="Google Shape;5872;p16"/>
            <p:cNvSpPr/>
            <p:nvPr/>
          </p:nvSpPr>
          <p:spPr>
            <a:xfrm>
              <a:off x="3399336"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3" name="Google Shape;5873;p16"/>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4" name="Google Shape;5874;p16"/>
            <p:cNvSpPr/>
            <p:nvPr/>
          </p:nvSpPr>
          <p:spPr>
            <a:xfrm>
              <a:off x="3710914"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5" name="Google Shape;5875;p16"/>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6" name="Google Shape;5876;p16"/>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7" name="Google Shape;5877;p16"/>
            <p:cNvSpPr/>
            <p:nvPr/>
          </p:nvSpPr>
          <p:spPr>
            <a:xfrm>
              <a:off x="30833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8" name="Google Shape;5878;p16"/>
            <p:cNvSpPr/>
            <p:nvPr/>
          </p:nvSpPr>
          <p:spPr>
            <a:xfrm>
              <a:off x="3399336"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9" name="Google Shape;5879;p16"/>
            <p:cNvSpPr/>
            <p:nvPr/>
          </p:nvSpPr>
          <p:spPr>
            <a:xfrm>
              <a:off x="3083334"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0" name="Google Shape;5880;p16"/>
            <p:cNvSpPr/>
            <p:nvPr/>
          </p:nvSpPr>
          <p:spPr>
            <a:xfrm>
              <a:off x="2926807" y="3942790"/>
              <a:ext cx="95218" cy="95218"/>
            </a:xfrm>
            <a:custGeom>
              <a:rect b="b" l="l" r="r" t="t"/>
              <a:pathLst>
                <a:path extrusionOk="0" h="775"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1" name="Google Shape;5881;p16"/>
            <p:cNvSpPr/>
            <p:nvPr/>
          </p:nvSpPr>
          <p:spPr>
            <a:xfrm>
              <a:off x="3241335" y="3942790"/>
              <a:ext cx="95218" cy="95218"/>
            </a:xfrm>
            <a:custGeom>
              <a:rect b="b" l="l" r="r" t="t"/>
              <a:pathLst>
                <a:path extrusionOk="0" h="775"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2" name="Google Shape;5882;p16"/>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3" name="Google Shape;5883;p16"/>
            <p:cNvSpPr/>
            <p:nvPr/>
          </p:nvSpPr>
          <p:spPr>
            <a:xfrm>
              <a:off x="2770281"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4" name="Google Shape;5884;p16"/>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5" name="Google Shape;5885;p16"/>
            <p:cNvSpPr/>
            <p:nvPr/>
          </p:nvSpPr>
          <p:spPr>
            <a:xfrm>
              <a:off x="30833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6" name="Google Shape;5886;p16"/>
            <p:cNvSpPr/>
            <p:nvPr/>
          </p:nvSpPr>
          <p:spPr>
            <a:xfrm>
              <a:off x="3399336"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7" name="Google Shape;5887;p16"/>
            <p:cNvSpPr/>
            <p:nvPr/>
          </p:nvSpPr>
          <p:spPr>
            <a:xfrm>
              <a:off x="3083334"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8" name="Google Shape;5888;p16"/>
            <p:cNvSpPr/>
            <p:nvPr/>
          </p:nvSpPr>
          <p:spPr>
            <a:xfrm>
              <a:off x="2926807" y="4570248"/>
              <a:ext cx="95218" cy="93744"/>
            </a:xfrm>
            <a:custGeom>
              <a:rect b="b" l="l" r="r" t="t"/>
              <a:pathLst>
                <a:path extrusionOk="0" h="763" w="775">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9" name="Google Shape;5889;p16"/>
            <p:cNvSpPr/>
            <p:nvPr/>
          </p:nvSpPr>
          <p:spPr>
            <a:xfrm>
              <a:off x="3241335" y="4570248"/>
              <a:ext cx="95218" cy="93744"/>
            </a:xfrm>
            <a:custGeom>
              <a:rect b="b" l="l" r="r" t="t"/>
              <a:pathLst>
                <a:path extrusionOk="0" h="763" w="775">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0" name="Google Shape;5890;p16"/>
            <p:cNvSpPr/>
            <p:nvPr/>
          </p:nvSpPr>
          <p:spPr>
            <a:xfrm>
              <a:off x="2926807" y="4257195"/>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1" name="Google Shape;5891;p16"/>
            <p:cNvSpPr/>
            <p:nvPr/>
          </p:nvSpPr>
          <p:spPr>
            <a:xfrm>
              <a:off x="3241335" y="4257195"/>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2" name="Google Shape;5892;p16"/>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3" name="Google Shape;5893;p16"/>
            <p:cNvSpPr/>
            <p:nvPr/>
          </p:nvSpPr>
          <p:spPr>
            <a:xfrm>
              <a:off x="2770281"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4" name="Google Shape;5894;p16"/>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5" name="Google Shape;5895;p16"/>
            <p:cNvSpPr/>
            <p:nvPr/>
          </p:nvSpPr>
          <p:spPr>
            <a:xfrm>
              <a:off x="30833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6" name="Google Shape;5896;p16"/>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7" name="Google Shape;5897;p16"/>
            <p:cNvSpPr/>
            <p:nvPr/>
          </p:nvSpPr>
          <p:spPr>
            <a:xfrm>
              <a:off x="3399336"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8" name="Google Shape;5898;p16"/>
            <p:cNvSpPr/>
            <p:nvPr/>
          </p:nvSpPr>
          <p:spPr>
            <a:xfrm>
              <a:off x="3083334"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9" name="Google Shape;5899;p16"/>
            <p:cNvSpPr/>
            <p:nvPr/>
          </p:nvSpPr>
          <p:spPr>
            <a:xfrm>
              <a:off x="2926807" y="4884775"/>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0" name="Google Shape;5900;p16"/>
            <p:cNvSpPr/>
            <p:nvPr/>
          </p:nvSpPr>
          <p:spPr>
            <a:xfrm>
              <a:off x="3241335" y="4884775"/>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1" name="Google Shape;5901;p16"/>
            <p:cNvSpPr/>
            <p:nvPr/>
          </p:nvSpPr>
          <p:spPr>
            <a:xfrm>
              <a:off x="2770281"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2" name="Google Shape;5902;p16"/>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3" name="Google Shape;5903;p16"/>
            <p:cNvSpPr/>
            <p:nvPr/>
          </p:nvSpPr>
          <p:spPr>
            <a:xfrm>
              <a:off x="30833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4" name="Google Shape;5904;p16"/>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5" name="Google Shape;5905;p16"/>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6" name="Google Shape;5906;p16"/>
            <p:cNvSpPr/>
            <p:nvPr/>
          </p:nvSpPr>
          <p:spPr>
            <a:xfrm>
              <a:off x="2457228"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7" name="Google Shape;5907;p16"/>
            <p:cNvSpPr/>
            <p:nvPr/>
          </p:nvSpPr>
          <p:spPr>
            <a:xfrm>
              <a:off x="2770281"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8" name="Google Shape;5908;p16"/>
            <p:cNvSpPr/>
            <p:nvPr/>
          </p:nvSpPr>
          <p:spPr>
            <a:xfrm>
              <a:off x="2457228"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9" name="Google Shape;5909;p16"/>
            <p:cNvSpPr/>
            <p:nvPr/>
          </p:nvSpPr>
          <p:spPr>
            <a:xfrm>
              <a:off x="2299227"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0" name="Google Shape;5910;p16"/>
            <p:cNvSpPr/>
            <p:nvPr/>
          </p:nvSpPr>
          <p:spPr>
            <a:xfrm>
              <a:off x="2613754" y="3942790"/>
              <a:ext cx="95218" cy="95218"/>
            </a:xfrm>
            <a:custGeom>
              <a:rect b="b" l="l" r="r" t="t"/>
              <a:pathLst>
                <a:path extrusionOk="0" h="775"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1" name="Google Shape;5911;p16"/>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2" name="Google Shape;5912;p16"/>
            <p:cNvSpPr/>
            <p:nvPr/>
          </p:nvSpPr>
          <p:spPr>
            <a:xfrm>
              <a:off x="214270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3" name="Google Shape;5913;p16"/>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4" name="Google Shape;5914;p16"/>
            <p:cNvSpPr/>
            <p:nvPr/>
          </p:nvSpPr>
          <p:spPr>
            <a:xfrm>
              <a:off x="2457228"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5" name="Google Shape;5915;p16"/>
            <p:cNvSpPr/>
            <p:nvPr/>
          </p:nvSpPr>
          <p:spPr>
            <a:xfrm>
              <a:off x="2770281"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6" name="Google Shape;5916;p16"/>
            <p:cNvSpPr/>
            <p:nvPr/>
          </p:nvSpPr>
          <p:spPr>
            <a:xfrm>
              <a:off x="2457228"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7" name="Google Shape;5917;p16"/>
            <p:cNvSpPr/>
            <p:nvPr/>
          </p:nvSpPr>
          <p:spPr>
            <a:xfrm>
              <a:off x="2299227"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8" name="Google Shape;5918;p16"/>
            <p:cNvSpPr/>
            <p:nvPr/>
          </p:nvSpPr>
          <p:spPr>
            <a:xfrm>
              <a:off x="2613754" y="4570248"/>
              <a:ext cx="95218" cy="93744"/>
            </a:xfrm>
            <a:custGeom>
              <a:rect b="b" l="l" r="r" t="t"/>
              <a:pathLst>
                <a:path extrusionOk="0" h="763" w="775">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9" name="Google Shape;5919;p16"/>
            <p:cNvSpPr/>
            <p:nvPr/>
          </p:nvSpPr>
          <p:spPr>
            <a:xfrm>
              <a:off x="2299227"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0" name="Google Shape;5920;p16"/>
            <p:cNvSpPr/>
            <p:nvPr/>
          </p:nvSpPr>
          <p:spPr>
            <a:xfrm>
              <a:off x="2613754" y="4257195"/>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1" name="Google Shape;5921;p16"/>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2" name="Google Shape;5922;p16"/>
            <p:cNvSpPr/>
            <p:nvPr/>
          </p:nvSpPr>
          <p:spPr>
            <a:xfrm>
              <a:off x="214270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3" name="Google Shape;5923;p16"/>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4" name="Google Shape;5924;p16"/>
            <p:cNvSpPr/>
            <p:nvPr/>
          </p:nvSpPr>
          <p:spPr>
            <a:xfrm>
              <a:off x="2457228"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5" name="Google Shape;5925;p16"/>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6" name="Google Shape;5926;p16"/>
            <p:cNvSpPr/>
            <p:nvPr/>
          </p:nvSpPr>
          <p:spPr>
            <a:xfrm>
              <a:off x="2770281"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7" name="Google Shape;5927;p16"/>
            <p:cNvSpPr/>
            <p:nvPr/>
          </p:nvSpPr>
          <p:spPr>
            <a:xfrm>
              <a:off x="2457228"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8" name="Google Shape;5928;p16"/>
            <p:cNvSpPr/>
            <p:nvPr/>
          </p:nvSpPr>
          <p:spPr>
            <a:xfrm>
              <a:off x="2299227"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9" name="Google Shape;5929;p16"/>
            <p:cNvSpPr/>
            <p:nvPr/>
          </p:nvSpPr>
          <p:spPr>
            <a:xfrm>
              <a:off x="2613754" y="4884775"/>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0" name="Google Shape;5930;p16"/>
            <p:cNvSpPr/>
            <p:nvPr/>
          </p:nvSpPr>
          <p:spPr>
            <a:xfrm>
              <a:off x="214270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1" name="Google Shape;5931;p16"/>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2" name="Google Shape;5932;p16"/>
            <p:cNvSpPr/>
            <p:nvPr/>
          </p:nvSpPr>
          <p:spPr>
            <a:xfrm>
              <a:off x="2457228"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3" name="Google Shape;5933;p16"/>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4" name="Google Shape;5934;p16"/>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5" name="Google Shape;5935;p16"/>
            <p:cNvSpPr/>
            <p:nvPr/>
          </p:nvSpPr>
          <p:spPr>
            <a:xfrm>
              <a:off x="1829647"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6" name="Google Shape;5936;p16"/>
            <p:cNvSpPr/>
            <p:nvPr/>
          </p:nvSpPr>
          <p:spPr>
            <a:xfrm>
              <a:off x="214270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7" name="Google Shape;5937;p16"/>
            <p:cNvSpPr/>
            <p:nvPr/>
          </p:nvSpPr>
          <p:spPr>
            <a:xfrm>
              <a:off x="1829647"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8" name="Google Shape;5938;p16"/>
            <p:cNvSpPr/>
            <p:nvPr/>
          </p:nvSpPr>
          <p:spPr>
            <a:xfrm>
              <a:off x="1673120" y="3942790"/>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9" name="Google Shape;5939;p16"/>
            <p:cNvSpPr/>
            <p:nvPr/>
          </p:nvSpPr>
          <p:spPr>
            <a:xfrm>
              <a:off x="1984699"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0" name="Google Shape;5940;p16"/>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1" name="Google Shape;5941;p16"/>
            <p:cNvSpPr/>
            <p:nvPr/>
          </p:nvSpPr>
          <p:spPr>
            <a:xfrm>
              <a:off x="1515120" y="3784789"/>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2" name="Google Shape;5942;p16"/>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3" name="Google Shape;5943;p16"/>
            <p:cNvSpPr/>
            <p:nvPr/>
          </p:nvSpPr>
          <p:spPr>
            <a:xfrm>
              <a:off x="1829647"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4" name="Google Shape;5944;p16"/>
            <p:cNvSpPr/>
            <p:nvPr/>
          </p:nvSpPr>
          <p:spPr>
            <a:xfrm>
              <a:off x="214270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5" name="Google Shape;5945;p16"/>
            <p:cNvSpPr/>
            <p:nvPr/>
          </p:nvSpPr>
          <p:spPr>
            <a:xfrm>
              <a:off x="1829647"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6" name="Google Shape;5946;p16"/>
            <p:cNvSpPr/>
            <p:nvPr/>
          </p:nvSpPr>
          <p:spPr>
            <a:xfrm>
              <a:off x="1673120" y="4570248"/>
              <a:ext cx="95218" cy="93744"/>
            </a:xfrm>
            <a:custGeom>
              <a:rect b="b" l="l" r="r" t="t"/>
              <a:pathLst>
                <a:path extrusionOk="0" h="763" w="775">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7" name="Google Shape;5947;p16"/>
            <p:cNvSpPr/>
            <p:nvPr/>
          </p:nvSpPr>
          <p:spPr>
            <a:xfrm>
              <a:off x="1984699"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8" name="Google Shape;5948;p16"/>
            <p:cNvSpPr/>
            <p:nvPr/>
          </p:nvSpPr>
          <p:spPr>
            <a:xfrm>
              <a:off x="1673120" y="4257195"/>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9" name="Google Shape;5949;p16"/>
            <p:cNvSpPr/>
            <p:nvPr/>
          </p:nvSpPr>
          <p:spPr>
            <a:xfrm>
              <a:off x="1984699"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0" name="Google Shape;5950;p16"/>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1" name="Google Shape;5951;p16"/>
            <p:cNvSpPr/>
            <p:nvPr/>
          </p:nvSpPr>
          <p:spPr>
            <a:xfrm>
              <a:off x="1515120" y="4413721"/>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2" name="Google Shape;5952;p16"/>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3" name="Google Shape;5953;p16"/>
            <p:cNvSpPr/>
            <p:nvPr/>
          </p:nvSpPr>
          <p:spPr>
            <a:xfrm>
              <a:off x="1829647"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4" name="Google Shape;5954;p16"/>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5" name="Google Shape;5955;p16"/>
            <p:cNvSpPr/>
            <p:nvPr/>
          </p:nvSpPr>
          <p:spPr>
            <a:xfrm>
              <a:off x="214270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6" name="Google Shape;5956;p16"/>
            <p:cNvSpPr/>
            <p:nvPr/>
          </p:nvSpPr>
          <p:spPr>
            <a:xfrm>
              <a:off x="1829647"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7" name="Google Shape;5957;p16"/>
            <p:cNvSpPr/>
            <p:nvPr/>
          </p:nvSpPr>
          <p:spPr>
            <a:xfrm>
              <a:off x="1673120" y="4884775"/>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8" name="Google Shape;5958;p16"/>
            <p:cNvSpPr/>
            <p:nvPr/>
          </p:nvSpPr>
          <p:spPr>
            <a:xfrm>
              <a:off x="1984699"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9" name="Google Shape;5959;p16"/>
            <p:cNvSpPr/>
            <p:nvPr/>
          </p:nvSpPr>
          <p:spPr>
            <a:xfrm>
              <a:off x="1515120" y="5041302"/>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0" name="Google Shape;5960;p16"/>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1" name="Google Shape;5961;p16"/>
            <p:cNvSpPr/>
            <p:nvPr/>
          </p:nvSpPr>
          <p:spPr>
            <a:xfrm>
              <a:off x="1829647"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2" name="Google Shape;5962;p16"/>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3" name="Google Shape;5963;p16"/>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4" name="Google Shape;5964;p16"/>
            <p:cNvSpPr/>
            <p:nvPr/>
          </p:nvSpPr>
          <p:spPr>
            <a:xfrm>
              <a:off x="1200715" y="4099316"/>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5" name="Google Shape;5965;p16"/>
            <p:cNvSpPr/>
            <p:nvPr/>
          </p:nvSpPr>
          <p:spPr>
            <a:xfrm>
              <a:off x="1515120" y="3784789"/>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6" name="Google Shape;5966;p16"/>
            <p:cNvSpPr/>
            <p:nvPr/>
          </p:nvSpPr>
          <p:spPr>
            <a:xfrm>
              <a:off x="1200715" y="3784789"/>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7" name="Google Shape;5967;p16"/>
            <p:cNvSpPr/>
            <p:nvPr/>
          </p:nvSpPr>
          <p:spPr>
            <a:xfrm>
              <a:off x="1045663"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8" name="Google Shape;5968;p16"/>
            <p:cNvSpPr/>
            <p:nvPr/>
          </p:nvSpPr>
          <p:spPr>
            <a:xfrm>
              <a:off x="1357241" y="3942790"/>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9" name="Google Shape;5969;p16"/>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0" name="Google Shape;5970;p16"/>
            <p:cNvSpPr/>
            <p:nvPr/>
          </p:nvSpPr>
          <p:spPr>
            <a:xfrm>
              <a:off x="88766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1" name="Google Shape;5971;p16"/>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2" name="Google Shape;5972;p16"/>
            <p:cNvSpPr/>
            <p:nvPr/>
          </p:nvSpPr>
          <p:spPr>
            <a:xfrm>
              <a:off x="1200715" y="4726774"/>
              <a:ext cx="95096" cy="95218"/>
            </a:xfrm>
            <a:custGeom>
              <a:rect b="b" l="l" r="r" t="t"/>
              <a:pathLst>
                <a:path extrusionOk="0" h="775" w="774">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3" name="Google Shape;5973;p16"/>
            <p:cNvSpPr/>
            <p:nvPr/>
          </p:nvSpPr>
          <p:spPr>
            <a:xfrm>
              <a:off x="1515120" y="4413721"/>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4" name="Google Shape;5974;p16"/>
            <p:cNvSpPr/>
            <p:nvPr/>
          </p:nvSpPr>
          <p:spPr>
            <a:xfrm>
              <a:off x="1200715" y="4413721"/>
              <a:ext cx="95096" cy="95218"/>
            </a:xfrm>
            <a:custGeom>
              <a:rect b="b" l="l" r="r" t="t"/>
              <a:pathLst>
                <a:path extrusionOk="0" h="775" w="774">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5" name="Google Shape;5975;p16"/>
            <p:cNvSpPr/>
            <p:nvPr/>
          </p:nvSpPr>
          <p:spPr>
            <a:xfrm>
              <a:off x="1045663"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6" name="Google Shape;5976;p16"/>
            <p:cNvSpPr/>
            <p:nvPr/>
          </p:nvSpPr>
          <p:spPr>
            <a:xfrm>
              <a:off x="1357241" y="4570248"/>
              <a:ext cx="95096" cy="93744"/>
            </a:xfrm>
            <a:custGeom>
              <a:rect b="b" l="l" r="r" t="t"/>
              <a:pathLst>
                <a:path extrusionOk="0" h="763" w="774">
                  <a:moveTo>
                    <a:pt x="393" y="1"/>
                  </a:moveTo>
                  <a:cubicBezTo>
                    <a:pt x="179" y="1"/>
                    <a:pt x="0" y="168"/>
                    <a:pt x="0" y="382"/>
                  </a:cubicBezTo>
                  <a:cubicBezTo>
                    <a:pt x="0" y="596"/>
                    <a:pt x="179" y="763"/>
                    <a:pt x="393" y="763"/>
                  </a:cubicBezTo>
                  <a:cubicBezTo>
                    <a:pt x="607" y="763"/>
                    <a:pt x="774" y="596"/>
                    <a:pt x="774" y="382"/>
                  </a:cubicBezTo>
                  <a:cubicBezTo>
                    <a:pt x="774" y="168"/>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7" name="Google Shape;5977;p16"/>
            <p:cNvSpPr/>
            <p:nvPr/>
          </p:nvSpPr>
          <p:spPr>
            <a:xfrm>
              <a:off x="1045663"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8" name="Google Shape;5978;p16"/>
            <p:cNvSpPr/>
            <p:nvPr/>
          </p:nvSpPr>
          <p:spPr>
            <a:xfrm>
              <a:off x="1357241" y="4257195"/>
              <a:ext cx="95096" cy="95218"/>
            </a:xfrm>
            <a:custGeom>
              <a:rect b="b" l="l" r="r" t="t"/>
              <a:pathLst>
                <a:path extrusionOk="0" h="775" w="774">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9" name="Google Shape;5979;p16"/>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0" name="Google Shape;5980;p16"/>
            <p:cNvSpPr/>
            <p:nvPr/>
          </p:nvSpPr>
          <p:spPr>
            <a:xfrm>
              <a:off x="88766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1" name="Google Shape;5981;p16"/>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2" name="Google Shape;5982;p16"/>
            <p:cNvSpPr/>
            <p:nvPr/>
          </p:nvSpPr>
          <p:spPr>
            <a:xfrm>
              <a:off x="1200715" y="4099316"/>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3" name="Google Shape;5983;p16"/>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4" name="Google Shape;5984;p16"/>
            <p:cNvSpPr/>
            <p:nvPr/>
          </p:nvSpPr>
          <p:spPr>
            <a:xfrm>
              <a:off x="1515120" y="5041302"/>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5" name="Google Shape;5985;p16"/>
            <p:cNvSpPr/>
            <p:nvPr/>
          </p:nvSpPr>
          <p:spPr>
            <a:xfrm>
              <a:off x="1200715" y="5041302"/>
              <a:ext cx="95096" cy="95218"/>
            </a:xfrm>
            <a:custGeom>
              <a:rect b="b" l="l" r="r" t="t"/>
              <a:pathLst>
                <a:path extrusionOk="0" h="775" w="774">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6" name="Google Shape;5986;p16"/>
            <p:cNvSpPr/>
            <p:nvPr/>
          </p:nvSpPr>
          <p:spPr>
            <a:xfrm>
              <a:off x="1045663"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7" name="Google Shape;5987;p16"/>
            <p:cNvSpPr/>
            <p:nvPr/>
          </p:nvSpPr>
          <p:spPr>
            <a:xfrm>
              <a:off x="1357241" y="4884775"/>
              <a:ext cx="95096" cy="95218"/>
            </a:xfrm>
            <a:custGeom>
              <a:rect b="b" l="l" r="r" t="t"/>
              <a:pathLst>
                <a:path extrusionOk="0" h="775" w="774">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8" name="Google Shape;5988;p16"/>
            <p:cNvSpPr/>
            <p:nvPr/>
          </p:nvSpPr>
          <p:spPr>
            <a:xfrm>
              <a:off x="88766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9" name="Google Shape;5989;p16"/>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0" name="Google Shape;5990;p16"/>
            <p:cNvSpPr/>
            <p:nvPr/>
          </p:nvSpPr>
          <p:spPr>
            <a:xfrm>
              <a:off x="1200715" y="4726774"/>
              <a:ext cx="95096" cy="95218"/>
            </a:xfrm>
            <a:custGeom>
              <a:rect b="b" l="l" r="r" t="t"/>
              <a:pathLst>
                <a:path extrusionOk="0" h="775" w="774">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1" name="Google Shape;5991;p16"/>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2" name="Google Shape;5992;p16"/>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3" name="Google Shape;5993;p16"/>
            <p:cNvSpPr/>
            <p:nvPr/>
          </p:nvSpPr>
          <p:spPr>
            <a:xfrm>
              <a:off x="5731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4" name="Google Shape;5994;p16"/>
            <p:cNvSpPr/>
            <p:nvPr/>
          </p:nvSpPr>
          <p:spPr>
            <a:xfrm>
              <a:off x="88766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5" name="Google Shape;5995;p16"/>
            <p:cNvSpPr/>
            <p:nvPr/>
          </p:nvSpPr>
          <p:spPr>
            <a:xfrm>
              <a:off x="573134"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6" name="Google Shape;5996;p16"/>
            <p:cNvSpPr/>
            <p:nvPr/>
          </p:nvSpPr>
          <p:spPr>
            <a:xfrm>
              <a:off x="416608" y="3942790"/>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7" name="Google Shape;5997;p16"/>
            <p:cNvSpPr/>
            <p:nvPr/>
          </p:nvSpPr>
          <p:spPr>
            <a:xfrm>
              <a:off x="731135"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8" name="Google Shape;5998;p16"/>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9" name="Google Shape;5999;p16"/>
            <p:cNvSpPr/>
            <p:nvPr/>
          </p:nvSpPr>
          <p:spPr>
            <a:xfrm>
              <a:off x="260081"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0" name="Google Shape;6000;p16"/>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1" name="Google Shape;6001;p16"/>
            <p:cNvSpPr/>
            <p:nvPr/>
          </p:nvSpPr>
          <p:spPr>
            <a:xfrm>
              <a:off x="5731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2" name="Google Shape;6002;p16"/>
            <p:cNvSpPr/>
            <p:nvPr/>
          </p:nvSpPr>
          <p:spPr>
            <a:xfrm>
              <a:off x="88766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3" name="Google Shape;6003;p16"/>
            <p:cNvSpPr/>
            <p:nvPr/>
          </p:nvSpPr>
          <p:spPr>
            <a:xfrm>
              <a:off x="573134"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4" name="Google Shape;6004;p16"/>
            <p:cNvSpPr/>
            <p:nvPr/>
          </p:nvSpPr>
          <p:spPr>
            <a:xfrm>
              <a:off x="416608" y="4570248"/>
              <a:ext cx="95218" cy="93744"/>
            </a:xfrm>
            <a:custGeom>
              <a:rect b="b" l="l" r="r" t="t"/>
              <a:pathLst>
                <a:path extrusionOk="0" h="763" w="775">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5" name="Google Shape;6005;p16"/>
            <p:cNvSpPr/>
            <p:nvPr/>
          </p:nvSpPr>
          <p:spPr>
            <a:xfrm>
              <a:off x="731135"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6" name="Google Shape;6006;p16"/>
            <p:cNvSpPr/>
            <p:nvPr/>
          </p:nvSpPr>
          <p:spPr>
            <a:xfrm>
              <a:off x="416608" y="4257195"/>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7" name="Google Shape;6007;p16"/>
            <p:cNvSpPr/>
            <p:nvPr/>
          </p:nvSpPr>
          <p:spPr>
            <a:xfrm>
              <a:off x="731135"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8" name="Google Shape;6008;p16"/>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9" name="Google Shape;6009;p16"/>
            <p:cNvSpPr/>
            <p:nvPr/>
          </p:nvSpPr>
          <p:spPr>
            <a:xfrm>
              <a:off x="260081"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0" name="Google Shape;6010;p16"/>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1" name="Google Shape;6011;p16"/>
            <p:cNvSpPr/>
            <p:nvPr/>
          </p:nvSpPr>
          <p:spPr>
            <a:xfrm>
              <a:off x="5731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2" name="Google Shape;6012;p16"/>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3" name="Google Shape;6013;p16"/>
            <p:cNvSpPr/>
            <p:nvPr/>
          </p:nvSpPr>
          <p:spPr>
            <a:xfrm>
              <a:off x="88766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4" name="Google Shape;6014;p16"/>
            <p:cNvSpPr/>
            <p:nvPr/>
          </p:nvSpPr>
          <p:spPr>
            <a:xfrm>
              <a:off x="573134"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5" name="Google Shape;6015;p16"/>
            <p:cNvSpPr/>
            <p:nvPr/>
          </p:nvSpPr>
          <p:spPr>
            <a:xfrm>
              <a:off x="416608" y="4884775"/>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6" name="Google Shape;6016;p16"/>
            <p:cNvSpPr/>
            <p:nvPr/>
          </p:nvSpPr>
          <p:spPr>
            <a:xfrm>
              <a:off x="731135"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7" name="Google Shape;6017;p16"/>
            <p:cNvSpPr/>
            <p:nvPr/>
          </p:nvSpPr>
          <p:spPr>
            <a:xfrm>
              <a:off x="260081"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8" name="Google Shape;6018;p16"/>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9" name="Google Shape;6019;p16"/>
            <p:cNvSpPr/>
            <p:nvPr/>
          </p:nvSpPr>
          <p:spPr>
            <a:xfrm>
              <a:off x="5731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0" name="Google Shape;6020;p16"/>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1" name="Google Shape;6021;p16"/>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2" name="Google Shape;6022;p16"/>
            <p:cNvSpPr/>
            <p:nvPr/>
          </p:nvSpPr>
          <p:spPr>
            <a:xfrm>
              <a:off x="-52972"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3" name="Google Shape;6023;p16"/>
            <p:cNvSpPr/>
            <p:nvPr/>
          </p:nvSpPr>
          <p:spPr>
            <a:xfrm>
              <a:off x="260081"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4" name="Google Shape;6024;p16"/>
            <p:cNvSpPr/>
            <p:nvPr/>
          </p:nvSpPr>
          <p:spPr>
            <a:xfrm>
              <a:off x="-52972"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5" name="Google Shape;6025;p16"/>
            <p:cNvSpPr/>
            <p:nvPr/>
          </p:nvSpPr>
          <p:spPr>
            <a:xfrm>
              <a:off x="103555" y="3942790"/>
              <a:ext cx="95218" cy="95218"/>
            </a:xfrm>
            <a:custGeom>
              <a:rect b="b" l="l" r="r" t="t"/>
              <a:pathLst>
                <a:path extrusionOk="0" h="775"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6" name="Google Shape;6026;p16"/>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7" name="Google Shape;6027;p16"/>
            <p:cNvSpPr/>
            <p:nvPr/>
          </p:nvSpPr>
          <p:spPr>
            <a:xfrm>
              <a:off x="-52972"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8" name="Google Shape;6028;p16"/>
            <p:cNvSpPr/>
            <p:nvPr/>
          </p:nvSpPr>
          <p:spPr>
            <a:xfrm>
              <a:off x="260081"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9" name="Google Shape;6029;p16"/>
            <p:cNvSpPr/>
            <p:nvPr/>
          </p:nvSpPr>
          <p:spPr>
            <a:xfrm>
              <a:off x="-52972"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0" name="Google Shape;6030;p16"/>
            <p:cNvSpPr/>
            <p:nvPr/>
          </p:nvSpPr>
          <p:spPr>
            <a:xfrm>
              <a:off x="103555" y="4570248"/>
              <a:ext cx="95218" cy="93744"/>
            </a:xfrm>
            <a:custGeom>
              <a:rect b="b" l="l" r="r" t="t"/>
              <a:pathLst>
                <a:path extrusionOk="0" h="763" w="775">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1" name="Google Shape;6031;p16"/>
            <p:cNvSpPr/>
            <p:nvPr/>
          </p:nvSpPr>
          <p:spPr>
            <a:xfrm>
              <a:off x="103555" y="4257195"/>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2" name="Google Shape;6032;p16"/>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3" name="Google Shape;6033;p16"/>
            <p:cNvSpPr/>
            <p:nvPr/>
          </p:nvSpPr>
          <p:spPr>
            <a:xfrm>
              <a:off x="-52972"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4" name="Google Shape;6034;p16"/>
            <p:cNvSpPr/>
            <p:nvPr/>
          </p:nvSpPr>
          <p:spPr>
            <a:xfrm>
              <a:off x="260081"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5" name="Google Shape;6035;p16"/>
            <p:cNvSpPr/>
            <p:nvPr/>
          </p:nvSpPr>
          <p:spPr>
            <a:xfrm>
              <a:off x="-52972"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6" name="Google Shape;6036;p16"/>
            <p:cNvSpPr/>
            <p:nvPr/>
          </p:nvSpPr>
          <p:spPr>
            <a:xfrm>
              <a:off x="103555" y="4884775"/>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7" name="Google Shape;6037;p16"/>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8" name="Google Shape;6038;p16"/>
            <p:cNvSpPr/>
            <p:nvPr/>
          </p:nvSpPr>
          <p:spPr>
            <a:xfrm>
              <a:off x="-52972"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9" name="Google Shape;6039;p16"/>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0" name="Google Shape;6040;p16"/>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1" name="Google Shape;6041;p16"/>
            <p:cNvSpPr/>
            <p:nvPr/>
          </p:nvSpPr>
          <p:spPr>
            <a:xfrm>
              <a:off x="9048777"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2" name="Google Shape;6042;p16"/>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3" name="Google Shape;6043;p16"/>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4" name="Google Shape;6044;p16"/>
            <p:cNvSpPr/>
            <p:nvPr/>
          </p:nvSpPr>
          <p:spPr>
            <a:xfrm>
              <a:off x="9048777"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5" name="Google Shape;6045;p16"/>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6" name="Google Shape;6046;p16"/>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7" name="Google Shape;6047;p16"/>
            <p:cNvSpPr/>
            <p:nvPr/>
          </p:nvSpPr>
          <p:spPr>
            <a:xfrm>
              <a:off x="9048777"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8" name="Google Shape;6048;p16"/>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9" name="Google Shape;6049;p16"/>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0" name="Google Shape;6050;p16"/>
            <p:cNvSpPr/>
            <p:nvPr/>
          </p:nvSpPr>
          <p:spPr>
            <a:xfrm>
              <a:off x="9048777"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1" name="Google Shape;6051;p16"/>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2" name="Google Shape;6052;p16"/>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3" name="Google Shape;6053;p16"/>
            <p:cNvSpPr/>
            <p:nvPr/>
          </p:nvSpPr>
          <p:spPr>
            <a:xfrm>
              <a:off x="9048777"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4" name="Google Shape;6054;p16"/>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5" name="Google Shape;6055;p16"/>
            <p:cNvSpPr/>
            <p:nvPr/>
          </p:nvSpPr>
          <p:spPr>
            <a:xfrm>
              <a:off x="9048777"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6" name="Google Shape;6056;p16"/>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7" name="Google Shape;6057;p16"/>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8" name="Google Shape;6058;p16"/>
            <p:cNvSpPr/>
            <p:nvPr/>
          </p:nvSpPr>
          <p:spPr>
            <a:xfrm>
              <a:off x="8734250"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9" name="Google Shape;6059;p16"/>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0" name="Google Shape;6060;p16"/>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1" name="Google Shape;6061;p16"/>
            <p:cNvSpPr/>
            <p:nvPr/>
          </p:nvSpPr>
          <p:spPr>
            <a:xfrm>
              <a:off x="8734250"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2" name="Google Shape;6062;p16"/>
            <p:cNvSpPr/>
            <p:nvPr/>
          </p:nvSpPr>
          <p:spPr>
            <a:xfrm>
              <a:off x="9048777"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3" name="Google Shape;6063;p16"/>
            <p:cNvSpPr/>
            <p:nvPr/>
          </p:nvSpPr>
          <p:spPr>
            <a:xfrm>
              <a:off x="8734250"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4" name="Google Shape;6064;p16"/>
            <p:cNvSpPr/>
            <p:nvPr/>
          </p:nvSpPr>
          <p:spPr>
            <a:xfrm>
              <a:off x="8576249" y="50657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5" name="Google Shape;6065;p16"/>
            <p:cNvSpPr/>
            <p:nvPr/>
          </p:nvSpPr>
          <p:spPr>
            <a:xfrm>
              <a:off x="8890776" y="50657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6" name="Google Shape;6066;p16"/>
            <p:cNvSpPr/>
            <p:nvPr/>
          </p:nvSpPr>
          <p:spPr>
            <a:xfrm>
              <a:off x="8576249" y="19352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7" name="Google Shape;6067;p16"/>
            <p:cNvSpPr/>
            <p:nvPr/>
          </p:nvSpPr>
          <p:spPr>
            <a:xfrm>
              <a:off x="8890776" y="19352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8" name="Google Shape;6068;p16"/>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9" name="Google Shape;6069;p16"/>
            <p:cNvSpPr/>
            <p:nvPr/>
          </p:nvSpPr>
          <p:spPr>
            <a:xfrm>
              <a:off x="8419722"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0" name="Google Shape;6070;p16"/>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1" name="Google Shape;6071;p16"/>
            <p:cNvSpPr/>
            <p:nvPr/>
          </p:nvSpPr>
          <p:spPr>
            <a:xfrm>
              <a:off x="8734250"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2" name="Google Shape;6072;p16"/>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3" name="Google Shape;6073;p16"/>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4" name="Google Shape;6074;p16"/>
            <p:cNvSpPr/>
            <p:nvPr/>
          </p:nvSpPr>
          <p:spPr>
            <a:xfrm>
              <a:off x="8734250"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5" name="Google Shape;6075;p16"/>
            <p:cNvSpPr/>
            <p:nvPr/>
          </p:nvSpPr>
          <p:spPr>
            <a:xfrm>
              <a:off x="9048777"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6" name="Google Shape;6076;p16"/>
            <p:cNvSpPr/>
            <p:nvPr/>
          </p:nvSpPr>
          <p:spPr>
            <a:xfrm>
              <a:off x="8734250"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7" name="Google Shape;6077;p16"/>
            <p:cNvSpPr/>
            <p:nvPr/>
          </p:nvSpPr>
          <p:spPr>
            <a:xfrm>
              <a:off x="8576249" y="1135632"/>
              <a:ext cx="95218" cy="95096"/>
            </a:xfrm>
            <a:custGeom>
              <a:rect b="b" l="l" r="r" t="t"/>
              <a:pathLst>
                <a:path extrusionOk="0" h="774" w="775">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8" name="Google Shape;6078;p16"/>
            <p:cNvSpPr/>
            <p:nvPr/>
          </p:nvSpPr>
          <p:spPr>
            <a:xfrm>
              <a:off x="8890776" y="1135632"/>
              <a:ext cx="95218" cy="95096"/>
            </a:xfrm>
            <a:custGeom>
              <a:rect b="b" l="l" r="r" t="t"/>
              <a:pathLst>
                <a:path extrusionOk="0" h="774" w="775">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9" name="Google Shape;6079;p16"/>
            <p:cNvSpPr/>
            <p:nvPr/>
          </p:nvSpPr>
          <p:spPr>
            <a:xfrm>
              <a:off x="8576249" y="821105"/>
              <a:ext cx="95218" cy="95218"/>
            </a:xfrm>
            <a:custGeom>
              <a:rect b="b" l="l" r="r" t="t"/>
              <a:pathLst>
                <a:path extrusionOk="0" h="775" w="775">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0" name="Google Shape;6080;p16"/>
            <p:cNvSpPr/>
            <p:nvPr/>
          </p:nvSpPr>
          <p:spPr>
            <a:xfrm>
              <a:off x="8890776" y="821105"/>
              <a:ext cx="95218" cy="95218"/>
            </a:xfrm>
            <a:custGeom>
              <a:rect b="b" l="l" r="r" t="t"/>
              <a:pathLst>
                <a:path extrusionOk="0" h="775" w="775">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1" name="Google Shape;6081;p16"/>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2" name="Google Shape;6082;p16"/>
            <p:cNvSpPr/>
            <p:nvPr/>
          </p:nvSpPr>
          <p:spPr>
            <a:xfrm>
              <a:off x="8419722"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3" name="Google Shape;6083;p16"/>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4" name="Google Shape;6084;p16"/>
            <p:cNvSpPr/>
            <p:nvPr/>
          </p:nvSpPr>
          <p:spPr>
            <a:xfrm>
              <a:off x="8734250"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5" name="Google Shape;6085;p16"/>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6" name="Google Shape;6086;p16"/>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7" name="Google Shape;6087;p16"/>
            <p:cNvSpPr/>
            <p:nvPr/>
          </p:nvSpPr>
          <p:spPr>
            <a:xfrm>
              <a:off x="8734250"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8" name="Google Shape;6088;p16"/>
            <p:cNvSpPr/>
            <p:nvPr/>
          </p:nvSpPr>
          <p:spPr>
            <a:xfrm>
              <a:off x="9048777"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9" name="Google Shape;6089;p16"/>
            <p:cNvSpPr/>
            <p:nvPr/>
          </p:nvSpPr>
          <p:spPr>
            <a:xfrm>
              <a:off x="8734250"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0" name="Google Shape;6090;p16"/>
            <p:cNvSpPr/>
            <p:nvPr/>
          </p:nvSpPr>
          <p:spPr>
            <a:xfrm>
              <a:off x="8576249" y="1763090"/>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1" name="Google Shape;6091;p16"/>
            <p:cNvSpPr/>
            <p:nvPr/>
          </p:nvSpPr>
          <p:spPr>
            <a:xfrm>
              <a:off x="8890776" y="1763090"/>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2" name="Google Shape;6092;p16"/>
            <p:cNvSpPr/>
            <p:nvPr/>
          </p:nvSpPr>
          <p:spPr>
            <a:xfrm>
              <a:off x="8576249" y="1448685"/>
              <a:ext cx="95218" cy="95096"/>
            </a:xfrm>
            <a:custGeom>
              <a:rect b="b" l="l" r="r" t="t"/>
              <a:pathLst>
                <a:path extrusionOk="0" h="774"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3" name="Google Shape;6093;p16"/>
            <p:cNvSpPr/>
            <p:nvPr/>
          </p:nvSpPr>
          <p:spPr>
            <a:xfrm>
              <a:off x="8890776" y="1448685"/>
              <a:ext cx="95218" cy="95096"/>
            </a:xfrm>
            <a:custGeom>
              <a:rect b="b" l="l" r="r" t="t"/>
              <a:pathLst>
                <a:path extrusionOk="0" h="774"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4" name="Google Shape;6094;p16"/>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5" name="Google Shape;6095;p16"/>
            <p:cNvSpPr/>
            <p:nvPr/>
          </p:nvSpPr>
          <p:spPr>
            <a:xfrm>
              <a:off x="8419722"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6" name="Google Shape;6096;p16"/>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7" name="Google Shape;6097;p16"/>
            <p:cNvSpPr/>
            <p:nvPr/>
          </p:nvSpPr>
          <p:spPr>
            <a:xfrm>
              <a:off x="8734250"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8" name="Google Shape;6098;p16"/>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9" name="Google Shape;6099;p16"/>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0" name="Google Shape;6100;p16"/>
            <p:cNvSpPr/>
            <p:nvPr/>
          </p:nvSpPr>
          <p:spPr>
            <a:xfrm>
              <a:off x="8734250"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1" name="Google Shape;6101;p16"/>
            <p:cNvSpPr/>
            <p:nvPr/>
          </p:nvSpPr>
          <p:spPr>
            <a:xfrm>
              <a:off x="9048777"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2" name="Google Shape;6102;p16"/>
            <p:cNvSpPr/>
            <p:nvPr/>
          </p:nvSpPr>
          <p:spPr>
            <a:xfrm>
              <a:off x="8734250"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3" name="Google Shape;6103;p16"/>
            <p:cNvSpPr/>
            <p:nvPr/>
          </p:nvSpPr>
          <p:spPr>
            <a:xfrm>
              <a:off x="8576249" y="2389196"/>
              <a:ext cx="95218" cy="95218"/>
            </a:xfrm>
            <a:custGeom>
              <a:rect b="b" l="l" r="r" t="t"/>
              <a:pathLst>
                <a:path extrusionOk="0" h="775" w="775">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4" name="Google Shape;6104;p16"/>
            <p:cNvSpPr/>
            <p:nvPr/>
          </p:nvSpPr>
          <p:spPr>
            <a:xfrm>
              <a:off x="8890776" y="2389196"/>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5" name="Google Shape;6105;p16"/>
            <p:cNvSpPr/>
            <p:nvPr/>
          </p:nvSpPr>
          <p:spPr>
            <a:xfrm>
              <a:off x="8576249" y="2076143"/>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6" name="Google Shape;6106;p16"/>
            <p:cNvSpPr/>
            <p:nvPr/>
          </p:nvSpPr>
          <p:spPr>
            <a:xfrm>
              <a:off x="8890776" y="2076143"/>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7" name="Google Shape;6107;p16"/>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8" name="Google Shape;6108;p16"/>
            <p:cNvSpPr/>
            <p:nvPr/>
          </p:nvSpPr>
          <p:spPr>
            <a:xfrm>
              <a:off x="8419722"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9" name="Google Shape;6109;p16"/>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0" name="Google Shape;6110;p16"/>
            <p:cNvSpPr/>
            <p:nvPr/>
          </p:nvSpPr>
          <p:spPr>
            <a:xfrm>
              <a:off x="8734250"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1" name="Google Shape;6111;p16"/>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2" name="Google Shape;6112;p16"/>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3" name="Google Shape;6113;p16"/>
            <p:cNvSpPr/>
            <p:nvPr/>
          </p:nvSpPr>
          <p:spPr>
            <a:xfrm>
              <a:off x="8734250"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4" name="Google Shape;6114;p16"/>
            <p:cNvSpPr/>
            <p:nvPr/>
          </p:nvSpPr>
          <p:spPr>
            <a:xfrm>
              <a:off x="9048777"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5" name="Google Shape;6115;p16"/>
            <p:cNvSpPr/>
            <p:nvPr/>
          </p:nvSpPr>
          <p:spPr>
            <a:xfrm>
              <a:off x="8734250"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6" name="Google Shape;6116;p16"/>
            <p:cNvSpPr/>
            <p:nvPr/>
          </p:nvSpPr>
          <p:spPr>
            <a:xfrm>
              <a:off x="8576249" y="3016777"/>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7" name="Google Shape;6117;p16"/>
            <p:cNvSpPr/>
            <p:nvPr/>
          </p:nvSpPr>
          <p:spPr>
            <a:xfrm>
              <a:off x="8890776" y="3016777"/>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8" name="Google Shape;6118;p16"/>
            <p:cNvSpPr/>
            <p:nvPr/>
          </p:nvSpPr>
          <p:spPr>
            <a:xfrm>
              <a:off x="8576249" y="2705198"/>
              <a:ext cx="95218" cy="93744"/>
            </a:xfrm>
            <a:custGeom>
              <a:rect b="b" l="l" r="r" t="t"/>
              <a:pathLst>
                <a:path extrusionOk="0" h="763" w="775">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9" name="Google Shape;6119;p16"/>
            <p:cNvSpPr/>
            <p:nvPr/>
          </p:nvSpPr>
          <p:spPr>
            <a:xfrm>
              <a:off x="8890776" y="2705198"/>
              <a:ext cx="95218" cy="93744"/>
            </a:xfrm>
            <a:custGeom>
              <a:rect b="b" l="l" r="r" t="t"/>
              <a:pathLst>
                <a:path extrusionOk="0" h="763" w="775">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0" name="Google Shape;6120;p16"/>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1" name="Google Shape;6121;p16"/>
            <p:cNvSpPr/>
            <p:nvPr/>
          </p:nvSpPr>
          <p:spPr>
            <a:xfrm>
              <a:off x="8419722"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2" name="Google Shape;6122;p16"/>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3" name="Google Shape;6123;p16"/>
            <p:cNvSpPr/>
            <p:nvPr/>
          </p:nvSpPr>
          <p:spPr>
            <a:xfrm>
              <a:off x="8734250"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4" name="Google Shape;6124;p16"/>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5" name="Google Shape;6125;p16"/>
            <p:cNvSpPr/>
            <p:nvPr/>
          </p:nvSpPr>
          <p:spPr>
            <a:xfrm>
              <a:off x="9048777"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6" name="Google Shape;6126;p16"/>
            <p:cNvSpPr/>
            <p:nvPr/>
          </p:nvSpPr>
          <p:spPr>
            <a:xfrm>
              <a:off x="8734250"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7" name="Google Shape;6127;p16"/>
            <p:cNvSpPr/>
            <p:nvPr/>
          </p:nvSpPr>
          <p:spPr>
            <a:xfrm>
              <a:off x="8576249" y="364435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8" name="Google Shape;6128;p16"/>
            <p:cNvSpPr/>
            <p:nvPr/>
          </p:nvSpPr>
          <p:spPr>
            <a:xfrm>
              <a:off x="8890776" y="364435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9" name="Google Shape;6129;p16"/>
            <p:cNvSpPr/>
            <p:nvPr/>
          </p:nvSpPr>
          <p:spPr>
            <a:xfrm>
              <a:off x="8576249" y="333130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0" name="Google Shape;6130;p16"/>
            <p:cNvSpPr/>
            <p:nvPr/>
          </p:nvSpPr>
          <p:spPr>
            <a:xfrm>
              <a:off x="8890776" y="33313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1" name="Google Shape;6131;p16"/>
            <p:cNvSpPr/>
            <p:nvPr/>
          </p:nvSpPr>
          <p:spPr>
            <a:xfrm>
              <a:off x="8419722"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2" name="Google Shape;6132;p16"/>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3" name="Google Shape;6133;p16"/>
            <p:cNvSpPr/>
            <p:nvPr/>
          </p:nvSpPr>
          <p:spPr>
            <a:xfrm>
              <a:off x="8734250"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4" name="Google Shape;6134;p16"/>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5" name="Google Shape;6135;p16"/>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6" name="Google Shape;6136;p16"/>
            <p:cNvSpPr/>
            <p:nvPr/>
          </p:nvSpPr>
          <p:spPr>
            <a:xfrm>
              <a:off x="8106669"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7" name="Google Shape;6137;p16"/>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8" name="Google Shape;6138;p16"/>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9" name="Google Shape;6139;p16"/>
            <p:cNvSpPr/>
            <p:nvPr/>
          </p:nvSpPr>
          <p:spPr>
            <a:xfrm>
              <a:off x="8106669"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0" name="Google Shape;6140;p16"/>
            <p:cNvSpPr/>
            <p:nvPr/>
          </p:nvSpPr>
          <p:spPr>
            <a:xfrm>
              <a:off x="8419722"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1" name="Google Shape;6141;p16"/>
            <p:cNvSpPr/>
            <p:nvPr/>
          </p:nvSpPr>
          <p:spPr>
            <a:xfrm>
              <a:off x="8106669" y="35152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2" name="Google Shape;6142;p16"/>
            <p:cNvSpPr/>
            <p:nvPr/>
          </p:nvSpPr>
          <p:spPr>
            <a:xfrm>
              <a:off x="7950142" y="50657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3" name="Google Shape;6143;p16"/>
            <p:cNvSpPr/>
            <p:nvPr/>
          </p:nvSpPr>
          <p:spPr>
            <a:xfrm>
              <a:off x="8263196"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4" name="Google Shape;6144;p16"/>
            <p:cNvSpPr/>
            <p:nvPr/>
          </p:nvSpPr>
          <p:spPr>
            <a:xfrm>
              <a:off x="7950142" y="19352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5" name="Google Shape;6145;p16"/>
            <p:cNvSpPr/>
            <p:nvPr/>
          </p:nvSpPr>
          <p:spPr>
            <a:xfrm>
              <a:off x="8263196"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6" name="Google Shape;6146;p16"/>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7" name="Google Shape;6147;p16"/>
            <p:cNvSpPr/>
            <p:nvPr/>
          </p:nvSpPr>
          <p:spPr>
            <a:xfrm>
              <a:off x="7792142"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8" name="Google Shape;6148;p16"/>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9" name="Google Shape;6149;p16"/>
            <p:cNvSpPr/>
            <p:nvPr/>
          </p:nvSpPr>
          <p:spPr>
            <a:xfrm>
              <a:off x="8106669"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0" name="Google Shape;6150;p16"/>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1" name="Google Shape;6151;p16"/>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2" name="Google Shape;6152;p16"/>
            <p:cNvSpPr/>
            <p:nvPr/>
          </p:nvSpPr>
          <p:spPr>
            <a:xfrm>
              <a:off x="8106669"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3" name="Google Shape;6153;p16"/>
            <p:cNvSpPr/>
            <p:nvPr/>
          </p:nvSpPr>
          <p:spPr>
            <a:xfrm>
              <a:off x="8419722"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4" name="Google Shape;6154;p16"/>
            <p:cNvSpPr/>
            <p:nvPr/>
          </p:nvSpPr>
          <p:spPr>
            <a:xfrm>
              <a:off x="8106669" y="979106"/>
              <a:ext cx="95218" cy="95218"/>
            </a:xfrm>
            <a:custGeom>
              <a:rect b="b" l="l" r="r" t="t"/>
              <a:pathLst>
                <a:path extrusionOk="0" h="775" w="775">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5" name="Google Shape;6155;p16"/>
            <p:cNvSpPr/>
            <p:nvPr/>
          </p:nvSpPr>
          <p:spPr>
            <a:xfrm>
              <a:off x="7950142" y="1135632"/>
              <a:ext cx="95218" cy="95096"/>
            </a:xfrm>
            <a:custGeom>
              <a:rect b="b" l="l" r="r" t="t"/>
              <a:pathLst>
                <a:path extrusionOk="0" h="774" w="775">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6" name="Google Shape;6156;p16"/>
            <p:cNvSpPr/>
            <p:nvPr/>
          </p:nvSpPr>
          <p:spPr>
            <a:xfrm>
              <a:off x="8263196"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7" name="Google Shape;6157;p16"/>
            <p:cNvSpPr/>
            <p:nvPr/>
          </p:nvSpPr>
          <p:spPr>
            <a:xfrm>
              <a:off x="7950142" y="821105"/>
              <a:ext cx="95218" cy="95218"/>
            </a:xfrm>
            <a:custGeom>
              <a:rect b="b" l="l" r="r" t="t"/>
              <a:pathLst>
                <a:path extrusionOk="0" h="775" w="775">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8" name="Google Shape;6158;p16"/>
            <p:cNvSpPr/>
            <p:nvPr/>
          </p:nvSpPr>
          <p:spPr>
            <a:xfrm>
              <a:off x="8263196"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9" name="Google Shape;6159;p16"/>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0" name="Google Shape;6160;p16"/>
            <p:cNvSpPr/>
            <p:nvPr/>
          </p:nvSpPr>
          <p:spPr>
            <a:xfrm>
              <a:off x="7792142"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1" name="Google Shape;6161;p16"/>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2" name="Google Shape;6162;p16"/>
            <p:cNvSpPr/>
            <p:nvPr/>
          </p:nvSpPr>
          <p:spPr>
            <a:xfrm>
              <a:off x="8106669"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3" name="Google Shape;6163;p16"/>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4" name="Google Shape;6164;p16"/>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5" name="Google Shape;6165;p16"/>
            <p:cNvSpPr/>
            <p:nvPr/>
          </p:nvSpPr>
          <p:spPr>
            <a:xfrm>
              <a:off x="8106669"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6" name="Google Shape;6166;p16"/>
            <p:cNvSpPr/>
            <p:nvPr/>
          </p:nvSpPr>
          <p:spPr>
            <a:xfrm>
              <a:off x="8419722"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7" name="Google Shape;6167;p16"/>
            <p:cNvSpPr/>
            <p:nvPr/>
          </p:nvSpPr>
          <p:spPr>
            <a:xfrm>
              <a:off x="8106669" y="1605089"/>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8" name="Google Shape;6168;p16"/>
            <p:cNvSpPr/>
            <p:nvPr/>
          </p:nvSpPr>
          <p:spPr>
            <a:xfrm>
              <a:off x="7950142" y="1763090"/>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9" name="Google Shape;6169;p16"/>
            <p:cNvSpPr/>
            <p:nvPr/>
          </p:nvSpPr>
          <p:spPr>
            <a:xfrm>
              <a:off x="8263196"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0" name="Google Shape;6170;p16"/>
            <p:cNvSpPr/>
            <p:nvPr/>
          </p:nvSpPr>
          <p:spPr>
            <a:xfrm>
              <a:off x="7950142" y="1448685"/>
              <a:ext cx="95218" cy="95096"/>
            </a:xfrm>
            <a:custGeom>
              <a:rect b="b" l="l" r="r" t="t"/>
              <a:pathLst>
                <a:path extrusionOk="0" h="774"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1" name="Google Shape;6171;p16"/>
            <p:cNvSpPr/>
            <p:nvPr/>
          </p:nvSpPr>
          <p:spPr>
            <a:xfrm>
              <a:off x="8263196"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2" name="Google Shape;6172;p16"/>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3" name="Google Shape;6173;p16"/>
            <p:cNvSpPr/>
            <p:nvPr/>
          </p:nvSpPr>
          <p:spPr>
            <a:xfrm>
              <a:off x="7792142"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4" name="Google Shape;6174;p16"/>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5" name="Google Shape;6175;p16"/>
            <p:cNvSpPr/>
            <p:nvPr/>
          </p:nvSpPr>
          <p:spPr>
            <a:xfrm>
              <a:off x="8106669"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6" name="Google Shape;6176;p16"/>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7" name="Google Shape;6177;p16"/>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8" name="Google Shape;6178;p16"/>
            <p:cNvSpPr/>
            <p:nvPr/>
          </p:nvSpPr>
          <p:spPr>
            <a:xfrm>
              <a:off x="8106669"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9" name="Google Shape;6179;p16"/>
            <p:cNvSpPr/>
            <p:nvPr/>
          </p:nvSpPr>
          <p:spPr>
            <a:xfrm>
              <a:off x="8419722"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0" name="Google Shape;6180;p16"/>
            <p:cNvSpPr/>
            <p:nvPr/>
          </p:nvSpPr>
          <p:spPr>
            <a:xfrm>
              <a:off x="8106669" y="2232670"/>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1" name="Google Shape;6181;p16"/>
            <p:cNvSpPr/>
            <p:nvPr/>
          </p:nvSpPr>
          <p:spPr>
            <a:xfrm>
              <a:off x="7950142" y="2389196"/>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2" name="Google Shape;6182;p16"/>
            <p:cNvSpPr/>
            <p:nvPr/>
          </p:nvSpPr>
          <p:spPr>
            <a:xfrm>
              <a:off x="8263196"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3" name="Google Shape;6183;p16"/>
            <p:cNvSpPr/>
            <p:nvPr/>
          </p:nvSpPr>
          <p:spPr>
            <a:xfrm>
              <a:off x="7950142" y="2076143"/>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4" name="Google Shape;6184;p16"/>
            <p:cNvSpPr/>
            <p:nvPr/>
          </p:nvSpPr>
          <p:spPr>
            <a:xfrm>
              <a:off x="8263196"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5" name="Google Shape;6185;p16"/>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6" name="Google Shape;6186;p16"/>
            <p:cNvSpPr/>
            <p:nvPr/>
          </p:nvSpPr>
          <p:spPr>
            <a:xfrm>
              <a:off x="7792142"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7" name="Google Shape;6187;p16"/>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8" name="Google Shape;6188;p16"/>
            <p:cNvSpPr/>
            <p:nvPr/>
          </p:nvSpPr>
          <p:spPr>
            <a:xfrm>
              <a:off x="8106669"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9" name="Google Shape;6189;p16"/>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0" name="Google Shape;6190;p16"/>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1" name="Google Shape;6191;p16"/>
            <p:cNvSpPr/>
            <p:nvPr/>
          </p:nvSpPr>
          <p:spPr>
            <a:xfrm>
              <a:off x="8106669"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2" name="Google Shape;6192;p16"/>
            <p:cNvSpPr/>
            <p:nvPr/>
          </p:nvSpPr>
          <p:spPr>
            <a:xfrm>
              <a:off x="8419722"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3" name="Google Shape;6193;p16"/>
            <p:cNvSpPr/>
            <p:nvPr/>
          </p:nvSpPr>
          <p:spPr>
            <a:xfrm>
              <a:off x="8106669" y="2860250"/>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4" name="Google Shape;6194;p16"/>
            <p:cNvSpPr/>
            <p:nvPr/>
          </p:nvSpPr>
          <p:spPr>
            <a:xfrm>
              <a:off x="7950142" y="3016777"/>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5" name="Google Shape;6195;p16"/>
            <p:cNvSpPr/>
            <p:nvPr/>
          </p:nvSpPr>
          <p:spPr>
            <a:xfrm>
              <a:off x="8263196"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6" name="Google Shape;6196;p16"/>
            <p:cNvSpPr/>
            <p:nvPr/>
          </p:nvSpPr>
          <p:spPr>
            <a:xfrm>
              <a:off x="7950142" y="2705198"/>
              <a:ext cx="95218" cy="93744"/>
            </a:xfrm>
            <a:custGeom>
              <a:rect b="b" l="l" r="r" t="t"/>
              <a:pathLst>
                <a:path extrusionOk="0" h="763" w="775">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7" name="Google Shape;6197;p16"/>
            <p:cNvSpPr/>
            <p:nvPr/>
          </p:nvSpPr>
          <p:spPr>
            <a:xfrm>
              <a:off x="8263196"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8" name="Google Shape;6198;p16"/>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9" name="Google Shape;6199;p16"/>
            <p:cNvSpPr/>
            <p:nvPr/>
          </p:nvSpPr>
          <p:spPr>
            <a:xfrm>
              <a:off x="7792142"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0" name="Google Shape;6200;p16"/>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1" name="Google Shape;6201;p16"/>
            <p:cNvSpPr/>
            <p:nvPr/>
          </p:nvSpPr>
          <p:spPr>
            <a:xfrm>
              <a:off x="8106669"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2" name="Google Shape;6202;p16"/>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3" name="Google Shape;6203;p16"/>
            <p:cNvSpPr/>
            <p:nvPr/>
          </p:nvSpPr>
          <p:spPr>
            <a:xfrm>
              <a:off x="8419722"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4" name="Google Shape;6204;p16"/>
            <p:cNvSpPr/>
            <p:nvPr/>
          </p:nvSpPr>
          <p:spPr>
            <a:xfrm>
              <a:off x="8106669" y="348930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5" name="Google Shape;6205;p16"/>
            <p:cNvSpPr/>
            <p:nvPr/>
          </p:nvSpPr>
          <p:spPr>
            <a:xfrm>
              <a:off x="7950142" y="364435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6" name="Google Shape;6206;p16"/>
            <p:cNvSpPr/>
            <p:nvPr/>
          </p:nvSpPr>
          <p:spPr>
            <a:xfrm>
              <a:off x="8263196"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7" name="Google Shape;6207;p16"/>
            <p:cNvSpPr/>
            <p:nvPr/>
          </p:nvSpPr>
          <p:spPr>
            <a:xfrm>
              <a:off x="7950142" y="33313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8" name="Google Shape;6208;p16"/>
            <p:cNvSpPr/>
            <p:nvPr/>
          </p:nvSpPr>
          <p:spPr>
            <a:xfrm>
              <a:off x="8263196"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9" name="Google Shape;6209;p16"/>
            <p:cNvSpPr/>
            <p:nvPr/>
          </p:nvSpPr>
          <p:spPr>
            <a:xfrm>
              <a:off x="7792142"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0" name="Google Shape;6210;p16"/>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1" name="Google Shape;6211;p16"/>
            <p:cNvSpPr/>
            <p:nvPr/>
          </p:nvSpPr>
          <p:spPr>
            <a:xfrm>
              <a:off x="8106669"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2" name="Google Shape;6212;p16"/>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3" name="Google Shape;6213;p16"/>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4" name="Google Shape;6214;p16"/>
            <p:cNvSpPr/>
            <p:nvPr/>
          </p:nvSpPr>
          <p:spPr>
            <a:xfrm>
              <a:off x="7479088"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5" name="Google Shape;6215;p16"/>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6" name="Google Shape;6216;p16"/>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7" name="Google Shape;6217;p16"/>
            <p:cNvSpPr/>
            <p:nvPr/>
          </p:nvSpPr>
          <p:spPr>
            <a:xfrm>
              <a:off x="7479088"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8" name="Google Shape;6218;p16"/>
            <p:cNvSpPr/>
            <p:nvPr/>
          </p:nvSpPr>
          <p:spPr>
            <a:xfrm>
              <a:off x="7792142"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9" name="Google Shape;6219;p16"/>
            <p:cNvSpPr/>
            <p:nvPr/>
          </p:nvSpPr>
          <p:spPr>
            <a:xfrm>
              <a:off x="7479088" y="35152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0" name="Google Shape;6220;p16"/>
            <p:cNvSpPr/>
            <p:nvPr/>
          </p:nvSpPr>
          <p:spPr>
            <a:xfrm>
              <a:off x="7322562" y="50657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1" name="Google Shape;6221;p16"/>
            <p:cNvSpPr/>
            <p:nvPr/>
          </p:nvSpPr>
          <p:spPr>
            <a:xfrm>
              <a:off x="7635615" y="50657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2" name="Google Shape;6222;p16"/>
            <p:cNvSpPr/>
            <p:nvPr/>
          </p:nvSpPr>
          <p:spPr>
            <a:xfrm>
              <a:off x="7322562" y="19352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3" name="Google Shape;6223;p16"/>
            <p:cNvSpPr/>
            <p:nvPr/>
          </p:nvSpPr>
          <p:spPr>
            <a:xfrm>
              <a:off x="7635615" y="19352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4" name="Google Shape;6224;p16"/>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5" name="Google Shape;6225;p16"/>
            <p:cNvSpPr/>
            <p:nvPr/>
          </p:nvSpPr>
          <p:spPr>
            <a:xfrm>
              <a:off x="7164684"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6" name="Google Shape;6226;p16"/>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7" name="Google Shape;6227;p16"/>
            <p:cNvSpPr/>
            <p:nvPr/>
          </p:nvSpPr>
          <p:spPr>
            <a:xfrm>
              <a:off x="7479088"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8" name="Google Shape;6228;p16"/>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9" name="Google Shape;6229;p16"/>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0" name="Google Shape;6230;p16"/>
            <p:cNvSpPr/>
            <p:nvPr/>
          </p:nvSpPr>
          <p:spPr>
            <a:xfrm>
              <a:off x="7479088"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1" name="Google Shape;6231;p16"/>
            <p:cNvSpPr/>
            <p:nvPr/>
          </p:nvSpPr>
          <p:spPr>
            <a:xfrm>
              <a:off x="7792142"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2" name="Google Shape;6232;p16"/>
            <p:cNvSpPr/>
            <p:nvPr/>
          </p:nvSpPr>
          <p:spPr>
            <a:xfrm>
              <a:off x="7479088" y="979106"/>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3" name="Google Shape;6233;p16"/>
            <p:cNvSpPr/>
            <p:nvPr/>
          </p:nvSpPr>
          <p:spPr>
            <a:xfrm>
              <a:off x="7322562" y="1135632"/>
              <a:ext cx="95218" cy="95096"/>
            </a:xfrm>
            <a:custGeom>
              <a:rect b="b" l="l" r="r" t="t"/>
              <a:pathLst>
                <a:path extrusionOk="0" h="774" w="775">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4" name="Google Shape;6234;p16"/>
            <p:cNvSpPr/>
            <p:nvPr/>
          </p:nvSpPr>
          <p:spPr>
            <a:xfrm>
              <a:off x="7635615" y="1135632"/>
              <a:ext cx="93744" cy="95096"/>
            </a:xfrm>
            <a:custGeom>
              <a:rect b="b" l="l" r="r" t="t"/>
              <a:pathLst>
                <a:path extrusionOk="0" h="774" w="763">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5" name="Google Shape;6235;p16"/>
            <p:cNvSpPr/>
            <p:nvPr/>
          </p:nvSpPr>
          <p:spPr>
            <a:xfrm>
              <a:off x="7322562" y="821105"/>
              <a:ext cx="95218" cy="95218"/>
            </a:xfrm>
            <a:custGeom>
              <a:rect b="b" l="l" r="r" t="t"/>
              <a:pathLst>
                <a:path extrusionOk="0" h="775" w="775">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6" name="Google Shape;6236;p16"/>
            <p:cNvSpPr/>
            <p:nvPr/>
          </p:nvSpPr>
          <p:spPr>
            <a:xfrm>
              <a:off x="7635615" y="821105"/>
              <a:ext cx="93744" cy="95218"/>
            </a:xfrm>
            <a:custGeom>
              <a:rect b="b" l="l" r="r" t="t"/>
              <a:pathLst>
                <a:path extrusionOk="0" h="775" w="763">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7" name="Google Shape;6237;p16"/>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8" name="Google Shape;6238;p16"/>
            <p:cNvSpPr/>
            <p:nvPr/>
          </p:nvSpPr>
          <p:spPr>
            <a:xfrm>
              <a:off x="7164684"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9" name="Google Shape;6239;p16"/>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0" name="Google Shape;6240;p16"/>
            <p:cNvSpPr/>
            <p:nvPr/>
          </p:nvSpPr>
          <p:spPr>
            <a:xfrm>
              <a:off x="7479088"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1" name="Google Shape;6241;p16"/>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2" name="Google Shape;6242;p16"/>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3" name="Google Shape;6243;p16"/>
            <p:cNvSpPr/>
            <p:nvPr/>
          </p:nvSpPr>
          <p:spPr>
            <a:xfrm>
              <a:off x="7479088"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4" name="Google Shape;6244;p16"/>
            <p:cNvSpPr/>
            <p:nvPr/>
          </p:nvSpPr>
          <p:spPr>
            <a:xfrm>
              <a:off x="7792142"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5" name="Google Shape;6245;p16"/>
            <p:cNvSpPr/>
            <p:nvPr/>
          </p:nvSpPr>
          <p:spPr>
            <a:xfrm>
              <a:off x="7479088" y="1605089"/>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6" name="Google Shape;6246;p16"/>
            <p:cNvSpPr/>
            <p:nvPr/>
          </p:nvSpPr>
          <p:spPr>
            <a:xfrm>
              <a:off x="7322562" y="1763090"/>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7" name="Google Shape;6247;p16"/>
            <p:cNvSpPr/>
            <p:nvPr/>
          </p:nvSpPr>
          <p:spPr>
            <a:xfrm>
              <a:off x="7635615" y="1763090"/>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8" name="Google Shape;6248;p16"/>
            <p:cNvSpPr/>
            <p:nvPr/>
          </p:nvSpPr>
          <p:spPr>
            <a:xfrm>
              <a:off x="7322562" y="1448685"/>
              <a:ext cx="95218" cy="95096"/>
            </a:xfrm>
            <a:custGeom>
              <a:rect b="b" l="l" r="r" t="t"/>
              <a:pathLst>
                <a:path extrusionOk="0" h="774"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9" name="Google Shape;6249;p16"/>
            <p:cNvSpPr/>
            <p:nvPr/>
          </p:nvSpPr>
          <p:spPr>
            <a:xfrm>
              <a:off x="7635615" y="1448685"/>
              <a:ext cx="93744" cy="95096"/>
            </a:xfrm>
            <a:custGeom>
              <a:rect b="b" l="l" r="r" t="t"/>
              <a:pathLst>
                <a:path extrusionOk="0" h="774"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0" name="Google Shape;6250;p16"/>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1" name="Google Shape;6251;p16"/>
            <p:cNvSpPr/>
            <p:nvPr/>
          </p:nvSpPr>
          <p:spPr>
            <a:xfrm>
              <a:off x="7164684"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2" name="Google Shape;6252;p16"/>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3" name="Google Shape;6253;p16"/>
            <p:cNvSpPr/>
            <p:nvPr/>
          </p:nvSpPr>
          <p:spPr>
            <a:xfrm>
              <a:off x="7479088"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4" name="Google Shape;6254;p16"/>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5" name="Google Shape;6255;p16"/>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6" name="Google Shape;6256;p16"/>
            <p:cNvSpPr/>
            <p:nvPr/>
          </p:nvSpPr>
          <p:spPr>
            <a:xfrm>
              <a:off x="7479088"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7" name="Google Shape;6257;p16"/>
            <p:cNvSpPr/>
            <p:nvPr/>
          </p:nvSpPr>
          <p:spPr>
            <a:xfrm>
              <a:off x="7792142"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8" name="Google Shape;6258;p16"/>
            <p:cNvSpPr/>
            <p:nvPr/>
          </p:nvSpPr>
          <p:spPr>
            <a:xfrm>
              <a:off x="7479088" y="2232670"/>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9" name="Google Shape;6259;p16"/>
            <p:cNvSpPr/>
            <p:nvPr/>
          </p:nvSpPr>
          <p:spPr>
            <a:xfrm>
              <a:off x="7322562" y="2389196"/>
              <a:ext cx="95218" cy="95218"/>
            </a:xfrm>
            <a:custGeom>
              <a:rect b="b" l="l" r="r" t="t"/>
              <a:pathLst>
                <a:path extrusionOk="0" h="775" w="775">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0" name="Google Shape;6260;p16"/>
            <p:cNvSpPr/>
            <p:nvPr/>
          </p:nvSpPr>
          <p:spPr>
            <a:xfrm>
              <a:off x="7635615" y="2389196"/>
              <a:ext cx="93744" cy="95218"/>
            </a:xfrm>
            <a:custGeom>
              <a:rect b="b" l="l" r="r" t="t"/>
              <a:pathLst>
                <a:path extrusionOk="0" h="775" w="763">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1" name="Google Shape;6261;p16"/>
            <p:cNvSpPr/>
            <p:nvPr/>
          </p:nvSpPr>
          <p:spPr>
            <a:xfrm>
              <a:off x="7322562" y="2076143"/>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2" name="Google Shape;6262;p16"/>
            <p:cNvSpPr/>
            <p:nvPr/>
          </p:nvSpPr>
          <p:spPr>
            <a:xfrm>
              <a:off x="7635615" y="2076143"/>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3" name="Google Shape;6263;p16"/>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4" name="Google Shape;6264;p16"/>
            <p:cNvSpPr/>
            <p:nvPr/>
          </p:nvSpPr>
          <p:spPr>
            <a:xfrm>
              <a:off x="7164684"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5" name="Google Shape;6265;p16"/>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6" name="Google Shape;6266;p16"/>
            <p:cNvSpPr/>
            <p:nvPr/>
          </p:nvSpPr>
          <p:spPr>
            <a:xfrm>
              <a:off x="7479088"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7" name="Google Shape;6267;p16"/>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8" name="Google Shape;6268;p16"/>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9" name="Google Shape;6269;p16"/>
            <p:cNvSpPr/>
            <p:nvPr/>
          </p:nvSpPr>
          <p:spPr>
            <a:xfrm>
              <a:off x="7479088"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0" name="Google Shape;6270;p16"/>
            <p:cNvSpPr/>
            <p:nvPr/>
          </p:nvSpPr>
          <p:spPr>
            <a:xfrm>
              <a:off x="7792142"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1" name="Google Shape;6271;p16"/>
            <p:cNvSpPr/>
            <p:nvPr/>
          </p:nvSpPr>
          <p:spPr>
            <a:xfrm>
              <a:off x="7479088" y="2860250"/>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2" name="Google Shape;6272;p16"/>
            <p:cNvSpPr/>
            <p:nvPr/>
          </p:nvSpPr>
          <p:spPr>
            <a:xfrm>
              <a:off x="7322562" y="3016777"/>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3" name="Google Shape;6273;p16"/>
            <p:cNvSpPr/>
            <p:nvPr/>
          </p:nvSpPr>
          <p:spPr>
            <a:xfrm>
              <a:off x="7635615" y="3016777"/>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4" name="Google Shape;6274;p16"/>
            <p:cNvSpPr/>
            <p:nvPr/>
          </p:nvSpPr>
          <p:spPr>
            <a:xfrm>
              <a:off x="7322562" y="2705198"/>
              <a:ext cx="95218" cy="93744"/>
            </a:xfrm>
            <a:custGeom>
              <a:rect b="b" l="l" r="r" t="t"/>
              <a:pathLst>
                <a:path extrusionOk="0" h="763" w="775">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5" name="Google Shape;6275;p16"/>
            <p:cNvSpPr/>
            <p:nvPr/>
          </p:nvSpPr>
          <p:spPr>
            <a:xfrm>
              <a:off x="7635615" y="2705198"/>
              <a:ext cx="93744" cy="93744"/>
            </a:xfrm>
            <a:custGeom>
              <a:rect b="b" l="l" r="r" t="t"/>
              <a:pathLst>
                <a:path extrusionOk="0" h="763" w="763">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6" name="Google Shape;6276;p16"/>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7" name="Google Shape;6277;p16"/>
            <p:cNvSpPr/>
            <p:nvPr/>
          </p:nvSpPr>
          <p:spPr>
            <a:xfrm>
              <a:off x="7164684"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8" name="Google Shape;6278;p16"/>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9" name="Google Shape;6279;p16"/>
            <p:cNvSpPr/>
            <p:nvPr/>
          </p:nvSpPr>
          <p:spPr>
            <a:xfrm>
              <a:off x="7479088"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0" name="Google Shape;6280;p16"/>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1" name="Google Shape;6281;p16"/>
            <p:cNvSpPr/>
            <p:nvPr/>
          </p:nvSpPr>
          <p:spPr>
            <a:xfrm>
              <a:off x="7792142"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2" name="Google Shape;6282;p16"/>
            <p:cNvSpPr/>
            <p:nvPr/>
          </p:nvSpPr>
          <p:spPr>
            <a:xfrm>
              <a:off x="7479088" y="348930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3" name="Google Shape;6283;p16"/>
            <p:cNvSpPr/>
            <p:nvPr/>
          </p:nvSpPr>
          <p:spPr>
            <a:xfrm>
              <a:off x="7322562" y="364435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4" name="Google Shape;6284;p16"/>
            <p:cNvSpPr/>
            <p:nvPr/>
          </p:nvSpPr>
          <p:spPr>
            <a:xfrm>
              <a:off x="7635615" y="364435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5" name="Google Shape;6285;p16"/>
            <p:cNvSpPr/>
            <p:nvPr/>
          </p:nvSpPr>
          <p:spPr>
            <a:xfrm>
              <a:off x="7322562" y="333130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6" name="Google Shape;6286;p16"/>
            <p:cNvSpPr/>
            <p:nvPr/>
          </p:nvSpPr>
          <p:spPr>
            <a:xfrm>
              <a:off x="7635615" y="333130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7" name="Google Shape;6287;p16"/>
            <p:cNvSpPr/>
            <p:nvPr/>
          </p:nvSpPr>
          <p:spPr>
            <a:xfrm>
              <a:off x="7164684"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8" name="Google Shape;6288;p16"/>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9" name="Google Shape;6289;p16"/>
            <p:cNvSpPr/>
            <p:nvPr/>
          </p:nvSpPr>
          <p:spPr>
            <a:xfrm>
              <a:off x="7479088"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0" name="Google Shape;6290;p16"/>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1" name="Google Shape;6291;p16"/>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2" name="Google Shape;6292;p16"/>
            <p:cNvSpPr/>
            <p:nvPr/>
          </p:nvSpPr>
          <p:spPr>
            <a:xfrm>
              <a:off x="6850156"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3" name="Google Shape;6293;p16"/>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4" name="Google Shape;6294;p16"/>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5" name="Google Shape;6295;p16"/>
            <p:cNvSpPr/>
            <p:nvPr/>
          </p:nvSpPr>
          <p:spPr>
            <a:xfrm>
              <a:off x="6850156"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6" name="Google Shape;6296;p16"/>
            <p:cNvSpPr/>
            <p:nvPr/>
          </p:nvSpPr>
          <p:spPr>
            <a:xfrm>
              <a:off x="7164684"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7" name="Google Shape;6297;p16"/>
            <p:cNvSpPr/>
            <p:nvPr/>
          </p:nvSpPr>
          <p:spPr>
            <a:xfrm>
              <a:off x="6850156" y="35152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8" name="Google Shape;6298;p16"/>
            <p:cNvSpPr/>
            <p:nvPr/>
          </p:nvSpPr>
          <p:spPr>
            <a:xfrm>
              <a:off x="6693630" y="50657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9" name="Google Shape;6299;p16"/>
            <p:cNvSpPr/>
            <p:nvPr/>
          </p:nvSpPr>
          <p:spPr>
            <a:xfrm>
              <a:off x="7008157"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0" name="Google Shape;6300;p16"/>
            <p:cNvSpPr/>
            <p:nvPr/>
          </p:nvSpPr>
          <p:spPr>
            <a:xfrm>
              <a:off x="6693630" y="19352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1" name="Google Shape;6301;p16"/>
            <p:cNvSpPr/>
            <p:nvPr/>
          </p:nvSpPr>
          <p:spPr>
            <a:xfrm>
              <a:off x="7008157"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2" name="Google Shape;6302;p16"/>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3" name="Google Shape;6303;p16"/>
            <p:cNvSpPr/>
            <p:nvPr/>
          </p:nvSpPr>
          <p:spPr>
            <a:xfrm>
              <a:off x="6538578"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4" name="Google Shape;6304;p16"/>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5" name="Google Shape;6305;p16"/>
            <p:cNvSpPr/>
            <p:nvPr/>
          </p:nvSpPr>
          <p:spPr>
            <a:xfrm>
              <a:off x="6850156"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6" name="Google Shape;6306;p16"/>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7" name="Google Shape;6307;p16"/>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8" name="Google Shape;6308;p16"/>
            <p:cNvSpPr/>
            <p:nvPr/>
          </p:nvSpPr>
          <p:spPr>
            <a:xfrm>
              <a:off x="6850156"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9" name="Google Shape;6309;p16"/>
            <p:cNvSpPr/>
            <p:nvPr/>
          </p:nvSpPr>
          <p:spPr>
            <a:xfrm>
              <a:off x="7164684"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0" name="Google Shape;6310;p16"/>
            <p:cNvSpPr/>
            <p:nvPr/>
          </p:nvSpPr>
          <p:spPr>
            <a:xfrm>
              <a:off x="6850156" y="979106"/>
              <a:ext cx="95218" cy="95218"/>
            </a:xfrm>
            <a:custGeom>
              <a:rect b="b" l="l" r="r" t="t"/>
              <a:pathLst>
                <a:path extrusionOk="0" h="775" w="775">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1" name="Google Shape;6311;p16"/>
            <p:cNvSpPr/>
            <p:nvPr/>
          </p:nvSpPr>
          <p:spPr>
            <a:xfrm>
              <a:off x="6693630" y="1135632"/>
              <a:ext cx="95218" cy="95096"/>
            </a:xfrm>
            <a:custGeom>
              <a:rect b="b" l="l" r="r" t="t"/>
              <a:pathLst>
                <a:path extrusionOk="0" h="774" w="775">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2" name="Google Shape;6312;p16"/>
            <p:cNvSpPr/>
            <p:nvPr/>
          </p:nvSpPr>
          <p:spPr>
            <a:xfrm>
              <a:off x="7008157"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3" name="Google Shape;6313;p16"/>
            <p:cNvSpPr/>
            <p:nvPr/>
          </p:nvSpPr>
          <p:spPr>
            <a:xfrm>
              <a:off x="6693630" y="821105"/>
              <a:ext cx="95218" cy="95218"/>
            </a:xfrm>
            <a:custGeom>
              <a:rect b="b" l="l" r="r" t="t"/>
              <a:pathLst>
                <a:path extrusionOk="0" h="775" w="775">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4" name="Google Shape;6314;p16"/>
            <p:cNvSpPr/>
            <p:nvPr/>
          </p:nvSpPr>
          <p:spPr>
            <a:xfrm>
              <a:off x="7008157"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5" name="Google Shape;6315;p16"/>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6" name="Google Shape;6316;p16"/>
            <p:cNvSpPr/>
            <p:nvPr/>
          </p:nvSpPr>
          <p:spPr>
            <a:xfrm>
              <a:off x="6538578"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7" name="Google Shape;6317;p16"/>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8" name="Google Shape;6318;p16"/>
            <p:cNvSpPr/>
            <p:nvPr/>
          </p:nvSpPr>
          <p:spPr>
            <a:xfrm>
              <a:off x="6850156"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9" name="Google Shape;6319;p16"/>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0" name="Google Shape;6320;p16"/>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1" name="Google Shape;6321;p16"/>
            <p:cNvSpPr/>
            <p:nvPr/>
          </p:nvSpPr>
          <p:spPr>
            <a:xfrm>
              <a:off x="6850156"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2" name="Google Shape;6322;p16"/>
            <p:cNvSpPr/>
            <p:nvPr/>
          </p:nvSpPr>
          <p:spPr>
            <a:xfrm>
              <a:off x="7164684"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3" name="Google Shape;6323;p16"/>
            <p:cNvSpPr/>
            <p:nvPr/>
          </p:nvSpPr>
          <p:spPr>
            <a:xfrm>
              <a:off x="6850156" y="1605089"/>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4" name="Google Shape;6324;p16"/>
            <p:cNvSpPr/>
            <p:nvPr/>
          </p:nvSpPr>
          <p:spPr>
            <a:xfrm>
              <a:off x="6693630" y="1763090"/>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5" name="Google Shape;6325;p16"/>
            <p:cNvSpPr/>
            <p:nvPr/>
          </p:nvSpPr>
          <p:spPr>
            <a:xfrm>
              <a:off x="7008157"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6" name="Google Shape;6326;p16"/>
            <p:cNvSpPr/>
            <p:nvPr/>
          </p:nvSpPr>
          <p:spPr>
            <a:xfrm>
              <a:off x="6693630" y="1448685"/>
              <a:ext cx="95218" cy="95096"/>
            </a:xfrm>
            <a:custGeom>
              <a:rect b="b" l="l" r="r" t="t"/>
              <a:pathLst>
                <a:path extrusionOk="0" h="774"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7" name="Google Shape;6327;p16"/>
            <p:cNvSpPr/>
            <p:nvPr/>
          </p:nvSpPr>
          <p:spPr>
            <a:xfrm>
              <a:off x="7008157"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8" name="Google Shape;6328;p16"/>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9" name="Google Shape;6329;p16"/>
            <p:cNvSpPr/>
            <p:nvPr/>
          </p:nvSpPr>
          <p:spPr>
            <a:xfrm>
              <a:off x="6538578"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0" name="Google Shape;6330;p16"/>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1" name="Google Shape;6331;p16"/>
            <p:cNvSpPr/>
            <p:nvPr/>
          </p:nvSpPr>
          <p:spPr>
            <a:xfrm>
              <a:off x="6850156"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2" name="Google Shape;6332;p16"/>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3" name="Google Shape;6333;p16"/>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4" name="Google Shape;6334;p16"/>
            <p:cNvSpPr/>
            <p:nvPr/>
          </p:nvSpPr>
          <p:spPr>
            <a:xfrm>
              <a:off x="6850156"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5" name="Google Shape;6335;p16"/>
            <p:cNvSpPr/>
            <p:nvPr/>
          </p:nvSpPr>
          <p:spPr>
            <a:xfrm>
              <a:off x="7164684"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6" name="Google Shape;6336;p16"/>
            <p:cNvSpPr/>
            <p:nvPr/>
          </p:nvSpPr>
          <p:spPr>
            <a:xfrm>
              <a:off x="6850156" y="2232670"/>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7" name="Google Shape;6337;p16"/>
            <p:cNvSpPr/>
            <p:nvPr/>
          </p:nvSpPr>
          <p:spPr>
            <a:xfrm>
              <a:off x="6693630" y="2389196"/>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8" name="Google Shape;6338;p16"/>
            <p:cNvSpPr/>
            <p:nvPr/>
          </p:nvSpPr>
          <p:spPr>
            <a:xfrm>
              <a:off x="7008157"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9" name="Google Shape;6339;p16"/>
            <p:cNvSpPr/>
            <p:nvPr/>
          </p:nvSpPr>
          <p:spPr>
            <a:xfrm>
              <a:off x="6693630" y="2076143"/>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0" name="Google Shape;6340;p16"/>
            <p:cNvSpPr/>
            <p:nvPr/>
          </p:nvSpPr>
          <p:spPr>
            <a:xfrm>
              <a:off x="7008157"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1" name="Google Shape;6341;p16"/>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2" name="Google Shape;6342;p16"/>
            <p:cNvSpPr/>
            <p:nvPr/>
          </p:nvSpPr>
          <p:spPr>
            <a:xfrm>
              <a:off x="6538578"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3" name="Google Shape;6343;p16"/>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4" name="Google Shape;6344;p16"/>
            <p:cNvSpPr/>
            <p:nvPr/>
          </p:nvSpPr>
          <p:spPr>
            <a:xfrm>
              <a:off x="6850156"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5" name="Google Shape;6345;p16"/>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6" name="Google Shape;6346;p16"/>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7" name="Google Shape;6347;p16"/>
            <p:cNvSpPr/>
            <p:nvPr/>
          </p:nvSpPr>
          <p:spPr>
            <a:xfrm>
              <a:off x="6850156"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8" name="Google Shape;6348;p16"/>
            <p:cNvSpPr/>
            <p:nvPr/>
          </p:nvSpPr>
          <p:spPr>
            <a:xfrm>
              <a:off x="7164684"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9" name="Google Shape;6349;p16"/>
            <p:cNvSpPr/>
            <p:nvPr/>
          </p:nvSpPr>
          <p:spPr>
            <a:xfrm>
              <a:off x="6850156" y="2860250"/>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0" name="Google Shape;6350;p16"/>
            <p:cNvSpPr/>
            <p:nvPr/>
          </p:nvSpPr>
          <p:spPr>
            <a:xfrm>
              <a:off x="6693630" y="3016777"/>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1" name="Google Shape;6351;p16"/>
            <p:cNvSpPr/>
            <p:nvPr/>
          </p:nvSpPr>
          <p:spPr>
            <a:xfrm>
              <a:off x="7008157"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2" name="Google Shape;6352;p16"/>
            <p:cNvSpPr/>
            <p:nvPr/>
          </p:nvSpPr>
          <p:spPr>
            <a:xfrm>
              <a:off x="6693630" y="2705198"/>
              <a:ext cx="95218" cy="93744"/>
            </a:xfrm>
            <a:custGeom>
              <a:rect b="b" l="l" r="r" t="t"/>
              <a:pathLst>
                <a:path extrusionOk="0" h="763" w="775">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3" name="Google Shape;6353;p16"/>
            <p:cNvSpPr/>
            <p:nvPr/>
          </p:nvSpPr>
          <p:spPr>
            <a:xfrm>
              <a:off x="7008157"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4" name="Google Shape;6354;p16"/>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5" name="Google Shape;6355;p16"/>
            <p:cNvSpPr/>
            <p:nvPr/>
          </p:nvSpPr>
          <p:spPr>
            <a:xfrm>
              <a:off x="6538578"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6" name="Google Shape;6356;p16"/>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7" name="Google Shape;6357;p16"/>
            <p:cNvSpPr/>
            <p:nvPr/>
          </p:nvSpPr>
          <p:spPr>
            <a:xfrm>
              <a:off x="6850156"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8" name="Google Shape;6358;p16"/>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9" name="Google Shape;6359;p16"/>
            <p:cNvSpPr/>
            <p:nvPr/>
          </p:nvSpPr>
          <p:spPr>
            <a:xfrm>
              <a:off x="7164684"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0" name="Google Shape;6360;p16"/>
            <p:cNvSpPr/>
            <p:nvPr/>
          </p:nvSpPr>
          <p:spPr>
            <a:xfrm>
              <a:off x="6850156" y="348930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1" name="Google Shape;6361;p16"/>
            <p:cNvSpPr/>
            <p:nvPr/>
          </p:nvSpPr>
          <p:spPr>
            <a:xfrm>
              <a:off x="6693630" y="364435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2" name="Google Shape;6362;p16"/>
            <p:cNvSpPr/>
            <p:nvPr/>
          </p:nvSpPr>
          <p:spPr>
            <a:xfrm>
              <a:off x="7008157"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3" name="Google Shape;6363;p16"/>
            <p:cNvSpPr/>
            <p:nvPr/>
          </p:nvSpPr>
          <p:spPr>
            <a:xfrm>
              <a:off x="6693630" y="33313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4" name="Google Shape;6364;p16"/>
            <p:cNvSpPr/>
            <p:nvPr/>
          </p:nvSpPr>
          <p:spPr>
            <a:xfrm>
              <a:off x="7008157"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5" name="Google Shape;6365;p16"/>
            <p:cNvSpPr/>
            <p:nvPr/>
          </p:nvSpPr>
          <p:spPr>
            <a:xfrm>
              <a:off x="6538578"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6" name="Google Shape;6366;p16"/>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7" name="Google Shape;6367;p16"/>
            <p:cNvSpPr/>
            <p:nvPr/>
          </p:nvSpPr>
          <p:spPr>
            <a:xfrm>
              <a:off x="6850156"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8" name="Google Shape;6368;p16"/>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9" name="Google Shape;6369;p16"/>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0" name="Google Shape;6370;p16"/>
            <p:cNvSpPr/>
            <p:nvPr/>
          </p:nvSpPr>
          <p:spPr>
            <a:xfrm>
              <a:off x="6222576"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1" name="Google Shape;6371;p16"/>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2" name="Google Shape;6372;p16"/>
            <p:cNvSpPr/>
            <p:nvPr/>
          </p:nvSpPr>
          <p:spPr>
            <a:xfrm>
              <a:off x="6222576"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3" name="Google Shape;6373;p16"/>
            <p:cNvSpPr/>
            <p:nvPr/>
          </p:nvSpPr>
          <p:spPr>
            <a:xfrm>
              <a:off x="6538578"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4" name="Google Shape;6374;p16"/>
            <p:cNvSpPr/>
            <p:nvPr/>
          </p:nvSpPr>
          <p:spPr>
            <a:xfrm>
              <a:off x="6222576"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5" name="Google Shape;6375;p16"/>
            <p:cNvSpPr/>
            <p:nvPr/>
          </p:nvSpPr>
          <p:spPr>
            <a:xfrm>
              <a:off x="6066049" y="50657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6" name="Google Shape;6376;p16"/>
            <p:cNvSpPr/>
            <p:nvPr/>
          </p:nvSpPr>
          <p:spPr>
            <a:xfrm>
              <a:off x="6380577" y="50657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7" name="Google Shape;6377;p16"/>
            <p:cNvSpPr/>
            <p:nvPr/>
          </p:nvSpPr>
          <p:spPr>
            <a:xfrm>
              <a:off x="6066049" y="19352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8" name="Google Shape;6378;p16"/>
            <p:cNvSpPr/>
            <p:nvPr/>
          </p:nvSpPr>
          <p:spPr>
            <a:xfrm>
              <a:off x="6380577" y="19352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9" name="Google Shape;6379;p16"/>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0" name="Google Shape;6380;p16"/>
            <p:cNvSpPr/>
            <p:nvPr/>
          </p:nvSpPr>
          <p:spPr>
            <a:xfrm>
              <a:off x="6222576"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1" name="Google Shape;6381;p16"/>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2" name="Google Shape;6382;p16"/>
            <p:cNvSpPr/>
            <p:nvPr/>
          </p:nvSpPr>
          <p:spPr>
            <a:xfrm>
              <a:off x="6222576"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3" name="Google Shape;6383;p16"/>
            <p:cNvSpPr/>
            <p:nvPr/>
          </p:nvSpPr>
          <p:spPr>
            <a:xfrm>
              <a:off x="6538578"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4" name="Google Shape;6384;p16"/>
            <p:cNvSpPr/>
            <p:nvPr/>
          </p:nvSpPr>
          <p:spPr>
            <a:xfrm>
              <a:off x="6222576"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5" name="Google Shape;6385;p16"/>
            <p:cNvSpPr/>
            <p:nvPr/>
          </p:nvSpPr>
          <p:spPr>
            <a:xfrm>
              <a:off x="6066049" y="1135632"/>
              <a:ext cx="95218" cy="95096"/>
            </a:xfrm>
            <a:custGeom>
              <a:rect b="b" l="l" r="r" t="t"/>
              <a:pathLst>
                <a:path extrusionOk="0" h="774" w="775">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6" name="Google Shape;6386;p16"/>
            <p:cNvSpPr/>
            <p:nvPr/>
          </p:nvSpPr>
          <p:spPr>
            <a:xfrm>
              <a:off x="6380577" y="1135632"/>
              <a:ext cx="95218" cy="95096"/>
            </a:xfrm>
            <a:custGeom>
              <a:rect b="b" l="l" r="r" t="t"/>
              <a:pathLst>
                <a:path extrusionOk="0" h="774" w="775">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7" name="Google Shape;6387;p16"/>
            <p:cNvSpPr/>
            <p:nvPr/>
          </p:nvSpPr>
          <p:spPr>
            <a:xfrm>
              <a:off x="6066049" y="821105"/>
              <a:ext cx="95218" cy="95218"/>
            </a:xfrm>
            <a:custGeom>
              <a:rect b="b" l="l" r="r" t="t"/>
              <a:pathLst>
                <a:path extrusionOk="0" h="775" w="775">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8" name="Google Shape;6388;p16"/>
            <p:cNvSpPr/>
            <p:nvPr/>
          </p:nvSpPr>
          <p:spPr>
            <a:xfrm>
              <a:off x="6380577" y="821105"/>
              <a:ext cx="95218" cy="95218"/>
            </a:xfrm>
            <a:custGeom>
              <a:rect b="b" l="l" r="r" t="t"/>
              <a:pathLst>
                <a:path extrusionOk="0" h="775" w="775">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9" name="Google Shape;6389;p16"/>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0" name="Google Shape;6390;p16"/>
            <p:cNvSpPr/>
            <p:nvPr/>
          </p:nvSpPr>
          <p:spPr>
            <a:xfrm>
              <a:off x="6222576"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1" name="Google Shape;6391;p16"/>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2" name="Google Shape;6392;p16"/>
            <p:cNvSpPr/>
            <p:nvPr/>
          </p:nvSpPr>
          <p:spPr>
            <a:xfrm>
              <a:off x="6222576"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3" name="Google Shape;6393;p16"/>
            <p:cNvSpPr/>
            <p:nvPr/>
          </p:nvSpPr>
          <p:spPr>
            <a:xfrm>
              <a:off x="6538578"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4" name="Google Shape;6394;p16"/>
            <p:cNvSpPr/>
            <p:nvPr/>
          </p:nvSpPr>
          <p:spPr>
            <a:xfrm>
              <a:off x="6222576"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5" name="Google Shape;6395;p16"/>
            <p:cNvSpPr/>
            <p:nvPr/>
          </p:nvSpPr>
          <p:spPr>
            <a:xfrm>
              <a:off x="6066049" y="1763090"/>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6" name="Google Shape;6396;p16"/>
            <p:cNvSpPr/>
            <p:nvPr/>
          </p:nvSpPr>
          <p:spPr>
            <a:xfrm>
              <a:off x="6380577" y="1763090"/>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7" name="Google Shape;6397;p16"/>
            <p:cNvSpPr/>
            <p:nvPr/>
          </p:nvSpPr>
          <p:spPr>
            <a:xfrm>
              <a:off x="6066049" y="1448685"/>
              <a:ext cx="95218" cy="95096"/>
            </a:xfrm>
            <a:custGeom>
              <a:rect b="b" l="l" r="r" t="t"/>
              <a:pathLst>
                <a:path extrusionOk="0" h="774"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8" name="Google Shape;6398;p16"/>
            <p:cNvSpPr/>
            <p:nvPr/>
          </p:nvSpPr>
          <p:spPr>
            <a:xfrm>
              <a:off x="6380577" y="1448685"/>
              <a:ext cx="95218" cy="95096"/>
            </a:xfrm>
            <a:custGeom>
              <a:rect b="b" l="l" r="r" t="t"/>
              <a:pathLst>
                <a:path extrusionOk="0" h="774"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9" name="Google Shape;6399;p16"/>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0" name="Google Shape;6400;p16"/>
            <p:cNvSpPr/>
            <p:nvPr/>
          </p:nvSpPr>
          <p:spPr>
            <a:xfrm>
              <a:off x="6222576"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1" name="Google Shape;6401;p16"/>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2" name="Google Shape;6402;p16"/>
            <p:cNvSpPr/>
            <p:nvPr/>
          </p:nvSpPr>
          <p:spPr>
            <a:xfrm>
              <a:off x="6222576"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3" name="Google Shape;6403;p16"/>
            <p:cNvSpPr/>
            <p:nvPr/>
          </p:nvSpPr>
          <p:spPr>
            <a:xfrm>
              <a:off x="6538578"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4" name="Google Shape;6404;p16"/>
            <p:cNvSpPr/>
            <p:nvPr/>
          </p:nvSpPr>
          <p:spPr>
            <a:xfrm>
              <a:off x="6222576"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5" name="Google Shape;6405;p16"/>
            <p:cNvSpPr/>
            <p:nvPr/>
          </p:nvSpPr>
          <p:spPr>
            <a:xfrm>
              <a:off x="6066049" y="2389196"/>
              <a:ext cx="95218" cy="95218"/>
            </a:xfrm>
            <a:custGeom>
              <a:rect b="b" l="l" r="r" t="t"/>
              <a:pathLst>
                <a:path extrusionOk="0" h="775" w="775">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6" name="Google Shape;6406;p16"/>
            <p:cNvSpPr/>
            <p:nvPr/>
          </p:nvSpPr>
          <p:spPr>
            <a:xfrm>
              <a:off x="6380577" y="2389196"/>
              <a:ext cx="95218" cy="95218"/>
            </a:xfrm>
            <a:custGeom>
              <a:rect b="b" l="l" r="r" t="t"/>
              <a:pathLst>
                <a:path extrusionOk="0" h="775" w="775">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7" name="Google Shape;6407;p16"/>
            <p:cNvSpPr/>
            <p:nvPr/>
          </p:nvSpPr>
          <p:spPr>
            <a:xfrm>
              <a:off x="6066049" y="2076143"/>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8" name="Google Shape;6408;p16"/>
            <p:cNvSpPr/>
            <p:nvPr/>
          </p:nvSpPr>
          <p:spPr>
            <a:xfrm>
              <a:off x="6380577" y="2076143"/>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9" name="Google Shape;6409;p16"/>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0" name="Google Shape;6410;p16"/>
            <p:cNvSpPr/>
            <p:nvPr/>
          </p:nvSpPr>
          <p:spPr>
            <a:xfrm>
              <a:off x="6222576"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1" name="Google Shape;6411;p16"/>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2" name="Google Shape;6412;p16"/>
            <p:cNvSpPr/>
            <p:nvPr/>
          </p:nvSpPr>
          <p:spPr>
            <a:xfrm>
              <a:off x="6222576"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3" name="Google Shape;6413;p16"/>
            <p:cNvSpPr/>
            <p:nvPr/>
          </p:nvSpPr>
          <p:spPr>
            <a:xfrm>
              <a:off x="6538578"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4" name="Google Shape;6414;p16"/>
            <p:cNvSpPr/>
            <p:nvPr/>
          </p:nvSpPr>
          <p:spPr>
            <a:xfrm>
              <a:off x="6222576"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5" name="Google Shape;6415;p16"/>
            <p:cNvSpPr/>
            <p:nvPr/>
          </p:nvSpPr>
          <p:spPr>
            <a:xfrm>
              <a:off x="6066049" y="3016777"/>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6" name="Google Shape;6416;p16"/>
            <p:cNvSpPr/>
            <p:nvPr/>
          </p:nvSpPr>
          <p:spPr>
            <a:xfrm>
              <a:off x="6380577" y="3016777"/>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7" name="Google Shape;6417;p16"/>
            <p:cNvSpPr/>
            <p:nvPr/>
          </p:nvSpPr>
          <p:spPr>
            <a:xfrm>
              <a:off x="6066049" y="2705198"/>
              <a:ext cx="95218" cy="93744"/>
            </a:xfrm>
            <a:custGeom>
              <a:rect b="b" l="l" r="r" t="t"/>
              <a:pathLst>
                <a:path extrusionOk="0" h="763" w="775">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8" name="Google Shape;6418;p16"/>
            <p:cNvSpPr/>
            <p:nvPr/>
          </p:nvSpPr>
          <p:spPr>
            <a:xfrm>
              <a:off x="6380577" y="2705198"/>
              <a:ext cx="95218" cy="93744"/>
            </a:xfrm>
            <a:custGeom>
              <a:rect b="b" l="l" r="r" t="t"/>
              <a:pathLst>
                <a:path extrusionOk="0" h="763" w="775">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9" name="Google Shape;6419;p16"/>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0" name="Google Shape;6420;p16"/>
            <p:cNvSpPr/>
            <p:nvPr/>
          </p:nvSpPr>
          <p:spPr>
            <a:xfrm>
              <a:off x="6222576"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1" name="Google Shape;6421;p16"/>
            <p:cNvSpPr/>
            <p:nvPr/>
          </p:nvSpPr>
          <p:spPr>
            <a:xfrm>
              <a:off x="6538578"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2" name="Google Shape;6422;p16"/>
            <p:cNvSpPr/>
            <p:nvPr/>
          </p:nvSpPr>
          <p:spPr>
            <a:xfrm>
              <a:off x="6222576"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3" name="Google Shape;6423;p16"/>
            <p:cNvSpPr/>
            <p:nvPr/>
          </p:nvSpPr>
          <p:spPr>
            <a:xfrm>
              <a:off x="6066049" y="364435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4" name="Google Shape;6424;p16"/>
            <p:cNvSpPr/>
            <p:nvPr/>
          </p:nvSpPr>
          <p:spPr>
            <a:xfrm>
              <a:off x="6380577" y="364435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5" name="Google Shape;6425;p16"/>
            <p:cNvSpPr/>
            <p:nvPr/>
          </p:nvSpPr>
          <p:spPr>
            <a:xfrm>
              <a:off x="6066049" y="333130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6" name="Google Shape;6426;p16"/>
            <p:cNvSpPr/>
            <p:nvPr/>
          </p:nvSpPr>
          <p:spPr>
            <a:xfrm>
              <a:off x="6380577" y="333130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7" name="Google Shape;6427;p16"/>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8" name="Google Shape;6428;p16"/>
            <p:cNvSpPr/>
            <p:nvPr/>
          </p:nvSpPr>
          <p:spPr>
            <a:xfrm>
              <a:off x="6222576"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9" name="Google Shape;6429;p16"/>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0" name="Google Shape;6430;p16"/>
            <p:cNvSpPr/>
            <p:nvPr/>
          </p:nvSpPr>
          <p:spPr>
            <a:xfrm>
              <a:off x="9048777"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1" name="Google Shape;6431;p16"/>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2" name="Google Shape;6432;p16"/>
            <p:cNvSpPr/>
            <p:nvPr/>
          </p:nvSpPr>
          <p:spPr>
            <a:xfrm>
              <a:off x="9048777"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3" name="Google Shape;6433;p16"/>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4" name="Google Shape;6434;p16"/>
            <p:cNvSpPr/>
            <p:nvPr/>
          </p:nvSpPr>
          <p:spPr>
            <a:xfrm>
              <a:off x="9048777"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5" name="Google Shape;6435;p16"/>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6" name="Google Shape;6436;p16"/>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7" name="Google Shape;6437;p16"/>
            <p:cNvSpPr/>
            <p:nvPr/>
          </p:nvSpPr>
          <p:spPr>
            <a:xfrm>
              <a:off x="8734250"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8" name="Google Shape;6438;p16"/>
            <p:cNvSpPr/>
            <p:nvPr/>
          </p:nvSpPr>
          <p:spPr>
            <a:xfrm>
              <a:off x="9048777"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9" name="Google Shape;6439;p16"/>
            <p:cNvSpPr/>
            <p:nvPr/>
          </p:nvSpPr>
          <p:spPr>
            <a:xfrm>
              <a:off x="8734250"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0" name="Google Shape;6440;p16"/>
            <p:cNvSpPr/>
            <p:nvPr/>
          </p:nvSpPr>
          <p:spPr>
            <a:xfrm>
              <a:off x="8576249" y="3942790"/>
              <a:ext cx="95218" cy="95218"/>
            </a:xfrm>
            <a:custGeom>
              <a:rect b="b" l="l" r="r" t="t"/>
              <a:pathLst>
                <a:path extrusionOk="0" h="775"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1" name="Google Shape;6441;p16"/>
            <p:cNvSpPr/>
            <p:nvPr/>
          </p:nvSpPr>
          <p:spPr>
            <a:xfrm>
              <a:off x="8890776" y="3942790"/>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2" name="Google Shape;6442;p16"/>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3" name="Google Shape;6443;p16"/>
            <p:cNvSpPr/>
            <p:nvPr/>
          </p:nvSpPr>
          <p:spPr>
            <a:xfrm>
              <a:off x="8419722"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4" name="Google Shape;6444;p16"/>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5" name="Google Shape;6445;p16"/>
            <p:cNvSpPr/>
            <p:nvPr/>
          </p:nvSpPr>
          <p:spPr>
            <a:xfrm>
              <a:off x="8734250"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6" name="Google Shape;6446;p16"/>
            <p:cNvSpPr/>
            <p:nvPr/>
          </p:nvSpPr>
          <p:spPr>
            <a:xfrm>
              <a:off x="9048777"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7" name="Google Shape;6447;p16"/>
            <p:cNvSpPr/>
            <p:nvPr/>
          </p:nvSpPr>
          <p:spPr>
            <a:xfrm>
              <a:off x="8734250"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8" name="Google Shape;6448;p16"/>
            <p:cNvSpPr/>
            <p:nvPr/>
          </p:nvSpPr>
          <p:spPr>
            <a:xfrm>
              <a:off x="8576249" y="4570248"/>
              <a:ext cx="95218" cy="93744"/>
            </a:xfrm>
            <a:custGeom>
              <a:rect b="b" l="l" r="r" t="t"/>
              <a:pathLst>
                <a:path extrusionOk="0" h="763" w="775">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9" name="Google Shape;6449;p16"/>
            <p:cNvSpPr/>
            <p:nvPr/>
          </p:nvSpPr>
          <p:spPr>
            <a:xfrm>
              <a:off x="8890776" y="4570248"/>
              <a:ext cx="95218" cy="93744"/>
            </a:xfrm>
            <a:custGeom>
              <a:rect b="b" l="l" r="r" t="t"/>
              <a:pathLst>
                <a:path extrusionOk="0" h="763" w="775">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0" name="Google Shape;6450;p16"/>
            <p:cNvSpPr/>
            <p:nvPr/>
          </p:nvSpPr>
          <p:spPr>
            <a:xfrm>
              <a:off x="8576249" y="4257195"/>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1" name="Google Shape;6451;p16"/>
            <p:cNvSpPr/>
            <p:nvPr/>
          </p:nvSpPr>
          <p:spPr>
            <a:xfrm>
              <a:off x="8890776" y="4257195"/>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2" name="Google Shape;6452;p16"/>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3" name="Google Shape;6453;p16"/>
            <p:cNvSpPr/>
            <p:nvPr/>
          </p:nvSpPr>
          <p:spPr>
            <a:xfrm>
              <a:off x="8419722"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4" name="Google Shape;6454;p16"/>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5" name="Google Shape;6455;p16"/>
            <p:cNvSpPr/>
            <p:nvPr/>
          </p:nvSpPr>
          <p:spPr>
            <a:xfrm>
              <a:off x="8734250"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6" name="Google Shape;6456;p16"/>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7" name="Google Shape;6457;p16"/>
            <p:cNvSpPr/>
            <p:nvPr/>
          </p:nvSpPr>
          <p:spPr>
            <a:xfrm>
              <a:off x="9048777"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8" name="Google Shape;6458;p16"/>
            <p:cNvSpPr/>
            <p:nvPr/>
          </p:nvSpPr>
          <p:spPr>
            <a:xfrm>
              <a:off x="8734250"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9" name="Google Shape;6459;p16"/>
            <p:cNvSpPr/>
            <p:nvPr/>
          </p:nvSpPr>
          <p:spPr>
            <a:xfrm>
              <a:off x="8576249" y="4884775"/>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0" name="Google Shape;6460;p16"/>
            <p:cNvSpPr/>
            <p:nvPr/>
          </p:nvSpPr>
          <p:spPr>
            <a:xfrm>
              <a:off x="8890776" y="4884775"/>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1" name="Google Shape;6461;p16"/>
            <p:cNvSpPr/>
            <p:nvPr/>
          </p:nvSpPr>
          <p:spPr>
            <a:xfrm>
              <a:off x="8419722"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2" name="Google Shape;6462;p16"/>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3" name="Google Shape;6463;p16"/>
            <p:cNvSpPr/>
            <p:nvPr/>
          </p:nvSpPr>
          <p:spPr>
            <a:xfrm>
              <a:off x="8734250"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4" name="Google Shape;6464;p16"/>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5" name="Google Shape;6465;p16"/>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6" name="Google Shape;6466;p16"/>
            <p:cNvSpPr/>
            <p:nvPr/>
          </p:nvSpPr>
          <p:spPr>
            <a:xfrm>
              <a:off x="8106669"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7" name="Google Shape;6467;p16"/>
            <p:cNvSpPr/>
            <p:nvPr/>
          </p:nvSpPr>
          <p:spPr>
            <a:xfrm>
              <a:off x="8419722"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8" name="Google Shape;6468;p16"/>
            <p:cNvSpPr/>
            <p:nvPr/>
          </p:nvSpPr>
          <p:spPr>
            <a:xfrm>
              <a:off x="8106669" y="3784789"/>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9" name="Google Shape;6469;p16"/>
            <p:cNvSpPr/>
            <p:nvPr/>
          </p:nvSpPr>
          <p:spPr>
            <a:xfrm>
              <a:off x="7950142" y="3942790"/>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0" name="Google Shape;6470;p16"/>
            <p:cNvSpPr/>
            <p:nvPr/>
          </p:nvSpPr>
          <p:spPr>
            <a:xfrm>
              <a:off x="8263196"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1" name="Google Shape;6471;p16"/>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2" name="Google Shape;6472;p16"/>
            <p:cNvSpPr/>
            <p:nvPr/>
          </p:nvSpPr>
          <p:spPr>
            <a:xfrm>
              <a:off x="7792142"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3" name="Google Shape;6473;p16"/>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4" name="Google Shape;6474;p16"/>
            <p:cNvSpPr/>
            <p:nvPr/>
          </p:nvSpPr>
          <p:spPr>
            <a:xfrm>
              <a:off x="8106669"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5" name="Google Shape;6475;p16"/>
            <p:cNvSpPr/>
            <p:nvPr/>
          </p:nvSpPr>
          <p:spPr>
            <a:xfrm>
              <a:off x="8419722"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6" name="Google Shape;6476;p16"/>
            <p:cNvSpPr/>
            <p:nvPr/>
          </p:nvSpPr>
          <p:spPr>
            <a:xfrm>
              <a:off x="8106669" y="4413721"/>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7" name="Google Shape;6477;p16"/>
            <p:cNvSpPr/>
            <p:nvPr/>
          </p:nvSpPr>
          <p:spPr>
            <a:xfrm>
              <a:off x="7950142" y="4570248"/>
              <a:ext cx="95218" cy="93744"/>
            </a:xfrm>
            <a:custGeom>
              <a:rect b="b" l="l" r="r" t="t"/>
              <a:pathLst>
                <a:path extrusionOk="0" h="763" w="775">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8" name="Google Shape;6478;p16"/>
            <p:cNvSpPr/>
            <p:nvPr/>
          </p:nvSpPr>
          <p:spPr>
            <a:xfrm>
              <a:off x="8263196"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9" name="Google Shape;6479;p16"/>
            <p:cNvSpPr/>
            <p:nvPr/>
          </p:nvSpPr>
          <p:spPr>
            <a:xfrm>
              <a:off x="7950142" y="4257195"/>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0" name="Google Shape;6480;p16"/>
            <p:cNvSpPr/>
            <p:nvPr/>
          </p:nvSpPr>
          <p:spPr>
            <a:xfrm>
              <a:off x="8263196"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1" name="Google Shape;6481;p16"/>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2" name="Google Shape;6482;p16"/>
            <p:cNvSpPr/>
            <p:nvPr/>
          </p:nvSpPr>
          <p:spPr>
            <a:xfrm>
              <a:off x="7792142"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3" name="Google Shape;6483;p16"/>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4" name="Google Shape;6484;p16"/>
            <p:cNvSpPr/>
            <p:nvPr/>
          </p:nvSpPr>
          <p:spPr>
            <a:xfrm>
              <a:off x="8106669"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5" name="Google Shape;6485;p16"/>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6" name="Google Shape;6486;p16"/>
            <p:cNvSpPr/>
            <p:nvPr/>
          </p:nvSpPr>
          <p:spPr>
            <a:xfrm>
              <a:off x="8419722"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7" name="Google Shape;6487;p16"/>
            <p:cNvSpPr/>
            <p:nvPr/>
          </p:nvSpPr>
          <p:spPr>
            <a:xfrm>
              <a:off x="8106669" y="5041302"/>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8" name="Google Shape;6488;p16"/>
            <p:cNvSpPr/>
            <p:nvPr/>
          </p:nvSpPr>
          <p:spPr>
            <a:xfrm>
              <a:off x="7950142" y="4884775"/>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9" name="Google Shape;6489;p16"/>
            <p:cNvSpPr/>
            <p:nvPr/>
          </p:nvSpPr>
          <p:spPr>
            <a:xfrm>
              <a:off x="8263196"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0" name="Google Shape;6490;p16"/>
            <p:cNvSpPr/>
            <p:nvPr/>
          </p:nvSpPr>
          <p:spPr>
            <a:xfrm>
              <a:off x="7792142"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1" name="Google Shape;6491;p16"/>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2" name="Google Shape;6492;p16"/>
            <p:cNvSpPr/>
            <p:nvPr/>
          </p:nvSpPr>
          <p:spPr>
            <a:xfrm>
              <a:off x="8106669"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3" name="Google Shape;6493;p16"/>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4" name="Google Shape;6494;p16"/>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5" name="Google Shape;6495;p16"/>
            <p:cNvSpPr/>
            <p:nvPr/>
          </p:nvSpPr>
          <p:spPr>
            <a:xfrm>
              <a:off x="7479088"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6" name="Google Shape;6496;p16"/>
            <p:cNvSpPr/>
            <p:nvPr/>
          </p:nvSpPr>
          <p:spPr>
            <a:xfrm>
              <a:off x="7792142"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7" name="Google Shape;6497;p16"/>
            <p:cNvSpPr/>
            <p:nvPr/>
          </p:nvSpPr>
          <p:spPr>
            <a:xfrm>
              <a:off x="7479088" y="3784789"/>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8" name="Google Shape;6498;p16"/>
            <p:cNvSpPr/>
            <p:nvPr/>
          </p:nvSpPr>
          <p:spPr>
            <a:xfrm>
              <a:off x="7322562" y="3942790"/>
              <a:ext cx="95218" cy="95218"/>
            </a:xfrm>
            <a:custGeom>
              <a:rect b="b" l="l" r="r" t="t"/>
              <a:pathLst>
                <a:path extrusionOk="0" h="775"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9" name="Google Shape;6499;p16"/>
            <p:cNvSpPr/>
            <p:nvPr/>
          </p:nvSpPr>
          <p:spPr>
            <a:xfrm>
              <a:off x="7635615" y="3942790"/>
              <a:ext cx="93744" cy="95218"/>
            </a:xfrm>
            <a:custGeom>
              <a:rect b="b" l="l" r="r" t="t"/>
              <a:pathLst>
                <a:path extrusionOk="0" h="775"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0" name="Google Shape;6500;p16"/>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1" name="Google Shape;6501;p16"/>
            <p:cNvSpPr/>
            <p:nvPr/>
          </p:nvSpPr>
          <p:spPr>
            <a:xfrm>
              <a:off x="7164684"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2" name="Google Shape;6502;p16"/>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3" name="Google Shape;6503;p16"/>
            <p:cNvSpPr/>
            <p:nvPr/>
          </p:nvSpPr>
          <p:spPr>
            <a:xfrm>
              <a:off x="7479088"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4" name="Google Shape;6504;p16"/>
            <p:cNvSpPr/>
            <p:nvPr/>
          </p:nvSpPr>
          <p:spPr>
            <a:xfrm>
              <a:off x="7792142"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5" name="Google Shape;6505;p16"/>
            <p:cNvSpPr/>
            <p:nvPr/>
          </p:nvSpPr>
          <p:spPr>
            <a:xfrm>
              <a:off x="7479088" y="4413721"/>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6" name="Google Shape;6506;p16"/>
            <p:cNvSpPr/>
            <p:nvPr/>
          </p:nvSpPr>
          <p:spPr>
            <a:xfrm>
              <a:off x="7322562" y="4570248"/>
              <a:ext cx="95218" cy="93744"/>
            </a:xfrm>
            <a:custGeom>
              <a:rect b="b" l="l" r="r" t="t"/>
              <a:pathLst>
                <a:path extrusionOk="0" h="763" w="775">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7" name="Google Shape;6507;p16"/>
            <p:cNvSpPr/>
            <p:nvPr/>
          </p:nvSpPr>
          <p:spPr>
            <a:xfrm>
              <a:off x="7635615" y="4570248"/>
              <a:ext cx="93744" cy="93744"/>
            </a:xfrm>
            <a:custGeom>
              <a:rect b="b" l="l" r="r" t="t"/>
              <a:pathLst>
                <a:path extrusionOk="0" h="763" w="763">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8" name="Google Shape;6508;p16"/>
            <p:cNvSpPr/>
            <p:nvPr/>
          </p:nvSpPr>
          <p:spPr>
            <a:xfrm>
              <a:off x="7322562" y="4257195"/>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9" name="Google Shape;6509;p16"/>
            <p:cNvSpPr/>
            <p:nvPr/>
          </p:nvSpPr>
          <p:spPr>
            <a:xfrm>
              <a:off x="7635615" y="4257195"/>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0" name="Google Shape;6510;p16"/>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1" name="Google Shape;6511;p16"/>
            <p:cNvSpPr/>
            <p:nvPr/>
          </p:nvSpPr>
          <p:spPr>
            <a:xfrm>
              <a:off x="7164684"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2" name="Google Shape;6512;p16"/>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3" name="Google Shape;6513;p16"/>
            <p:cNvSpPr/>
            <p:nvPr/>
          </p:nvSpPr>
          <p:spPr>
            <a:xfrm>
              <a:off x="7479088"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4" name="Google Shape;6514;p16"/>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5" name="Google Shape;6515;p16"/>
            <p:cNvSpPr/>
            <p:nvPr/>
          </p:nvSpPr>
          <p:spPr>
            <a:xfrm>
              <a:off x="7792142"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6" name="Google Shape;6516;p16"/>
            <p:cNvSpPr/>
            <p:nvPr/>
          </p:nvSpPr>
          <p:spPr>
            <a:xfrm>
              <a:off x="7479088" y="5041302"/>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7" name="Google Shape;6517;p16"/>
            <p:cNvSpPr/>
            <p:nvPr/>
          </p:nvSpPr>
          <p:spPr>
            <a:xfrm>
              <a:off x="7322562" y="4884775"/>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8" name="Google Shape;6518;p16"/>
            <p:cNvSpPr/>
            <p:nvPr/>
          </p:nvSpPr>
          <p:spPr>
            <a:xfrm>
              <a:off x="7635615" y="4884775"/>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9" name="Google Shape;6519;p16"/>
            <p:cNvSpPr/>
            <p:nvPr/>
          </p:nvSpPr>
          <p:spPr>
            <a:xfrm>
              <a:off x="7164684"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0" name="Google Shape;6520;p16"/>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1" name="Google Shape;6521;p16"/>
            <p:cNvSpPr/>
            <p:nvPr/>
          </p:nvSpPr>
          <p:spPr>
            <a:xfrm>
              <a:off x="7479088"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2" name="Google Shape;6522;p16"/>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3" name="Google Shape;6523;p16"/>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4" name="Google Shape;6524;p16"/>
            <p:cNvSpPr/>
            <p:nvPr/>
          </p:nvSpPr>
          <p:spPr>
            <a:xfrm>
              <a:off x="6850156"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5" name="Google Shape;6525;p16"/>
            <p:cNvSpPr/>
            <p:nvPr/>
          </p:nvSpPr>
          <p:spPr>
            <a:xfrm>
              <a:off x="7164684"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6" name="Google Shape;6526;p16"/>
            <p:cNvSpPr/>
            <p:nvPr/>
          </p:nvSpPr>
          <p:spPr>
            <a:xfrm>
              <a:off x="6850156" y="3784789"/>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7" name="Google Shape;6527;p16"/>
            <p:cNvSpPr/>
            <p:nvPr/>
          </p:nvSpPr>
          <p:spPr>
            <a:xfrm>
              <a:off x="6693630" y="3942790"/>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8" name="Google Shape;6528;p16"/>
            <p:cNvSpPr/>
            <p:nvPr/>
          </p:nvSpPr>
          <p:spPr>
            <a:xfrm>
              <a:off x="7008157"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9" name="Google Shape;6529;p16"/>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0" name="Google Shape;6530;p16"/>
            <p:cNvSpPr/>
            <p:nvPr/>
          </p:nvSpPr>
          <p:spPr>
            <a:xfrm>
              <a:off x="6538578"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1" name="Google Shape;6531;p16"/>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2" name="Google Shape;6532;p16"/>
            <p:cNvSpPr/>
            <p:nvPr/>
          </p:nvSpPr>
          <p:spPr>
            <a:xfrm>
              <a:off x="6850156"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3" name="Google Shape;6533;p16"/>
            <p:cNvSpPr/>
            <p:nvPr/>
          </p:nvSpPr>
          <p:spPr>
            <a:xfrm>
              <a:off x="7164684"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4" name="Google Shape;6534;p16"/>
            <p:cNvSpPr/>
            <p:nvPr/>
          </p:nvSpPr>
          <p:spPr>
            <a:xfrm>
              <a:off x="6850156" y="4413721"/>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5" name="Google Shape;6535;p16"/>
            <p:cNvSpPr/>
            <p:nvPr/>
          </p:nvSpPr>
          <p:spPr>
            <a:xfrm>
              <a:off x="6693630" y="4570248"/>
              <a:ext cx="95218" cy="93744"/>
            </a:xfrm>
            <a:custGeom>
              <a:rect b="b" l="l" r="r" t="t"/>
              <a:pathLst>
                <a:path extrusionOk="0" h="763" w="775">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6" name="Google Shape;6536;p16"/>
            <p:cNvSpPr/>
            <p:nvPr/>
          </p:nvSpPr>
          <p:spPr>
            <a:xfrm>
              <a:off x="7008157"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7" name="Google Shape;6537;p16"/>
            <p:cNvSpPr/>
            <p:nvPr/>
          </p:nvSpPr>
          <p:spPr>
            <a:xfrm>
              <a:off x="6693630" y="4257195"/>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8" name="Google Shape;6538;p16"/>
            <p:cNvSpPr/>
            <p:nvPr/>
          </p:nvSpPr>
          <p:spPr>
            <a:xfrm>
              <a:off x="7008157"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9" name="Google Shape;6539;p16"/>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0" name="Google Shape;6540;p16"/>
            <p:cNvSpPr/>
            <p:nvPr/>
          </p:nvSpPr>
          <p:spPr>
            <a:xfrm>
              <a:off x="6538578"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1" name="Google Shape;6541;p16"/>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2" name="Google Shape;6542;p16"/>
            <p:cNvSpPr/>
            <p:nvPr/>
          </p:nvSpPr>
          <p:spPr>
            <a:xfrm>
              <a:off x="6850156"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3" name="Google Shape;6543;p16"/>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4" name="Google Shape;6544;p16"/>
            <p:cNvSpPr/>
            <p:nvPr/>
          </p:nvSpPr>
          <p:spPr>
            <a:xfrm>
              <a:off x="7164684"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5" name="Google Shape;6545;p16"/>
            <p:cNvSpPr/>
            <p:nvPr/>
          </p:nvSpPr>
          <p:spPr>
            <a:xfrm>
              <a:off x="6850156" y="5041302"/>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6" name="Google Shape;6546;p16"/>
            <p:cNvSpPr/>
            <p:nvPr/>
          </p:nvSpPr>
          <p:spPr>
            <a:xfrm>
              <a:off x="6693630" y="4884775"/>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7" name="Google Shape;6547;p16"/>
            <p:cNvSpPr/>
            <p:nvPr/>
          </p:nvSpPr>
          <p:spPr>
            <a:xfrm>
              <a:off x="7008157"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8" name="Google Shape;6548;p16"/>
            <p:cNvSpPr/>
            <p:nvPr/>
          </p:nvSpPr>
          <p:spPr>
            <a:xfrm>
              <a:off x="6538578"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9" name="Google Shape;6549;p16"/>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0" name="Google Shape;6550;p16"/>
            <p:cNvSpPr/>
            <p:nvPr/>
          </p:nvSpPr>
          <p:spPr>
            <a:xfrm>
              <a:off x="6850156"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1" name="Google Shape;6551;p16"/>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2" name="Google Shape;6552;p16"/>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3" name="Google Shape;6553;p16"/>
            <p:cNvSpPr/>
            <p:nvPr/>
          </p:nvSpPr>
          <p:spPr>
            <a:xfrm>
              <a:off x="6222576"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4" name="Google Shape;6554;p16"/>
            <p:cNvSpPr/>
            <p:nvPr/>
          </p:nvSpPr>
          <p:spPr>
            <a:xfrm>
              <a:off x="6538578"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5" name="Google Shape;6555;p16"/>
            <p:cNvSpPr/>
            <p:nvPr/>
          </p:nvSpPr>
          <p:spPr>
            <a:xfrm>
              <a:off x="6222576"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6" name="Google Shape;6556;p16"/>
            <p:cNvSpPr/>
            <p:nvPr/>
          </p:nvSpPr>
          <p:spPr>
            <a:xfrm>
              <a:off x="6066049" y="3942790"/>
              <a:ext cx="95218" cy="95218"/>
            </a:xfrm>
            <a:custGeom>
              <a:rect b="b" l="l" r="r" t="t"/>
              <a:pathLst>
                <a:path extrusionOk="0" h="775"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7" name="Google Shape;6557;p16"/>
            <p:cNvSpPr/>
            <p:nvPr/>
          </p:nvSpPr>
          <p:spPr>
            <a:xfrm>
              <a:off x="6380577" y="3942790"/>
              <a:ext cx="95218" cy="95218"/>
            </a:xfrm>
            <a:custGeom>
              <a:rect b="b" l="l" r="r" t="t"/>
              <a:pathLst>
                <a:path extrusionOk="0" h="775"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8" name="Google Shape;6558;p16"/>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9" name="Google Shape;6559;p16"/>
            <p:cNvSpPr/>
            <p:nvPr/>
          </p:nvSpPr>
          <p:spPr>
            <a:xfrm>
              <a:off x="6222576"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0" name="Google Shape;6560;p16"/>
            <p:cNvSpPr/>
            <p:nvPr/>
          </p:nvSpPr>
          <p:spPr>
            <a:xfrm>
              <a:off x="6538578"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1" name="Google Shape;6561;p16"/>
            <p:cNvSpPr/>
            <p:nvPr/>
          </p:nvSpPr>
          <p:spPr>
            <a:xfrm>
              <a:off x="6222576"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2" name="Google Shape;6562;p16"/>
            <p:cNvSpPr/>
            <p:nvPr/>
          </p:nvSpPr>
          <p:spPr>
            <a:xfrm>
              <a:off x="6066049" y="4570248"/>
              <a:ext cx="95218" cy="93744"/>
            </a:xfrm>
            <a:custGeom>
              <a:rect b="b" l="l" r="r" t="t"/>
              <a:pathLst>
                <a:path extrusionOk="0" h="763" w="775">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3" name="Google Shape;6563;p16"/>
            <p:cNvSpPr/>
            <p:nvPr/>
          </p:nvSpPr>
          <p:spPr>
            <a:xfrm>
              <a:off x="6380577" y="4570248"/>
              <a:ext cx="95218" cy="93744"/>
            </a:xfrm>
            <a:custGeom>
              <a:rect b="b" l="l" r="r" t="t"/>
              <a:pathLst>
                <a:path extrusionOk="0" h="763" w="775">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4" name="Google Shape;6564;p16"/>
            <p:cNvSpPr/>
            <p:nvPr/>
          </p:nvSpPr>
          <p:spPr>
            <a:xfrm>
              <a:off x="6066049" y="4257195"/>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5" name="Google Shape;6565;p16"/>
            <p:cNvSpPr/>
            <p:nvPr/>
          </p:nvSpPr>
          <p:spPr>
            <a:xfrm>
              <a:off x="6380577" y="4257195"/>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6" name="Google Shape;6566;p16"/>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7" name="Google Shape;6567;p16"/>
            <p:cNvSpPr/>
            <p:nvPr/>
          </p:nvSpPr>
          <p:spPr>
            <a:xfrm>
              <a:off x="6222576"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8" name="Google Shape;6568;p16"/>
            <p:cNvSpPr/>
            <p:nvPr/>
          </p:nvSpPr>
          <p:spPr>
            <a:xfrm>
              <a:off x="6538578"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9" name="Google Shape;6569;p16"/>
            <p:cNvSpPr/>
            <p:nvPr/>
          </p:nvSpPr>
          <p:spPr>
            <a:xfrm>
              <a:off x="6222576"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0" name="Google Shape;6570;p16"/>
            <p:cNvSpPr/>
            <p:nvPr/>
          </p:nvSpPr>
          <p:spPr>
            <a:xfrm>
              <a:off x="6066049" y="4884775"/>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1" name="Google Shape;6571;p16"/>
            <p:cNvSpPr/>
            <p:nvPr/>
          </p:nvSpPr>
          <p:spPr>
            <a:xfrm>
              <a:off x="6380577" y="4884775"/>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2" name="Google Shape;6572;p16"/>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3" name="Google Shape;6573;p16"/>
            <p:cNvSpPr/>
            <p:nvPr/>
          </p:nvSpPr>
          <p:spPr>
            <a:xfrm>
              <a:off x="6222576"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74" name="Google Shape;6574;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2">
    <p:bg>
      <p:bgPr>
        <a:solidFill>
          <a:schemeClr val="accent1"/>
        </a:solidFill>
      </p:bgPr>
    </p:bg>
    <p:spTree>
      <p:nvGrpSpPr>
        <p:cNvPr id="6575" name="Shape 6575"/>
        <p:cNvGrpSpPr/>
        <p:nvPr/>
      </p:nvGrpSpPr>
      <p:grpSpPr>
        <a:xfrm>
          <a:off x="0" y="0"/>
          <a:ext cx="0" cy="0"/>
          <a:chOff x="0" y="0"/>
          <a:chExt cx="0" cy="0"/>
        </a:xfrm>
      </p:grpSpPr>
      <p:grpSp>
        <p:nvGrpSpPr>
          <p:cNvPr id="6576" name="Google Shape;6576;p17"/>
          <p:cNvGrpSpPr/>
          <p:nvPr/>
        </p:nvGrpSpPr>
        <p:grpSpPr>
          <a:xfrm>
            <a:off x="0" y="-50"/>
            <a:ext cx="9148262" cy="5143598"/>
            <a:chOff x="0" y="-50"/>
            <a:chExt cx="9148262" cy="5143598"/>
          </a:xfrm>
        </p:grpSpPr>
        <p:sp>
          <p:nvSpPr>
            <p:cNvPr id="6577" name="Google Shape;6577;p17"/>
            <p:cNvSpPr/>
            <p:nvPr/>
          </p:nvSpPr>
          <p:spPr>
            <a:xfrm>
              <a:off x="4325059" y="0"/>
              <a:ext cx="493862" cy="2571817"/>
            </a:xfrm>
            <a:custGeom>
              <a:rect b="b" l="l" r="r" t="t"/>
              <a:pathLst>
                <a:path extrusionOk="0" h="37208" w="7145">
                  <a:moveTo>
                    <a:pt x="1" y="1"/>
                  </a:moveTo>
                  <a:lnTo>
                    <a:pt x="3572" y="37208"/>
                  </a:lnTo>
                  <a:lnTo>
                    <a:pt x="714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8" name="Google Shape;6578;p17"/>
            <p:cNvSpPr/>
            <p:nvPr/>
          </p:nvSpPr>
          <p:spPr>
            <a:xfrm>
              <a:off x="2276476" y="0"/>
              <a:ext cx="2295578" cy="2571817"/>
            </a:xfrm>
            <a:custGeom>
              <a:rect b="b" l="l" r="r" t="t"/>
              <a:pathLst>
                <a:path extrusionOk="0" h="37208" w="26504">
                  <a:moveTo>
                    <a:pt x="0" y="1"/>
                  </a:moveTo>
                  <a:lnTo>
                    <a:pt x="26503" y="37208"/>
                  </a:lnTo>
                  <a:lnTo>
                    <a:pt x="952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9" name="Google Shape;6579;p17"/>
            <p:cNvSpPr/>
            <p:nvPr/>
          </p:nvSpPr>
          <p:spPr>
            <a:xfrm>
              <a:off x="0" y="0"/>
              <a:ext cx="4576212" cy="2571219"/>
            </a:xfrm>
            <a:custGeom>
              <a:rect b="b" l="l" r="r" t="t"/>
              <a:pathLst>
                <a:path extrusionOk="0" h="26504" w="37208">
                  <a:moveTo>
                    <a:pt x="0" y="0"/>
                  </a:moveTo>
                  <a:lnTo>
                    <a:pt x="0" y="9525"/>
                  </a:lnTo>
                  <a:lnTo>
                    <a:pt x="37207" y="26504"/>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0" name="Google Shape;6580;p17"/>
            <p:cNvSpPr/>
            <p:nvPr/>
          </p:nvSpPr>
          <p:spPr>
            <a:xfrm>
              <a:off x="0" y="2224569"/>
              <a:ext cx="4576212" cy="693154"/>
            </a:xfrm>
            <a:custGeom>
              <a:rect b="b" l="l" r="r" t="t"/>
              <a:pathLst>
                <a:path extrusionOk="0" h="7145" w="37208">
                  <a:moveTo>
                    <a:pt x="0" y="1"/>
                  </a:moveTo>
                  <a:lnTo>
                    <a:pt x="0" y="7145"/>
                  </a:lnTo>
                  <a:lnTo>
                    <a:pt x="37207" y="3573"/>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1" name="Google Shape;6581;p17"/>
            <p:cNvSpPr/>
            <p:nvPr/>
          </p:nvSpPr>
          <p:spPr>
            <a:xfrm>
              <a:off x="0" y="2571094"/>
              <a:ext cx="4576212" cy="2572383"/>
            </a:xfrm>
            <a:custGeom>
              <a:rect b="b" l="l" r="r" t="t"/>
              <a:pathLst>
                <a:path extrusionOk="0" h="26516" w="37208">
                  <a:moveTo>
                    <a:pt x="37207" y="1"/>
                  </a:moveTo>
                  <a:lnTo>
                    <a:pt x="0" y="16991"/>
                  </a:lnTo>
                  <a:lnTo>
                    <a:pt x="0" y="26516"/>
                  </a:lnTo>
                  <a:lnTo>
                    <a:pt x="3720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2" name="Google Shape;6582;p17"/>
            <p:cNvSpPr/>
            <p:nvPr/>
          </p:nvSpPr>
          <p:spPr>
            <a:xfrm>
              <a:off x="2276476" y="2571725"/>
              <a:ext cx="2295578" cy="2571817"/>
            </a:xfrm>
            <a:custGeom>
              <a:rect b="b" l="l" r="r" t="t"/>
              <a:pathLst>
                <a:path extrusionOk="0" h="37208" w="26504">
                  <a:moveTo>
                    <a:pt x="26503" y="1"/>
                  </a:moveTo>
                  <a:lnTo>
                    <a:pt x="0" y="37208"/>
                  </a:lnTo>
                  <a:lnTo>
                    <a:pt x="9525" y="37208"/>
                  </a:lnTo>
                  <a:lnTo>
                    <a:pt x="2650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3" name="Google Shape;6583;p17"/>
            <p:cNvSpPr/>
            <p:nvPr/>
          </p:nvSpPr>
          <p:spPr>
            <a:xfrm>
              <a:off x="4325059" y="2571715"/>
              <a:ext cx="493862" cy="2571817"/>
            </a:xfrm>
            <a:custGeom>
              <a:rect b="b" l="l" r="r" t="t"/>
              <a:pathLst>
                <a:path extrusionOk="0" h="37208" w="7145">
                  <a:moveTo>
                    <a:pt x="3572" y="1"/>
                  </a:moveTo>
                  <a:lnTo>
                    <a:pt x="1" y="37208"/>
                  </a:lnTo>
                  <a:lnTo>
                    <a:pt x="7144" y="37208"/>
                  </a:lnTo>
                  <a:lnTo>
                    <a:pt x="35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4" name="Google Shape;6584;p17"/>
            <p:cNvSpPr/>
            <p:nvPr/>
          </p:nvSpPr>
          <p:spPr>
            <a:xfrm>
              <a:off x="4571949" y="2571725"/>
              <a:ext cx="2295578" cy="2571817"/>
            </a:xfrm>
            <a:custGeom>
              <a:rect b="b" l="l" r="r" t="t"/>
              <a:pathLst>
                <a:path extrusionOk="0" h="37208" w="26504">
                  <a:moveTo>
                    <a:pt x="0" y="1"/>
                  </a:moveTo>
                  <a:lnTo>
                    <a:pt x="16979" y="37208"/>
                  </a:lnTo>
                  <a:lnTo>
                    <a:pt x="26504" y="37208"/>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5" name="Google Shape;6585;p17"/>
            <p:cNvSpPr/>
            <p:nvPr/>
          </p:nvSpPr>
          <p:spPr>
            <a:xfrm>
              <a:off x="4572050" y="2571098"/>
              <a:ext cx="4576212" cy="2572450"/>
            </a:xfrm>
            <a:custGeom>
              <a:rect b="b" l="l" r="r" t="t"/>
              <a:pathLst>
                <a:path extrusionOk="0" h="26516" w="37208">
                  <a:moveTo>
                    <a:pt x="0" y="1"/>
                  </a:moveTo>
                  <a:lnTo>
                    <a:pt x="37207" y="26516"/>
                  </a:lnTo>
                  <a:lnTo>
                    <a:pt x="37207" y="16991"/>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6" name="Google Shape;6586;p17"/>
            <p:cNvSpPr/>
            <p:nvPr/>
          </p:nvSpPr>
          <p:spPr>
            <a:xfrm>
              <a:off x="4572050" y="2224566"/>
              <a:ext cx="4576212" cy="693172"/>
            </a:xfrm>
            <a:custGeom>
              <a:rect b="b" l="l" r="r" t="t"/>
              <a:pathLst>
                <a:path extrusionOk="0" h="7145" w="37208">
                  <a:moveTo>
                    <a:pt x="37207" y="1"/>
                  </a:moveTo>
                  <a:lnTo>
                    <a:pt x="0" y="3573"/>
                  </a:lnTo>
                  <a:lnTo>
                    <a:pt x="37207" y="7145"/>
                  </a:lnTo>
                  <a:lnTo>
                    <a:pt x="3720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7" name="Google Shape;6587;p17"/>
            <p:cNvSpPr/>
            <p:nvPr/>
          </p:nvSpPr>
          <p:spPr>
            <a:xfrm>
              <a:off x="4572050" y="-50"/>
              <a:ext cx="4576212" cy="2571286"/>
            </a:xfrm>
            <a:custGeom>
              <a:rect b="b" l="l" r="r" t="t"/>
              <a:pathLst>
                <a:path extrusionOk="0" h="26504" w="37208">
                  <a:moveTo>
                    <a:pt x="37207" y="0"/>
                  </a:moveTo>
                  <a:lnTo>
                    <a:pt x="0" y="26504"/>
                  </a:lnTo>
                  <a:lnTo>
                    <a:pt x="37207" y="9525"/>
                  </a:lnTo>
                  <a:lnTo>
                    <a:pt x="3720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8" name="Google Shape;6588;p17"/>
            <p:cNvSpPr/>
            <p:nvPr/>
          </p:nvSpPr>
          <p:spPr>
            <a:xfrm>
              <a:off x="4571949" y="0"/>
              <a:ext cx="2295578" cy="2571817"/>
            </a:xfrm>
            <a:custGeom>
              <a:rect b="b" l="l" r="r" t="t"/>
              <a:pathLst>
                <a:path extrusionOk="0" h="37208" w="26504">
                  <a:moveTo>
                    <a:pt x="16979" y="1"/>
                  </a:moveTo>
                  <a:lnTo>
                    <a:pt x="0" y="37208"/>
                  </a:lnTo>
                  <a:lnTo>
                    <a:pt x="265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89" name="Google Shape;6589;p17"/>
          <p:cNvSpPr txBox="1"/>
          <p:nvPr>
            <p:ph type="title"/>
          </p:nvPr>
        </p:nvSpPr>
        <p:spPr>
          <a:xfrm>
            <a:off x="2706000" y="2303250"/>
            <a:ext cx="3732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590" name="Google Shape;6590;p17"/>
          <p:cNvSpPr txBox="1"/>
          <p:nvPr>
            <p:ph hasCustomPrompt="1" idx="2" type="title"/>
          </p:nvPr>
        </p:nvSpPr>
        <p:spPr>
          <a:xfrm>
            <a:off x="3484800" y="1462650"/>
            <a:ext cx="2174400" cy="1145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591" name="Google Shape;6591;p17"/>
          <p:cNvSpPr txBox="1"/>
          <p:nvPr>
            <p:ph idx="1" type="subTitle"/>
          </p:nvPr>
        </p:nvSpPr>
        <p:spPr>
          <a:xfrm>
            <a:off x="3193975" y="2905375"/>
            <a:ext cx="2755800" cy="59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spcBef>
                <a:spcPts val="1600"/>
              </a:spcBef>
              <a:spcAft>
                <a:spcPts val="0"/>
              </a:spcAft>
              <a:buSzPts val="1600"/>
              <a:buNone/>
              <a:defRPr/>
            </a:lvl2pPr>
            <a:lvl3pPr lvl="2" rtl="0" algn="ctr">
              <a:spcBef>
                <a:spcPts val="1600"/>
              </a:spcBef>
              <a:spcAft>
                <a:spcPts val="0"/>
              </a:spcAft>
              <a:buSzPts val="1600"/>
              <a:buNone/>
              <a:defRPr/>
            </a:lvl3pPr>
            <a:lvl4pPr lvl="3" rtl="0" algn="ctr">
              <a:spcBef>
                <a:spcPts val="1600"/>
              </a:spcBef>
              <a:spcAft>
                <a:spcPts val="0"/>
              </a:spcAft>
              <a:buSzPts val="1600"/>
              <a:buNone/>
              <a:defRPr/>
            </a:lvl4pPr>
            <a:lvl5pPr lvl="4" rtl="0" algn="ctr">
              <a:spcBef>
                <a:spcPts val="1600"/>
              </a:spcBef>
              <a:spcAft>
                <a:spcPts val="0"/>
              </a:spcAft>
              <a:buSzPts val="1600"/>
              <a:buNone/>
              <a:defRPr/>
            </a:lvl5pPr>
            <a:lvl6pPr lvl="5" rtl="0" algn="ctr">
              <a:spcBef>
                <a:spcPts val="1600"/>
              </a:spcBef>
              <a:spcAft>
                <a:spcPts val="0"/>
              </a:spcAft>
              <a:buSzPts val="1600"/>
              <a:buNone/>
              <a:defRPr/>
            </a:lvl6pPr>
            <a:lvl7pPr lvl="6" rtl="0" algn="ctr">
              <a:spcBef>
                <a:spcPts val="1600"/>
              </a:spcBef>
              <a:spcAft>
                <a:spcPts val="0"/>
              </a:spcAft>
              <a:buSzPts val="1600"/>
              <a:buNone/>
              <a:defRPr/>
            </a:lvl7pPr>
            <a:lvl8pPr lvl="7" rtl="0" algn="ctr">
              <a:spcBef>
                <a:spcPts val="1600"/>
              </a:spcBef>
              <a:spcAft>
                <a:spcPts val="0"/>
              </a:spcAft>
              <a:buSzPts val="1600"/>
              <a:buNone/>
              <a:defRPr/>
            </a:lvl8pPr>
            <a:lvl9pPr lvl="8" rtl="0" algn="ctr">
              <a:spcBef>
                <a:spcPts val="1600"/>
              </a:spcBef>
              <a:spcAft>
                <a:spcPts val="1600"/>
              </a:spcAft>
              <a:buSzPts val="1600"/>
              <a:buNone/>
              <a:defRPr/>
            </a:lvl9pPr>
          </a:lstStyle>
          <a:p/>
        </p:txBody>
      </p:sp>
      <p:sp>
        <p:nvSpPr>
          <p:cNvPr id="6592" name="Google Shape;6592;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2_1">
    <p:bg>
      <p:bgPr>
        <a:solidFill>
          <a:schemeClr val="accent1"/>
        </a:solidFill>
      </p:bgPr>
    </p:bg>
    <p:spTree>
      <p:nvGrpSpPr>
        <p:cNvPr id="6593" name="Shape 6593"/>
        <p:cNvGrpSpPr/>
        <p:nvPr/>
      </p:nvGrpSpPr>
      <p:grpSpPr>
        <a:xfrm>
          <a:off x="0" y="0"/>
          <a:ext cx="0" cy="0"/>
          <a:chOff x="0" y="0"/>
          <a:chExt cx="0" cy="0"/>
        </a:xfrm>
      </p:grpSpPr>
      <p:grpSp>
        <p:nvGrpSpPr>
          <p:cNvPr id="6594" name="Google Shape;6594;p18"/>
          <p:cNvGrpSpPr/>
          <p:nvPr/>
        </p:nvGrpSpPr>
        <p:grpSpPr>
          <a:xfrm>
            <a:off x="-25" y="-419100"/>
            <a:ext cx="9136375" cy="5562608"/>
            <a:chOff x="-7728237" y="-419075"/>
            <a:chExt cx="15443501" cy="5562608"/>
          </a:xfrm>
        </p:grpSpPr>
        <p:sp>
          <p:nvSpPr>
            <p:cNvPr id="6595" name="Google Shape;6595;p18"/>
            <p:cNvSpPr/>
            <p:nvPr/>
          </p:nvSpPr>
          <p:spPr>
            <a:xfrm>
              <a:off x="3857953" y="2561831"/>
              <a:ext cx="3857311" cy="1033759"/>
            </a:xfrm>
            <a:custGeom>
              <a:rect b="b" l="l" r="r" t="t"/>
              <a:pathLst>
                <a:path extrusionOk="0" h="14956" w="55806">
                  <a:moveTo>
                    <a:pt x="1" y="1"/>
                  </a:moveTo>
                  <a:lnTo>
                    <a:pt x="55805" y="14955"/>
                  </a:lnTo>
                  <a:lnTo>
                    <a:pt x="558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96" name="Google Shape;6596;p18"/>
            <p:cNvGrpSpPr/>
            <p:nvPr/>
          </p:nvGrpSpPr>
          <p:grpSpPr>
            <a:xfrm>
              <a:off x="-7728237" y="-419075"/>
              <a:ext cx="15443501" cy="5562608"/>
              <a:chOff x="-7728237" y="-419075"/>
              <a:chExt cx="15443501" cy="5562608"/>
            </a:xfrm>
          </p:grpSpPr>
          <p:sp>
            <p:nvSpPr>
              <p:cNvPr id="6597" name="Google Shape;6597;p18"/>
              <p:cNvSpPr/>
              <p:nvPr/>
            </p:nvSpPr>
            <p:spPr>
              <a:xfrm>
                <a:off x="1296122" y="0"/>
                <a:ext cx="2561933" cy="2561933"/>
              </a:xfrm>
              <a:custGeom>
                <a:rect b="b" l="l" r="r" t="t"/>
                <a:pathLst>
                  <a:path extrusionOk="0" h="37065" w="37065">
                    <a:moveTo>
                      <a:pt x="1" y="1"/>
                    </a:moveTo>
                    <a:lnTo>
                      <a:pt x="37065" y="37065"/>
                    </a:lnTo>
                    <a:lnTo>
                      <a:pt x="1565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8" name="Google Shape;6598;p18"/>
              <p:cNvSpPr/>
              <p:nvPr/>
            </p:nvSpPr>
            <p:spPr>
              <a:xfrm>
                <a:off x="-7728185" y="2561825"/>
                <a:ext cx="11586214" cy="2581703"/>
              </a:xfrm>
              <a:custGeom>
                <a:rect b="b" l="l" r="r" t="t"/>
                <a:pathLst>
                  <a:path extrusionOk="0" h="32231" w="55817">
                    <a:moveTo>
                      <a:pt x="55817" y="1"/>
                    </a:moveTo>
                    <a:lnTo>
                      <a:pt x="0" y="14955"/>
                    </a:lnTo>
                    <a:lnTo>
                      <a:pt x="0" y="14955"/>
                    </a:lnTo>
                    <a:lnTo>
                      <a:pt x="0" y="32231"/>
                    </a:lnTo>
                    <a:lnTo>
                      <a:pt x="5581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9" name="Google Shape;6599;p18"/>
              <p:cNvSpPr/>
              <p:nvPr/>
            </p:nvSpPr>
            <p:spPr>
              <a:xfrm>
                <a:off x="-7728237" y="-19827"/>
                <a:ext cx="11586214" cy="2581702"/>
              </a:xfrm>
              <a:custGeom>
                <a:rect b="b" l="l" r="r" t="t"/>
                <a:pathLst>
                  <a:path extrusionOk="0" h="14943" w="55817">
                    <a:moveTo>
                      <a:pt x="0" y="0"/>
                    </a:moveTo>
                    <a:lnTo>
                      <a:pt x="0" y="14943"/>
                    </a:lnTo>
                    <a:lnTo>
                      <a:pt x="55817" y="14943"/>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0" name="Google Shape;6600;p18"/>
              <p:cNvSpPr/>
              <p:nvPr/>
            </p:nvSpPr>
            <p:spPr>
              <a:xfrm>
                <a:off x="-1384678" y="2561825"/>
                <a:ext cx="5242776" cy="2581701"/>
              </a:xfrm>
              <a:custGeom>
                <a:rect b="b" l="l" r="r" t="t"/>
                <a:pathLst>
                  <a:path extrusionOk="0" h="37351" w="37363">
                    <a:moveTo>
                      <a:pt x="37363" y="1"/>
                    </a:moveTo>
                    <a:lnTo>
                      <a:pt x="1" y="37351"/>
                    </a:lnTo>
                    <a:lnTo>
                      <a:pt x="15789" y="37351"/>
                    </a:lnTo>
                    <a:lnTo>
                      <a:pt x="3736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1" name="Google Shape;6601;p18"/>
              <p:cNvSpPr/>
              <p:nvPr/>
            </p:nvSpPr>
            <p:spPr>
              <a:xfrm>
                <a:off x="3165034" y="2561831"/>
                <a:ext cx="692997" cy="2581701"/>
              </a:xfrm>
              <a:custGeom>
                <a:rect b="b" l="l" r="r" t="t"/>
                <a:pathLst>
                  <a:path extrusionOk="0" h="37351" w="10026">
                    <a:moveTo>
                      <a:pt x="10026" y="1"/>
                    </a:moveTo>
                    <a:lnTo>
                      <a:pt x="1" y="37351"/>
                    </a:lnTo>
                    <a:lnTo>
                      <a:pt x="10026" y="37351"/>
                    </a:lnTo>
                    <a:lnTo>
                      <a:pt x="1002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2" name="Google Shape;6602;p18"/>
              <p:cNvSpPr/>
              <p:nvPr/>
            </p:nvSpPr>
            <p:spPr>
              <a:xfrm>
                <a:off x="3857953" y="0"/>
                <a:ext cx="2561103" cy="2561933"/>
              </a:xfrm>
              <a:custGeom>
                <a:rect b="b" l="l" r="r" t="t"/>
                <a:pathLst>
                  <a:path extrusionOk="0" h="37065" w="37053">
                    <a:moveTo>
                      <a:pt x="21384" y="1"/>
                    </a:moveTo>
                    <a:lnTo>
                      <a:pt x="1" y="37065"/>
                    </a:lnTo>
                    <a:lnTo>
                      <a:pt x="3705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3" name="Google Shape;6603;p18"/>
              <p:cNvSpPr/>
              <p:nvPr/>
            </p:nvSpPr>
            <p:spPr>
              <a:xfrm>
                <a:off x="3857953" y="2561831"/>
                <a:ext cx="1490435" cy="2581701"/>
              </a:xfrm>
              <a:custGeom>
                <a:rect b="b" l="l" r="r" t="t"/>
                <a:pathLst>
                  <a:path extrusionOk="0" h="37351" w="21563">
                    <a:moveTo>
                      <a:pt x="1" y="1"/>
                    </a:moveTo>
                    <a:lnTo>
                      <a:pt x="9990" y="37351"/>
                    </a:lnTo>
                    <a:lnTo>
                      <a:pt x="21563" y="37351"/>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4" name="Google Shape;6604;p18"/>
              <p:cNvSpPr/>
              <p:nvPr/>
            </p:nvSpPr>
            <p:spPr>
              <a:xfrm>
                <a:off x="3857953" y="334122"/>
                <a:ext cx="3857311" cy="2227807"/>
              </a:xfrm>
              <a:custGeom>
                <a:rect b="b" l="l" r="r" t="t"/>
                <a:pathLst>
                  <a:path extrusionOk="0" h="32231" w="55806">
                    <a:moveTo>
                      <a:pt x="55805" y="1"/>
                    </a:moveTo>
                    <a:lnTo>
                      <a:pt x="1" y="32231"/>
                    </a:lnTo>
                    <a:lnTo>
                      <a:pt x="55805" y="17288"/>
                    </a:lnTo>
                    <a:lnTo>
                      <a:pt x="558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5" name="Google Shape;6605;p18"/>
              <p:cNvSpPr/>
              <p:nvPr/>
            </p:nvSpPr>
            <p:spPr>
              <a:xfrm>
                <a:off x="2378320" y="0"/>
                <a:ext cx="1479721" cy="2561933"/>
              </a:xfrm>
              <a:custGeom>
                <a:rect b="b" l="l" r="r" t="t"/>
                <a:pathLst>
                  <a:path extrusionOk="0" h="37065" w="21408">
                    <a:moveTo>
                      <a:pt x="0" y="1"/>
                    </a:moveTo>
                    <a:lnTo>
                      <a:pt x="21408" y="37065"/>
                    </a:lnTo>
                    <a:lnTo>
                      <a:pt x="1146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6" name="Google Shape;6606;p18"/>
              <p:cNvSpPr/>
              <p:nvPr/>
            </p:nvSpPr>
            <p:spPr>
              <a:xfrm>
                <a:off x="3857953" y="0"/>
                <a:ext cx="685601" cy="2561933"/>
              </a:xfrm>
              <a:custGeom>
                <a:rect b="b" l="l" r="r" t="t"/>
                <a:pathLst>
                  <a:path extrusionOk="0" h="37065" w="9919">
                    <a:moveTo>
                      <a:pt x="1" y="1"/>
                    </a:moveTo>
                    <a:lnTo>
                      <a:pt x="1" y="37065"/>
                    </a:lnTo>
                    <a:lnTo>
                      <a:pt x="99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7" name="Google Shape;6607;p18"/>
              <p:cNvSpPr/>
              <p:nvPr/>
            </p:nvSpPr>
            <p:spPr>
              <a:xfrm>
                <a:off x="-1384635" y="-419075"/>
                <a:ext cx="5242751" cy="2981045"/>
              </a:xfrm>
              <a:custGeom>
                <a:rect b="b" l="l" r="r" t="t"/>
                <a:pathLst>
                  <a:path extrusionOk="0" h="37065" w="55817">
                    <a:moveTo>
                      <a:pt x="0" y="1"/>
                    </a:moveTo>
                    <a:lnTo>
                      <a:pt x="0" y="4835"/>
                    </a:lnTo>
                    <a:lnTo>
                      <a:pt x="55817" y="37065"/>
                    </a:lnTo>
                    <a:lnTo>
                      <a:pt x="1875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8" name="Google Shape;6608;p18"/>
              <p:cNvSpPr/>
              <p:nvPr/>
            </p:nvSpPr>
            <p:spPr>
              <a:xfrm>
                <a:off x="3857953" y="2561831"/>
                <a:ext cx="3857311" cy="2581701"/>
              </a:xfrm>
              <a:custGeom>
                <a:rect b="b" l="l" r="r" t="t"/>
                <a:pathLst>
                  <a:path extrusionOk="0" h="37351" w="55806">
                    <a:moveTo>
                      <a:pt x="1" y="1"/>
                    </a:moveTo>
                    <a:lnTo>
                      <a:pt x="37351" y="37351"/>
                    </a:lnTo>
                    <a:lnTo>
                      <a:pt x="55805" y="37351"/>
                    </a:lnTo>
                    <a:lnTo>
                      <a:pt x="55805" y="32231"/>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609" name="Google Shape;6609;p18"/>
          <p:cNvSpPr txBox="1"/>
          <p:nvPr>
            <p:ph type="title"/>
          </p:nvPr>
        </p:nvSpPr>
        <p:spPr>
          <a:xfrm>
            <a:off x="3397550" y="2303250"/>
            <a:ext cx="3732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610" name="Google Shape;6610;p18"/>
          <p:cNvSpPr txBox="1"/>
          <p:nvPr>
            <p:ph hasCustomPrompt="1" idx="2" type="title"/>
          </p:nvPr>
        </p:nvSpPr>
        <p:spPr>
          <a:xfrm>
            <a:off x="4176350" y="1462650"/>
            <a:ext cx="2174400" cy="1145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611" name="Google Shape;6611;p18"/>
          <p:cNvSpPr txBox="1"/>
          <p:nvPr>
            <p:ph idx="1" type="subTitle"/>
          </p:nvPr>
        </p:nvSpPr>
        <p:spPr>
          <a:xfrm>
            <a:off x="3885525" y="2905375"/>
            <a:ext cx="2755800" cy="59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spcBef>
                <a:spcPts val="1600"/>
              </a:spcBef>
              <a:spcAft>
                <a:spcPts val="0"/>
              </a:spcAft>
              <a:buSzPts val="1600"/>
              <a:buNone/>
              <a:defRPr/>
            </a:lvl2pPr>
            <a:lvl3pPr lvl="2" rtl="0" algn="ctr">
              <a:spcBef>
                <a:spcPts val="1600"/>
              </a:spcBef>
              <a:spcAft>
                <a:spcPts val="0"/>
              </a:spcAft>
              <a:buSzPts val="1600"/>
              <a:buNone/>
              <a:defRPr/>
            </a:lvl3pPr>
            <a:lvl4pPr lvl="3" rtl="0" algn="ctr">
              <a:spcBef>
                <a:spcPts val="1600"/>
              </a:spcBef>
              <a:spcAft>
                <a:spcPts val="0"/>
              </a:spcAft>
              <a:buSzPts val="1600"/>
              <a:buNone/>
              <a:defRPr/>
            </a:lvl4pPr>
            <a:lvl5pPr lvl="4" rtl="0" algn="ctr">
              <a:spcBef>
                <a:spcPts val="1600"/>
              </a:spcBef>
              <a:spcAft>
                <a:spcPts val="0"/>
              </a:spcAft>
              <a:buSzPts val="1600"/>
              <a:buNone/>
              <a:defRPr/>
            </a:lvl5pPr>
            <a:lvl6pPr lvl="5" rtl="0" algn="ctr">
              <a:spcBef>
                <a:spcPts val="1600"/>
              </a:spcBef>
              <a:spcAft>
                <a:spcPts val="0"/>
              </a:spcAft>
              <a:buSzPts val="1600"/>
              <a:buNone/>
              <a:defRPr/>
            </a:lvl6pPr>
            <a:lvl7pPr lvl="6" rtl="0" algn="ctr">
              <a:spcBef>
                <a:spcPts val="1600"/>
              </a:spcBef>
              <a:spcAft>
                <a:spcPts val="0"/>
              </a:spcAft>
              <a:buSzPts val="1600"/>
              <a:buNone/>
              <a:defRPr/>
            </a:lvl7pPr>
            <a:lvl8pPr lvl="7" rtl="0" algn="ctr">
              <a:spcBef>
                <a:spcPts val="1600"/>
              </a:spcBef>
              <a:spcAft>
                <a:spcPts val="0"/>
              </a:spcAft>
              <a:buSzPts val="1600"/>
              <a:buNone/>
              <a:defRPr/>
            </a:lvl8pPr>
            <a:lvl9pPr lvl="8" rtl="0" algn="ctr">
              <a:spcBef>
                <a:spcPts val="1600"/>
              </a:spcBef>
              <a:spcAft>
                <a:spcPts val="1600"/>
              </a:spcAft>
              <a:buSzPts val="1600"/>
              <a:buNone/>
              <a:defRPr/>
            </a:lvl9pPr>
          </a:lstStyle>
          <a:p/>
        </p:txBody>
      </p:sp>
      <p:sp>
        <p:nvSpPr>
          <p:cNvPr id="6612" name="Google Shape;6612;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CUSTOM_2_1_1">
    <p:bg>
      <p:bgPr>
        <a:solidFill>
          <a:schemeClr val="accent1"/>
        </a:solidFill>
      </p:bgPr>
    </p:bg>
    <p:spTree>
      <p:nvGrpSpPr>
        <p:cNvPr id="6613" name="Shape 6613"/>
        <p:cNvGrpSpPr/>
        <p:nvPr/>
      </p:nvGrpSpPr>
      <p:grpSpPr>
        <a:xfrm>
          <a:off x="0" y="0"/>
          <a:ext cx="0" cy="0"/>
          <a:chOff x="0" y="0"/>
          <a:chExt cx="0" cy="0"/>
        </a:xfrm>
      </p:grpSpPr>
      <p:grpSp>
        <p:nvGrpSpPr>
          <p:cNvPr id="6614" name="Google Shape;6614;p19"/>
          <p:cNvGrpSpPr/>
          <p:nvPr/>
        </p:nvGrpSpPr>
        <p:grpSpPr>
          <a:xfrm flipH="1">
            <a:off x="-25" y="-419100"/>
            <a:ext cx="9136375" cy="5562608"/>
            <a:chOff x="-7728237" y="-419075"/>
            <a:chExt cx="15443501" cy="5562608"/>
          </a:xfrm>
        </p:grpSpPr>
        <p:sp>
          <p:nvSpPr>
            <p:cNvPr id="6615" name="Google Shape;6615;p19"/>
            <p:cNvSpPr/>
            <p:nvPr/>
          </p:nvSpPr>
          <p:spPr>
            <a:xfrm>
              <a:off x="3857953" y="2561831"/>
              <a:ext cx="3857311" cy="1033759"/>
            </a:xfrm>
            <a:custGeom>
              <a:rect b="b" l="l" r="r" t="t"/>
              <a:pathLst>
                <a:path extrusionOk="0" h="14956" w="55806">
                  <a:moveTo>
                    <a:pt x="1" y="1"/>
                  </a:moveTo>
                  <a:lnTo>
                    <a:pt x="55805" y="14955"/>
                  </a:lnTo>
                  <a:lnTo>
                    <a:pt x="558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16" name="Google Shape;6616;p19"/>
            <p:cNvGrpSpPr/>
            <p:nvPr/>
          </p:nvGrpSpPr>
          <p:grpSpPr>
            <a:xfrm>
              <a:off x="-7728237" y="-419075"/>
              <a:ext cx="15443501" cy="5562608"/>
              <a:chOff x="-7728237" y="-419075"/>
              <a:chExt cx="15443501" cy="5562608"/>
            </a:xfrm>
          </p:grpSpPr>
          <p:sp>
            <p:nvSpPr>
              <p:cNvPr id="6617" name="Google Shape;6617;p19"/>
              <p:cNvSpPr/>
              <p:nvPr/>
            </p:nvSpPr>
            <p:spPr>
              <a:xfrm>
                <a:off x="1296122" y="0"/>
                <a:ext cx="2561933" cy="2561933"/>
              </a:xfrm>
              <a:custGeom>
                <a:rect b="b" l="l" r="r" t="t"/>
                <a:pathLst>
                  <a:path extrusionOk="0" h="37065" w="37065">
                    <a:moveTo>
                      <a:pt x="1" y="1"/>
                    </a:moveTo>
                    <a:lnTo>
                      <a:pt x="37065" y="37065"/>
                    </a:lnTo>
                    <a:lnTo>
                      <a:pt x="1565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8" name="Google Shape;6618;p19"/>
              <p:cNvSpPr/>
              <p:nvPr/>
            </p:nvSpPr>
            <p:spPr>
              <a:xfrm>
                <a:off x="-7728185" y="2561825"/>
                <a:ext cx="11586214" cy="2581703"/>
              </a:xfrm>
              <a:custGeom>
                <a:rect b="b" l="l" r="r" t="t"/>
                <a:pathLst>
                  <a:path extrusionOk="0" h="32231" w="55817">
                    <a:moveTo>
                      <a:pt x="55817" y="1"/>
                    </a:moveTo>
                    <a:lnTo>
                      <a:pt x="0" y="14955"/>
                    </a:lnTo>
                    <a:lnTo>
                      <a:pt x="0" y="14955"/>
                    </a:lnTo>
                    <a:lnTo>
                      <a:pt x="0" y="32231"/>
                    </a:lnTo>
                    <a:lnTo>
                      <a:pt x="5581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9" name="Google Shape;6619;p19"/>
              <p:cNvSpPr/>
              <p:nvPr/>
            </p:nvSpPr>
            <p:spPr>
              <a:xfrm>
                <a:off x="-7728237" y="-19827"/>
                <a:ext cx="11586214" cy="2581702"/>
              </a:xfrm>
              <a:custGeom>
                <a:rect b="b" l="l" r="r" t="t"/>
                <a:pathLst>
                  <a:path extrusionOk="0" h="14943" w="55817">
                    <a:moveTo>
                      <a:pt x="0" y="0"/>
                    </a:moveTo>
                    <a:lnTo>
                      <a:pt x="0" y="14943"/>
                    </a:lnTo>
                    <a:lnTo>
                      <a:pt x="55817" y="14943"/>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0" name="Google Shape;6620;p19"/>
              <p:cNvSpPr/>
              <p:nvPr/>
            </p:nvSpPr>
            <p:spPr>
              <a:xfrm>
                <a:off x="-1384678" y="2561825"/>
                <a:ext cx="5242776" cy="2581701"/>
              </a:xfrm>
              <a:custGeom>
                <a:rect b="b" l="l" r="r" t="t"/>
                <a:pathLst>
                  <a:path extrusionOk="0" h="37351" w="37363">
                    <a:moveTo>
                      <a:pt x="37363" y="1"/>
                    </a:moveTo>
                    <a:lnTo>
                      <a:pt x="1" y="37351"/>
                    </a:lnTo>
                    <a:lnTo>
                      <a:pt x="15789" y="37351"/>
                    </a:lnTo>
                    <a:lnTo>
                      <a:pt x="3736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1" name="Google Shape;6621;p19"/>
              <p:cNvSpPr/>
              <p:nvPr/>
            </p:nvSpPr>
            <p:spPr>
              <a:xfrm>
                <a:off x="3165034" y="2561831"/>
                <a:ext cx="692997" cy="2581701"/>
              </a:xfrm>
              <a:custGeom>
                <a:rect b="b" l="l" r="r" t="t"/>
                <a:pathLst>
                  <a:path extrusionOk="0" h="37351" w="10026">
                    <a:moveTo>
                      <a:pt x="10026" y="1"/>
                    </a:moveTo>
                    <a:lnTo>
                      <a:pt x="1" y="37351"/>
                    </a:lnTo>
                    <a:lnTo>
                      <a:pt x="10026" y="37351"/>
                    </a:lnTo>
                    <a:lnTo>
                      <a:pt x="1002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2" name="Google Shape;6622;p19"/>
              <p:cNvSpPr/>
              <p:nvPr/>
            </p:nvSpPr>
            <p:spPr>
              <a:xfrm>
                <a:off x="3857953" y="0"/>
                <a:ext cx="2561103" cy="2561933"/>
              </a:xfrm>
              <a:custGeom>
                <a:rect b="b" l="l" r="r" t="t"/>
                <a:pathLst>
                  <a:path extrusionOk="0" h="37065" w="37053">
                    <a:moveTo>
                      <a:pt x="21384" y="1"/>
                    </a:moveTo>
                    <a:lnTo>
                      <a:pt x="1" y="37065"/>
                    </a:lnTo>
                    <a:lnTo>
                      <a:pt x="3705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3" name="Google Shape;6623;p19"/>
              <p:cNvSpPr/>
              <p:nvPr/>
            </p:nvSpPr>
            <p:spPr>
              <a:xfrm>
                <a:off x="3857953" y="2561831"/>
                <a:ext cx="1490435" cy="2581701"/>
              </a:xfrm>
              <a:custGeom>
                <a:rect b="b" l="l" r="r" t="t"/>
                <a:pathLst>
                  <a:path extrusionOk="0" h="37351" w="21563">
                    <a:moveTo>
                      <a:pt x="1" y="1"/>
                    </a:moveTo>
                    <a:lnTo>
                      <a:pt x="9990" y="37351"/>
                    </a:lnTo>
                    <a:lnTo>
                      <a:pt x="21563" y="37351"/>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4" name="Google Shape;6624;p19"/>
              <p:cNvSpPr/>
              <p:nvPr/>
            </p:nvSpPr>
            <p:spPr>
              <a:xfrm>
                <a:off x="3857953" y="334122"/>
                <a:ext cx="3857311" cy="2227807"/>
              </a:xfrm>
              <a:custGeom>
                <a:rect b="b" l="l" r="r" t="t"/>
                <a:pathLst>
                  <a:path extrusionOk="0" h="32231" w="55806">
                    <a:moveTo>
                      <a:pt x="55805" y="1"/>
                    </a:moveTo>
                    <a:lnTo>
                      <a:pt x="1" y="32231"/>
                    </a:lnTo>
                    <a:lnTo>
                      <a:pt x="55805" y="17288"/>
                    </a:lnTo>
                    <a:lnTo>
                      <a:pt x="558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5" name="Google Shape;6625;p19"/>
              <p:cNvSpPr/>
              <p:nvPr/>
            </p:nvSpPr>
            <p:spPr>
              <a:xfrm>
                <a:off x="2378320" y="0"/>
                <a:ext cx="1479721" cy="2561933"/>
              </a:xfrm>
              <a:custGeom>
                <a:rect b="b" l="l" r="r" t="t"/>
                <a:pathLst>
                  <a:path extrusionOk="0" h="37065" w="21408">
                    <a:moveTo>
                      <a:pt x="0" y="1"/>
                    </a:moveTo>
                    <a:lnTo>
                      <a:pt x="21408" y="37065"/>
                    </a:lnTo>
                    <a:lnTo>
                      <a:pt x="1146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6" name="Google Shape;6626;p19"/>
              <p:cNvSpPr/>
              <p:nvPr/>
            </p:nvSpPr>
            <p:spPr>
              <a:xfrm>
                <a:off x="3857953" y="0"/>
                <a:ext cx="685601" cy="2561933"/>
              </a:xfrm>
              <a:custGeom>
                <a:rect b="b" l="l" r="r" t="t"/>
                <a:pathLst>
                  <a:path extrusionOk="0" h="37065" w="9919">
                    <a:moveTo>
                      <a:pt x="1" y="1"/>
                    </a:moveTo>
                    <a:lnTo>
                      <a:pt x="1" y="37065"/>
                    </a:lnTo>
                    <a:lnTo>
                      <a:pt x="99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7" name="Google Shape;6627;p19"/>
              <p:cNvSpPr/>
              <p:nvPr/>
            </p:nvSpPr>
            <p:spPr>
              <a:xfrm>
                <a:off x="-1384635" y="-419075"/>
                <a:ext cx="5242751" cy="2981045"/>
              </a:xfrm>
              <a:custGeom>
                <a:rect b="b" l="l" r="r" t="t"/>
                <a:pathLst>
                  <a:path extrusionOk="0" h="37065" w="55817">
                    <a:moveTo>
                      <a:pt x="0" y="1"/>
                    </a:moveTo>
                    <a:lnTo>
                      <a:pt x="0" y="4835"/>
                    </a:lnTo>
                    <a:lnTo>
                      <a:pt x="55817" y="37065"/>
                    </a:lnTo>
                    <a:lnTo>
                      <a:pt x="1875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8" name="Google Shape;6628;p19"/>
              <p:cNvSpPr/>
              <p:nvPr/>
            </p:nvSpPr>
            <p:spPr>
              <a:xfrm>
                <a:off x="3857953" y="2561831"/>
                <a:ext cx="3857311" cy="2581701"/>
              </a:xfrm>
              <a:custGeom>
                <a:rect b="b" l="l" r="r" t="t"/>
                <a:pathLst>
                  <a:path extrusionOk="0" h="37351" w="55806">
                    <a:moveTo>
                      <a:pt x="1" y="1"/>
                    </a:moveTo>
                    <a:lnTo>
                      <a:pt x="37351" y="37351"/>
                    </a:lnTo>
                    <a:lnTo>
                      <a:pt x="55805" y="37351"/>
                    </a:lnTo>
                    <a:lnTo>
                      <a:pt x="55805" y="32231"/>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629" name="Google Shape;6629;p19"/>
          <p:cNvSpPr txBox="1"/>
          <p:nvPr>
            <p:ph type="title"/>
          </p:nvPr>
        </p:nvSpPr>
        <p:spPr>
          <a:xfrm>
            <a:off x="1810650" y="2303250"/>
            <a:ext cx="3732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630" name="Google Shape;6630;p19"/>
          <p:cNvSpPr txBox="1"/>
          <p:nvPr>
            <p:ph hasCustomPrompt="1" idx="2" type="title"/>
          </p:nvPr>
        </p:nvSpPr>
        <p:spPr>
          <a:xfrm>
            <a:off x="2589450" y="1462650"/>
            <a:ext cx="2174400" cy="1145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631" name="Google Shape;6631;p19"/>
          <p:cNvSpPr txBox="1"/>
          <p:nvPr>
            <p:ph idx="1" type="subTitle"/>
          </p:nvPr>
        </p:nvSpPr>
        <p:spPr>
          <a:xfrm>
            <a:off x="2298625" y="2905375"/>
            <a:ext cx="2755800" cy="59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spcBef>
                <a:spcPts val="1600"/>
              </a:spcBef>
              <a:spcAft>
                <a:spcPts val="0"/>
              </a:spcAft>
              <a:buSzPts val="1600"/>
              <a:buNone/>
              <a:defRPr/>
            </a:lvl2pPr>
            <a:lvl3pPr lvl="2" rtl="0" algn="ctr">
              <a:spcBef>
                <a:spcPts val="1600"/>
              </a:spcBef>
              <a:spcAft>
                <a:spcPts val="0"/>
              </a:spcAft>
              <a:buSzPts val="1600"/>
              <a:buNone/>
              <a:defRPr/>
            </a:lvl3pPr>
            <a:lvl4pPr lvl="3" rtl="0" algn="ctr">
              <a:spcBef>
                <a:spcPts val="1600"/>
              </a:spcBef>
              <a:spcAft>
                <a:spcPts val="0"/>
              </a:spcAft>
              <a:buSzPts val="1600"/>
              <a:buNone/>
              <a:defRPr/>
            </a:lvl4pPr>
            <a:lvl5pPr lvl="4" rtl="0" algn="ctr">
              <a:spcBef>
                <a:spcPts val="1600"/>
              </a:spcBef>
              <a:spcAft>
                <a:spcPts val="0"/>
              </a:spcAft>
              <a:buSzPts val="1600"/>
              <a:buNone/>
              <a:defRPr/>
            </a:lvl5pPr>
            <a:lvl6pPr lvl="5" rtl="0" algn="ctr">
              <a:spcBef>
                <a:spcPts val="1600"/>
              </a:spcBef>
              <a:spcAft>
                <a:spcPts val="0"/>
              </a:spcAft>
              <a:buSzPts val="1600"/>
              <a:buNone/>
              <a:defRPr/>
            </a:lvl6pPr>
            <a:lvl7pPr lvl="6" rtl="0" algn="ctr">
              <a:spcBef>
                <a:spcPts val="1600"/>
              </a:spcBef>
              <a:spcAft>
                <a:spcPts val="0"/>
              </a:spcAft>
              <a:buSzPts val="1600"/>
              <a:buNone/>
              <a:defRPr/>
            </a:lvl7pPr>
            <a:lvl8pPr lvl="7" rtl="0" algn="ctr">
              <a:spcBef>
                <a:spcPts val="1600"/>
              </a:spcBef>
              <a:spcAft>
                <a:spcPts val="0"/>
              </a:spcAft>
              <a:buSzPts val="1600"/>
              <a:buNone/>
              <a:defRPr/>
            </a:lvl8pPr>
            <a:lvl9pPr lvl="8" rtl="0" algn="ctr">
              <a:spcBef>
                <a:spcPts val="1600"/>
              </a:spcBef>
              <a:spcAft>
                <a:spcPts val="1600"/>
              </a:spcAft>
              <a:buSzPts val="1600"/>
              <a:buNone/>
              <a:defRPr/>
            </a:lvl9pPr>
          </a:lstStyle>
          <a:p/>
        </p:txBody>
      </p:sp>
      <p:sp>
        <p:nvSpPr>
          <p:cNvPr id="6632" name="Google Shape;6632;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6">
  <p:cSld name="CUSTOM_2_1_1_1">
    <p:bg>
      <p:bgPr>
        <a:solidFill>
          <a:schemeClr val="accent3"/>
        </a:solidFill>
      </p:bgPr>
    </p:bg>
    <p:spTree>
      <p:nvGrpSpPr>
        <p:cNvPr id="6633" name="Shape 6633"/>
        <p:cNvGrpSpPr/>
        <p:nvPr/>
      </p:nvGrpSpPr>
      <p:grpSpPr>
        <a:xfrm>
          <a:off x="0" y="0"/>
          <a:ext cx="0" cy="0"/>
          <a:chOff x="0" y="0"/>
          <a:chExt cx="0" cy="0"/>
        </a:xfrm>
      </p:grpSpPr>
      <p:grpSp>
        <p:nvGrpSpPr>
          <p:cNvPr id="6634" name="Google Shape;6634;p20"/>
          <p:cNvGrpSpPr/>
          <p:nvPr/>
        </p:nvGrpSpPr>
        <p:grpSpPr>
          <a:xfrm>
            <a:off x="-133355" y="25"/>
            <a:ext cx="9305870" cy="5143513"/>
            <a:chOff x="-113074" y="-12"/>
            <a:chExt cx="5148476" cy="5143513"/>
          </a:xfrm>
        </p:grpSpPr>
        <p:sp>
          <p:nvSpPr>
            <p:cNvPr id="6635" name="Google Shape;6635;p20"/>
            <p:cNvSpPr/>
            <p:nvPr/>
          </p:nvSpPr>
          <p:spPr>
            <a:xfrm>
              <a:off x="-96740" y="12213"/>
              <a:ext cx="2138828" cy="2117064"/>
            </a:xfrm>
            <a:custGeom>
              <a:rect b="b" l="l" r="r" t="t"/>
              <a:pathLst>
                <a:path extrusionOk="0" h="41732" w="42161">
                  <a:moveTo>
                    <a:pt x="417" y="0"/>
                  </a:moveTo>
                  <a:lnTo>
                    <a:pt x="0" y="453"/>
                  </a:lnTo>
                  <a:lnTo>
                    <a:pt x="42160" y="41732"/>
                  </a:lnTo>
                  <a:lnTo>
                    <a:pt x="417" y="0"/>
                  </a:lnTo>
                  <a:close/>
                </a:path>
              </a:pathLst>
            </a:custGeom>
            <a:solidFill>
              <a:srgbClr val="EEC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6" name="Google Shape;6636;p20"/>
            <p:cNvSpPr/>
            <p:nvPr/>
          </p:nvSpPr>
          <p:spPr>
            <a:xfrm>
              <a:off x="3048817" y="12822"/>
              <a:ext cx="1972078" cy="1992624"/>
            </a:xfrm>
            <a:custGeom>
              <a:rect b="b" l="l" r="r" t="t"/>
              <a:pathLst>
                <a:path extrusionOk="0" h="39279" w="38874">
                  <a:moveTo>
                    <a:pt x="38433" y="0"/>
                  </a:moveTo>
                  <a:lnTo>
                    <a:pt x="0" y="39279"/>
                  </a:lnTo>
                  <a:lnTo>
                    <a:pt x="38874" y="429"/>
                  </a:lnTo>
                  <a:lnTo>
                    <a:pt x="384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7" name="Google Shape;6637;p20"/>
            <p:cNvSpPr/>
            <p:nvPr/>
          </p:nvSpPr>
          <p:spPr>
            <a:xfrm>
              <a:off x="-96740" y="3061090"/>
              <a:ext cx="2091699" cy="2069378"/>
            </a:xfrm>
            <a:custGeom>
              <a:rect b="b" l="l" r="r" t="t"/>
              <a:pathLst>
                <a:path extrusionOk="0" h="40792" w="41232">
                  <a:moveTo>
                    <a:pt x="41232" y="1"/>
                  </a:moveTo>
                  <a:lnTo>
                    <a:pt x="0" y="40363"/>
                  </a:lnTo>
                  <a:lnTo>
                    <a:pt x="417" y="40792"/>
                  </a:lnTo>
                  <a:lnTo>
                    <a:pt x="4123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8" name="Google Shape;6638;p20"/>
            <p:cNvSpPr/>
            <p:nvPr/>
          </p:nvSpPr>
          <p:spPr>
            <a:xfrm>
              <a:off x="3605661" y="3700116"/>
              <a:ext cx="1415215" cy="1430332"/>
            </a:xfrm>
            <a:custGeom>
              <a:rect b="b" l="l" r="r" t="t"/>
              <a:pathLst>
                <a:path extrusionOk="0" h="28195" w="27897">
                  <a:moveTo>
                    <a:pt x="1" y="1"/>
                  </a:moveTo>
                  <a:lnTo>
                    <a:pt x="27456" y="28195"/>
                  </a:lnTo>
                  <a:lnTo>
                    <a:pt x="27897" y="27766"/>
                  </a:lnTo>
                  <a:lnTo>
                    <a:pt x="1" y="1"/>
                  </a:lnTo>
                  <a:close/>
                </a:path>
              </a:pathLst>
            </a:custGeom>
            <a:solidFill>
              <a:srgbClr val="EEC1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9" name="Google Shape;6639;p20"/>
            <p:cNvSpPr/>
            <p:nvPr/>
          </p:nvSpPr>
          <p:spPr>
            <a:xfrm>
              <a:off x="3164781" y="12822"/>
              <a:ext cx="1592161" cy="1795132"/>
            </a:xfrm>
            <a:custGeom>
              <a:rect b="b" l="l" r="r" t="t"/>
              <a:pathLst>
                <a:path extrusionOk="0" h="35386" w="31385">
                  <a:moveTo>
                    <a:pt x="30933" y="0"/>
                  </a:moveTo>
                  <a:lnTo>
                    <a:pt x="0" y="35385"/>
                  </a:lnTo>
                  <a:lnTo>
                    <a:pt x="31385" y="429"/>
                  </a:lnTo>
                  <a:lnTo>
                    <a:pt x="309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0" name="Google Shape;6640;p20"/>
            <p:cNvSpPr/>
            <p:nvPr/>
          </p:nvSpPr>
          <p:spPr>
            <a:xfrm>
              <a:off x="2987182" y="15815"/>
              <a:ext cx="917554" cy="1650805"/>
            </a:xfrm>
            <a:custGeom>
              <a:rect b="b" l="l" r="r" t="t"/>
              <a:pathLst>
                <a:path extrusionOk="0" h="32541" w="18087">
                  <a:moveTo>
                    <a:pt x="17562" y="1"/>
                  </a:moveTo>
                  <a:lnTo>
                    <a:pt x="1" y="32540"/>
                  </a:lnTo>
                  <a:lnTo>
                    <a:pt x="18086" y="298"/>
                  </a:lnTo>
                  <a:lnTo>
                    <a:pt x="1756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1" name="Google Shape;6641;p20"/>
            <p:cNvSpPr/>
            <p:nvPr/>
          </p:nvSpPr>
          <p:spPr>
            <a:xfrm>
              <a:off x="4132930" y="13989"/>
              <a:ext cx="496545" cy="590802"/>
            </a:xfrm>
            <a:custGeom>
              <a:rect b="b" l="l" r="r" t="t"/>
              <a:pathLst>
                <a:path extrusionOk="0" h="11646" w="9788">
                  <a:moveTo>
                    <a:pt x="9323" y="1"/>
                  </a:moveTo>
                  <a:lnTo>
                    <a:pt x="1" y="11645"/>
                  </a:lnTo>
                  <a:lnTo>
                    <a:pt x="9788" y="382"/>
                  </a:lnTo>
                  <a:lnTo>
                    <a:pt x="932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2" name="Google Shape;6642;p20"/>
            <p:cNvSpPr/>
            <p:nvPr/>
          </p:nvSpPr>
          <p:spPr>
            <a:xfrm>
              <a:off x="2156710" y="21243"/>
              <a:ext cx="247715" cy="1871278"/>
            </a:xfrm>
            <a:custGeom>
              <a:rect b="b" l="l" r="r" t="t"/>
              <a:pathLst>
                <a:path extrusionOk="0" h="36887" w="4883">
                  <a:moveTo>
                    <a:pt x="620" y="1"/>
                  </a:moveTo>
                  <a:lnTo>
                    <a:pt x="1" y="96"/>
                  </a:lnTo>
                  <a:lnTo>
                    <a:pt x="4882" y="36886"/>
                  </a:lnTo>
                  <a:lnTo>
                    <a:pt x="6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3" name="Google Shape;6643;p20"/>
            <p:cNvSpPr/>
            <p:nvPr/>
          </p:nvSpPr>
          <p:spPr>
            <a:xfrm>
              <a:off x="1587133" y="18250"/>
              <a:ext cx="602875" cy="1696665"/>
            </a:xfrm>
            <a:custGeom>
              <a:rect b="b" l="l" r="r" t="t"/>
              <a:pathLst>
                <a:path extrusionOk="0" h="33445" w="11884">
                  <a:moveTo>
                    <a:pt x="561" y="0"/>
                  </a:moveTo>
                  <a:lnTo>
                    <a:pt x="1" y="215"/>
                  </a:lnTo>
                  <a:lnTo>
                    <a:pt x="11883" y="33445"/>
                  </a:lnTo>
                  <a:lnTo>
                    <a:pt x="5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4" name="Google Shape;6644;p20"/>
            <p:cNvSpPr/>
            <p:nvPr/>
          </p:nvSpPr>
          <p:spPr>
            <a:xfrm>
              <a:off x="1397511" y="17641"/>
              <a:ext cx="271253" cy="613732"/>
            </a:xfrm>
            <a:custGeom>
              <a:rect b="b" l="l" r="r" t="t"/>
              <a:pathLst>
                <a:path extrusionOk="0" h="12098" w="5347">
                  <a:moveTo>
                    <a:pt x="548" y="0"/>
                  </a:moveTo>
                  <a:lnTo>
                    <a:pt x="0" y="238"/>
                  </a:lnTo>
                  <a:lnTo>
                    <a:pt x="5346" y="12097"/>
                  </a:lnTo>
                  <a:lnTo>
                    <a:pt x="54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5" name="Google Shape;6645;p20"/>
            <p:cNvSpPr/>
            <p:nvPr/>
          </p:nvSpPr>
          <p:spPr>
            <a:xfrm>
              <a:off x="2798727" y="19467"/>
              <a:ext cx="483863" cy="1538438"/>
            </a:xfrm>
            <a:custGeom>
              <a:rect b="b" l="l" r="r" t="t"/>
              <a:pathLst>
                <a:path extrusionOk="0" h="30326" w="9538">
                  <a:moveTo>
                    <a:pt x="8954" y="0"/>
                  </a:moveTo>
                  <a:lnTo>
                    <a:pt x="1" y="30325"/>
                  </a:lnTo>
                  <a:lnTo>
                    <a:pt x="9538" y="167"/>
                  </a:lnTo>
                  <a:lnTo>
                    <a:pt x="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6" name="Google Shape;6646;p20"/>
            <p:cNvSpPr/>
            <p:nvPr/>
          </p:nvSpPr>
          <p:spPr>
            <a:xfrm>
              <a:off x="-96131" y="409619"/>
              <a:ext cx="1769767" cy="1481062"/>
            </a:xfrm>
            <a:custGeom>
              <a:rect b="b" l="l" r="r" t="t"/>
              <a:pathLst>
                <a:path extrusionOk="0" h="29195" w="34886">
                  <a:moveTo>
                    <a:pt x="393" y="0"/>
                  </a:moveTo>
                  <a:lnTo>
                    <a:pt x="0" y="453"/>
                  </a:lnTo>
                  <a:lnTo>
                    <a:pt x="34886" y="29195"/>
                  </a:lnTo>
                  <a:lnTo>
                    <a:pt x="34886" y="29195"/>
                  </a:lnTo>
                  <a:lnTo>
                    <a:pt x="39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7" name="Google Shape;6647;p20"/>
            <p:cNvSpPr/>
            <p:nvPr/>
          </p:nvSpPr>
          <p:spPr>
            <a:xfrm>
              <a:off x="-90703" y="1793337"/>
              <a:ext cx="1896643" cy="575075"/>
            </a:xfrm>
            <a:custGeom>
              <a:rect b="b" l="l" r="r" t="t"/>
              <a:pathLst>
                <a:path extrusionOk="0" h="11336" w="37387">
                  <a:moveTo>
                    <a:pt x="179" y="1"/>
                  </a:moveTo>
                  <a:lnTo>
                    <a:pt x="0" y="584"/>
                  </a:lnTo>
                  <a:lnTo>
                    <a:pt x="37386" y="11335"/>
                  </a:lnTo>
                  <a:lnTo>
                    <a:pt x="37386" y="11335"/>
                  </a:lnTo>
                  <a:lnTo>
                    <a:pt x="1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8" name="Google Shape;6648;p20"/>
            <p:cNvSpPr/>
            <p:nvPr/>
          </p:nvSpPr>
          <p:spPr>
            <a:xfrm>
              <a:off x="4111827" y="4764346"/>
              <a:ext cx="279674" cy="364241"/>
            </a:xfrm>
            <a:custGeom>
              <a:rect b="b" l="l" r="r" t="t"/>
              <a:pathLst>
                <a:path extrusionOk="0" h="7180" w="5513">
                  <a:moveTo>
                    <a:pt x="0" y="0"/>
                  </a:moveTo>
                  <a:lnTo>
                    <a:pt x="5025" y="7180"/>
                  </a:lnTo>
                  <a:lnTo>
                    <a:pt x="5513" y="6811"/>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9" name="Google Shape;6649;p20"/>
            <p:cNvSpPr/>
            <p:nvPr/>
          </p:nvSpPr>
          <p:spPr>
            <a:xfrm>
              <a:off x="3466767" y="2922196"/>
              <a:ext cx="1548077" cy="553312"/>
            </a:xfrm>
            <a:custGeom>
              <a:rect b="b" l="l" r="r" t="t"/>
              <a:pathLst>
                <a:path extrusionOk="0" h="10907" w="30516">
                  <a:moveTo>
                    <a:pt x="0" y="0"/>
                  </a:moveTo>
                  <a:lnTo>
                    <a:pt x="30314" y="10906"/>
                  </a:lnTo>
                  <a:lnTo>
                    <a:pt x="30516" y="10323"/>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0" name="Google Shape;6650;p20"/>
            <p:cNvSpPr/>
            <p:nvPr/>
          </p:nvSpPr>
          <p:spPr>
            <a:xfrm>
              <a:off x="3075956" y="2712028"/>
              <a:ext cx="1937125" cy="456671"/>
            </a:xfrm>
            <a:custGeom>
              <a:rect b="b" l="l" r="r" t="t"/>
              <a:pathLst>
                <a:path extrusionOk="0" h="9002" w="38185">
                  <a:moveTo>
                    <a:pt x="1" y="0"/>
                  </a:moveTo>
                  <a:lnTo>
                    <a:pt x="38053" y="9001"/>
                  </a:lnTo>
                  <a:lnTo>
                    <a:pt x="38184" y="8430"/>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1" name="Google Shape;6651;p20"/>
            <p:cNvSpPr/>
            <p:nvPr/>
          </p:nvSpPr>
          <p:spPr>
            <a:xfrm>
              <a:off x="3287392" y="1590424"/>
              <a:ext cx="1728067" cy="668063"/>
            </a:xfrm>
            <a:custGeom>
              <a:rect b="b" l="l" r="r" t="t"/>
              <a:pathLst>
                <a:path extrusionOk="0" h="13169" w="34064">
                  <a:moveTo>
                    <a:pt x="33838" y="0"/>
                  </a:moveTo>
                  <a:lnTo>
                    <a:pt x="0" y="13168"/>
                  </a:lnTo>
                  <a:lnTo>
                    <a:pt x="34064" y="560"/>
                  </a:lnTo>
                  <a:lnTo>
                    <a:pt x="338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2" name="Google Shape;6652;p20"/>
            <p:cNvSpPr/>
            <p:nvPr/>
          </p:nvSpPr>
          <p:spPr>
            <a:xfrm>
              <a:off x="-93747" y="2899825"/>
              <a:ext cx="1805430" cy="1011759"/>
            </a:xfrm>
            <a:custGeom>
              <a:rect b="b" l="l" r="r" t="t"/>
              <a:pathLst>
                <a:path extrusionOk="0" h="19944" w="35589">
                  <a:moveTo>
                    <a:pt x="35589" y="1"/>
                  </a:moveTo>
                  <a:lnTo>
                    <a:pt x="1" y="19408"/>
                  </a:lnTo>
                  <a:lnTo>
                    <a:pt x="299" y="19944"/>
                  </a:lnTo>
                  <a:lnTo>
                    <a:pt x="3558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3" name="Google Shape;6653;p20"/>
            <p:cNvSpPr/>
            <p:nvPr/>
          </p:nvSpPr>
          <p:spPr>
            <a:xfrm>
              <a:off x="2980537" y="3326856"/>
              <a:ext cx="1180893" cy="1801169"/>
            </a:xfrm>
            <a:custGeom>
              <a:rect b="b" l="l" r="r" t="t"/>
              <a:pathLst>
                <a:path extrusionOk="0" h="35505" w="23278">
                  <a:moveTo>
                    <a:pt x="1" y="1"/>
                  </a:moveTo>
                  <a:lnTo>
                    <a:pt x="22777" y="35505"/>
                  </a:lnTo>
                  <a:lnTo>
                    <a:pt x="23277" y="3516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4" name="Google Shape;6654;p20"/>
            <p:cNvSpPr/>
            <p:nvPr/>
          </p:nvSpPr>
          <p:spPr>
            <a:xfrm>
              <a:off x="2967854" y="3028472"/>
              <a:ext cx="2053043" cy="1957620"/>
            </a:xfrm>
            <a:custGeom>
              <a:rect b="b" l="l" r="r" t="t"/>
              <a:pathLst>
                <a:path extrusionOk="0" h="38589" w="40470">
                  <a:moveTo>
                    <a:pt x="1" y="1"/>
                  </a:moveTo>
                  <a:lnTo>
                    <a:pt x="40029" y="38589"/>
                  </a:lnTo>
                  <a:lnTo>
                    <a:pt x="40470" y="3816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5" name="Google Shape;6655;p20"/>
            <p:cNvSpPr/>
            <p:nvPr/>
          </p:nvSpPr>
          <p:spPr>
            <a:xfrm>
              <a:off x="3922154" y="1433369"/>
              <a:ext cx="1093891" cy="501365"/>
            </a:xfrm>
            <a:custGeom>
              <a:rect b="b" l="l" r="r" t="t"/>
              <a:pathLst>
                <a:path extrusionOk="0" h="9883" w="21563">
                  <a:moveTo>
                    <a:pt x="21313" y="1"/>
                  </a:moveTo>
                  <a:lnTo>
                    <a:pt x="1" y="9883"/>
                  </a:lnTo>
                  <a:lnTo>
                    <a:pt x="21563" y="548"/>
                  </a:lnTo>
                  <a:lnTo>
                    <a:pt x="213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6" name="Google Shape;6656;p20"/>
            <p:cNvSpPr/>
            <p:nvPr/>
          </p:nvSpPr>
          <p:spPr>
            <a:xfrm>
              <a:off x="59097" y="4113856"/>
              <a:ext cx="964631" cy="1016578"/>
            </a:xfrm>
            <a:custGeom>
              <a:rect b="b" l="l" r="r" t="t"/>
              <a:pathLst>
                <a:path extrusionOk="0" h="20039" w="19015">
                  <a:moveTo>
                    <a:pt x="19014" y="0"/>
                  </a:moveTo>
                  <a:lnTo>
                    <a:pt x="0" y="19610"/>
                  </a:lnTo>
                  <a:lnTo>
                    <a:pt x="429" y="20039"/>
                  </a:lnTo>
                  <a:lnTo>
                    <a:pt x="190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7" name="Google Shape;6657;p20"/>
            <p:cNvSpPr/>
            <p:nvPr/>
          </p:nvSpPr>
          <p:spPr>
            <a:xfrm>
              <a:off x="-93747" y="3352829"/>
              <a:ext cx="1174856" cy="662635"/>
            </a:xfrm>
            <a:custGeom>
              <a:rect b="b" l="l" r="r" t="t"/>
              <a:pathLst>
                <a:path extrusionOk="0" h="13062" w="23159">
                  <a:moveTo>
                    <a:pt x="23159" y="1"/>
                  </a:moveTo>
                  <a:lnTo>
                    <a:pt x="1" y="12526"/>
                  </a:lnTo>
                  <a:lnTo>
                    <a:pt x="299" y="13062"/>
                  </a:lnTo>
                  <a:lnTo>
                    <a:pt x="2315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8" name="Google Shape;6658;p20"/>
            <p:cNvSpPr/>
            <p:nvPr/>
          </p:nvSpPr>
          <p:spPr>
            <a:xfrm>
              <a:off x="-91312" y="1652008"/>
              <a:ext cx="616116" cy="230162"/>
            </a:xfrm>
            <a:custGeom>
              <a:rect b="b" l="l" r="r" t="t"/>
              <a:pathLst>
                <a:path extrusionOk="0" h="4537" w="12145">
                  <a:moveTo>
                    <a:pt x="203" y="1"/>
                  </a:moveTo>
                  <a:lnTo>
                    <a:pt x="1" y="572"/>
                  </a:lnTo>
                  <a:lnTo>
                    <a:pt x="12145" y="4537"/>
                  </a:lnTo>
                  <a:lnTo>
                    <a:pt x="2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9" name="Google Shape;6659;p20"/>
            <p:cNvSpPr/>
            <p:nvPr/>
          </p:nvSpPr>
          <p:spPr>
            <a:xfrm>
              <a:off x="1972516" y="3207898"/>
              <a:ext cx="391433" cy="1914094"/>
            </a:xfrm>
            <a:custGeom>
              <a:rect b="b" l="l" r="r" t="t"/>
              <a:pathLst>
                <a:path extrusionOk="0" h="37731" w="7716">
                  <a:moveTo>
                    <a:pt x="7715" y="0"/>
                  </a:moveTo>
                  <a:lnTo>
                    <a:pt x="0" y="37624"/>
                  </a:lnTo>
                  <a:lnTo>
                    <a:pt x="595" y="37731"/>
                  </a:lnTo>
                  <a:lnTo>
                    <a:pt x="77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0" name="Google Shape;6660;p20"/>
            <p:cNvSpPr/>
            <p:nvPr/>
          </p:nvSpPr>
          <p:spPr>
            <a:xfrm>
              <a:off x="2160920" y="4414625"/>
              <a:ext cx="101561" cy="706720"/>
            </a:xfrm>
            <a:custGeom>
              <a:rect b="b" l="l" r="r" t="t"/>
              <a:pathLst>
                <a:path extrusionOk="0" h="13931" w="2002">
                  <a:moveTo>
                    <a:pt x="2001" y="1"/>
                  </a:moveTo>
                  <a:lnTo>
                    <a:pt x="1" y="13860"/>
                  </a:lnTo>
                  <a:lnTo>
                    <a:pt x="596" y="13931"/>
                  </a:lnTo>
                  <a:lnTo>
                    <a:pt x="20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1" name="Google Shape;6661;p20"/>
            <p:cNvSpPr/>
            <p:nvPr/>
          </p:nvSpPr>
          <p:spPr>
            <a:xfrm>
              <a:off x="-90094" y="2860561"/>
              <a:ext cx="1409178" cy="362466"/>
            </a:xfrm>
            <a:custGeom>
              <a:rect b="b" l="l" r="r" t="t"/>
              <a:pathLst>
                <a:path extrusionOk="0" h="7145" w="27778">
                  <a:moveTo>
                    <a:pt x="27778" y="1"/>
                  </a:moveTo>
                  <a:lnTo>
                    <a:pt x="0" y="6549"/>
                  </a:lnTo>
                  <a:lnTo>
                    <a:pt x="155" y="7145"/>
                  </a:lnTo>
                  <a:lnTo>
                    <a:pt x="277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2" name="Google Shape;6662;p20"/>
            <p:cNvSpPr/>
            <p:nvPr/>
          </p:nvSpPr>
          <p:spPr>
            <a:xfrm>
              <a:off x="59097" y="12822"/>
              <a:ext cx="1490701" cy="1569840"/>
            </a:xfrm>
            <a:custGeom>
              <a:rect b="b" l="l" r="r" t="t"/>
              <a:pathLst>
                <a:path extrusionOk="0" h="30945" w="29385">
                  <a:moveTo>
                    <a:pt x="429" y="0"/>
                  </a:moveTo>
                  <a:lnTo>
                    <a:pt x="0" y="429"/>
                  </a:lnTo>
                  <a:lnTo>
                    <a:pt x="29385" y="30944"/>
                  </a:lnTo>
                  <a:lnTo>
                    <a:pt x="42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3" name="Google Shape;6663;p20"/>
            <p:cNvSpPr/>
            <p:nvPr/>
          </p:nvSpPr>
          <p:spPr>
            <a:xfrm>
              <a:off x="-111857" y="2990426"/>
              <a:ext cx="2131573" cy="2152372"/>
            </a:xfrm>
            <a:custGeom>
              <a:rect b="b" l="l" r="r" t="t"/>
              <a:pathLst>
                <a:path extrusionOk="0" h="42428" w="42018">
                  <a:moveTo>
                    <a:pt x="42018" y="1"/>
                  </a:moveTo>
                  <a:lnTo>
                    <a:pt x="167" y="41661"/>
                  </a:lnTo>
                  <a:cubicBezTo>
                    <a:pt x="1" y="41839"/>
                    <a:pt x="1" y="42137"/>
                    <a:pt x="179" y="42304"/>
                  </a:cubicBezTo>
                  <a:cubicBezTo>
                    <a:pt x="267" y="42386"/>
                    <a:pt x="381" y="42427"/>
                    <a:pt x="495" y="42427"/>
                  </a:cubicBezTo>
                  <a:cubicBezTo>
                    <a:pt x="613" y="42427"/>
                    <a:pt x="731" y="42383"/>
                    <a:pt x="822" y="42292"/>
                  </a:cubicBezTo>
                  <a:lnTo>
                    <a:pt x="420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4" name="Google Shape;6664;p20"/>
            <p:cNvSpPr/>
            <p:nvPr/>
          </p:nvSpPr>
          <p:spPr>
            <a:xfrm>
              <a:off x="-111248" y="546"/>
              <a:ext cx="2007183" cy="1983797"/>
            </a:xfrm>
            <a:custGeom>
              <a:rect b="b" l="l" r="r" t="t"/>
              <a:pathLst>
                <a:path extrusionOk="0" h="39105" w="39566">
                  <a:moveTo>
                    <a:pt x="510" y="0"/>
                  </a:moveTo>
                  <a:cubicBezTo>
                    <a:pt x="382" y="0"/>
                    <a:pt x="256" y="52"/>
                    <a:pt x="167" y="147"/>
                  </a:cubicBezTo>
                  <a:cubicBezTo>
                    <a:pt x="1" y="325"/>
                    <a:pt x="1" y="599"/>
                    <a:pt x="179" y="778"/>
                  </a:cubicBezTo>
                  <a:lnTo>
                    <a:pt x="39565" y="39104"/>
                  </a:lnTo>
                  <a:lnTo>
                    <a:pt x="822" y="123"/>
                  </a:lnTo>
                  <a:cubicBezTo>
                    <a:pt x="733" y="40"/>
                    <a:pt x="621" y="0"/>
                    <a:pt x="5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5" name="Google Shape;6665;p20"/>
            <p:cNvSpPr/>
            <p:nvPr/>
          </p:nvSpPr>
          <p:spPr>
            <a:xfrm>
              <a:off x="2950962" y="3038770"/>
              <a:ext cx="2083836" cy="2103925"/>
            </a:xfrm>
            <a:custGeom>
              <a:rect b="b" l="l" r="r" t="t"/>
              <a:pathLst>
                <a:path extrusionOk="0" h="41473" w="41077">
                  <a:moveTo>
                    <a:pt x="0" y="0"/>
                  </a:moveTo>
                  <a:lnTo>
                    <a:pt x="40267" y="41339"/>
                  </a:lnTo>
                  <a:cubicBezTo>
                    <a:pt x="40357" y="41428"/>
                    <a:pt x="40470" y="41473"/>
                    <a:pt x="40583" y="41473"/>
                  </a:cubicBezTo>
                  <a:cubicBezTo>
                    <a:pt x="40696" y="41473"/>
                    <a:pt x="40809" y="41428"/>
                    <a:pt x="40898" y="41339"/>
                  </a:cubicBezTo>
                  <a:cubicBezTo>
                    <a:pt x="41077" y="41160"/>
                    <a:pt x="41077" y="40874"/>
                    <a:pt x="40898" y="40696"/>
                  </a:cubicBez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6" name="Google Shape;6666;p20"/>
            <p:cNvSpPr/>
            <p:nvPr/>
          </p:nvSpPr>
          <p:spPr>
            <a:xfrm>
              <a:off x="3590594" y="-12"/>
              <a:ext cx="1444182" cy="1427441"/>
            </a:xfrm>
            <a:custGeom>
              <a:rect b="b" l="l" r="r" t="t"/>
              <a:pathLst>
                <a:path extrusionOk="0" h="28138" w="28468">
                  <a:moveTo>
                    <a:pt x="27974" y="0"/>
                  </a:moveTo>
                  <a:cubicBezTo>
                    <a:pt x="27861" y="0"/>
                    <a:pt x="27748" y="45"/>
                    <a:pt x="27658" y="134"/>
                  </a:cubicBezTo>
                  <a:lnTo>
                    <a:pt x="0" y="28137"/>
                  </a:lnTo>
                  <a:lnTo>
                    <a:pt x="28277" y="777"/>
                  </a:lnTo>
                  <a:lnTo>
                    <a:pt x="28289" y="777"/>
                  </a:lnTo>
                  <a:cubicBezTo>
                    <a:pt x="28468" y="598"/>
                    <a:pt x="28468" y="313"/>
                    <a:pt x="28289" y="134"/>
                  </a:cubicBezTo>
                  <a:cubicBezTo>
                    <a:pt x="28200" y="45"/>
                    <a:pt x="28087" y="0"/>
                    <a:pt x="279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7" name="Google Shape;6667;p20"/>
            <p:cNvSpPr/>
            <p:nvPr/>
          </p:nvSpPr>
          <p:spPr>
            <a:xfrm>
              <a:off x="-102776" y="272500"/>
              <a:ext cx="1801777" cy="1595864"/>
            </a:xfrm>
            <a:custGeom>
              <a:rect b="b" l="l" r="r" t="t"/>
              <a:pathLst>
                <a:path extrusionOk="0" h="31458" w="35517">
                  <a:moveTo>
                    <a:pt x="324" y="1"/>
                  </a:moveTo>
                  <a:cubicBezTo>
                    <a:pt x="243" y="1"/>
                    <a:pt x="164" y="34"/>
                    <a:pt x="107" y="96"/>
                  </a:cubicBezTo>
                  <a:cubicBezTo>
                    <a:pt x="0" y="227"/>
                    <a:pt x="12" y="417"/>
                    <a:pt x="131" y="525"/>
                  </a:cubicBezTo>
                  <a:lnTo>
                    <a:pt x="35517" y="31457"/>
                  </a:lnTo>
                  <a:lnTo>
                    <a:pt x="536" y="84"/>
                  </a:lnTo>
                  <a:cubicBezTo>
                    <a:pt x="474" y="28"/>
                    <a:pt x="398" y="1"/>
                    <a:pt x="3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8" name="Google Shape;6668;p20"/>
            <p:cNvSpPr/>
            <p:nvPr/>
          </p:nvSpPr>
          <p:spPr>
            <a:xfrm>
              <a:off x="-113074" y="1118599"/>
              <a:ext cx="1670133" cy="927902"/>
            </a:xfrm>
            <a:custGeom>
              <a:rect b="b" l="l" r="r" t="t"/>
              <a:pathLst>
                <a:path extrusionOk="0" h="18291" w="32922">
                  <a:moveTo>
                    <a:pt x="543" y="1"/>
                  </a:moveTo>
                  <a:cubicBezTo>
                    <a:pt x="370" y="1"/>
                    <a:pt x="205" y="99"/>
                    <a:pt x="120" y="252"/>
                  </a:cubicBezTo>
                  <a:cubicBezTo>
                    <a:pt x="1" y="455"/>
                    <a:pt x="84" y="741"/>
                    <a:pt x="310" y="860"/>
                  </a:cubicBezTo>
                  <a:lnTo>
                    <a:pt x="32922" y="18290"/>
                  </a:lnTo>
                  <a:lnTo>
                    <a:pt x="751" y="50"/>
                  </a:lnTo>
                  <a:cubicBezTo>
                    <a:pt x="683" y="16"/>
                    <a:pt x="613" y="1"/>
                    <a:pt x="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9" name="Google Shape;6669;p20"/>
            <p:cNvSpPr/>
            <p:nvPr/>
          </p:nvSpPr>
          <p:spPr>
            <a:xfrm>
              <a:off x="-103994" y="399676"/>
              <a:ext cx="598614" cy="501060"/>
            </a:xfrm>
            <a:custGeom>
              <a:rect b="b" l="l" r="r" t="t"/>
              <a:pathLst>
                <a:path extrusionOk="0" h="9877" w="11800">
                  <a:moveTo>
                    <a:pt x="347" y="0"/>
                  </a:moveTo>
                  <a:cubicBezTo>
                    <a:pt x="255" y="0"/>
                    <a:pt x="162" y="40"/>
                    <a:pt x="96" y="113"/>
                  </a:cubicBezTo>
                  <a:cubicBezTo>
                    <a:pt x="0" y="256"/>
                    <a:pt x="12" y="447"/>
                    <a:pt x="143" y="554"/>
                  </a:cubicBezTo>
                  <a:lnTo>
                    <a:pt x="11800" y="9876"/>
                  </a:lnTo>
                  <a:lnTo>
                    <a:pt x="548" y="77"/>
                  </a:lnTo>
                  <a:cubicBezTo>
                    <a:pt x="490" y="25"/>
                    <a:pt x="419" y="0"/>
                    <a:pt x="3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0" name="Google Shape;6670;p20"/>
            <p:cNvSpPr/>
            <p:nvPr/>
          </p:nvSpPr>
          <p:spPr>
            <a:xfrm>
              <a:off x="-110030" y="2629240"/>
              <a:ext cx="1892381" cy="255223"/>
            </a:xfrm>
            <a:custGeom>
              <a:rect b="b" l="l" r="r" t="t"/>
              <a:pathLst>
                <a:path extrusionOk="0" h="5031" w="37303">
                  <a:moveTo>
                    <a:pt x="37303" y="1"/>
                  </a:moveTo>
                  <a:lnTo>
                    <a:pt x="417" y="4120"/>
                  </a:lnTo>
                  <a:cubicBezTo>
                    <a:pt x="155" y="4144"/>
                    <a:pt x="0" y="4382"/>
                    <a:pt x="24" y="4644"/>
                  </a:cubicBezTo>
                  <a:cubicBezTo>
                    <a:pt x="57" y="4872"/>
                    <a:pt x="237" y="5030"/>
                    <a:pt x="466" y="5030"/>
                  </a:cubicBezTo>
                  <a:cubicBezTo>
                    <a:pt x="489" y="5030"/>
                    <a:pt x="512" y="5029"/>
                    <a:pt x="536" y="5025"/>
                  </a:cubicBezTo>
                  <a:lnTo>
                    <a:pt x="3730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1" name="Google Shape;6671;p20"/>
            <p:cNvSpPr/>
            <p:nvPr/>
          </p:nvSpPr>
          <p:spPr>
            <a:xfrm>
              <a:off x="-103385" y="2842451"/>
              <a:ext cx="1708789" cy="605057"/>
            </a:xfrm>
            <a:custGeom>
              <a:rect b="b" l="l" r="r" t="t"/>
              <a:pathLst>
                <a:path extrusionOk="0" h="11927" w="33684">
                  <a:moveTo>
                    <a:pt x="33683" y="1"/>
                  </a:moveTo>
                  <a:lnTo>
                    <a:pt x="239" y="11335"/>
                  </a:lnTo>
                  <a:cubicBezTo>
                    <a:pt x="72" y="11395"/>
                    <a:pt x="0" y="11574"/>
                    <a:pt x="48" y="11728"/>
                  </a:cubicBezTo>
                  <a:cubicBezTo>
                    <a:pt x="94" y="11849"/>
                    <a:pt x="199" y="11926"/>
                    <a:pt x="321" y="11926"/>
                  </a:cubicBezTo>
                  <a:cubicBezTo>
                    <a:pt x="356" y="11926"/>
                    <a:pt x="392" y="11920"/>
                    <a:pt x="429" y="11907"/>
                  </a:cubicBezTo>
                  <a:lnTo>
                    <a:pt x="336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2" name="Google Shape;6672;p20"/>
            <p:cNvSpPr/>
            <p:nvPr/>
          </p:nvSpPr>
          <p:spPr>
            <a:xfrm>
              <a:off x="-103994" y="3364294"/>
              <a:ext cx="625805" cy="272674"/>
            </a:xfrm>
            <a:custGeom>
              <a:rect b="b" l="l" r="r" t="t"/>
              <a:pathLst>
                <a:path extrusionOk="0" h="5375" w="12336">
                  <a:moveTo>
                    <a:pt x="12335" y="1"/>
                  </a:moveTo>
                  <a:lnTo>
                    <a:pt x="239" y="4799"/>
                  </a:lnTo>
                  <a:cubicBezTo>
                    <a:pt x="72" y="4870"/>
                    <a:pt x="0" y="5049"/>
                    <a:pt x="72" y="5192"/>
                  </a:cubicBezTo>
                  <a:cubicBezTo>
                    <a:pt x="124" y="5306"/>
                    <a:pt x="235" y="5374"/>
                    <a:pt x="351" y="5374"/>
                  </a:cubicBezTo>
                  <a:cubicBezTo>
                    <a:pt x="393" y="5374"/>
                    <a:pt x="436" y="5366"/>
                    <a:pt x="477" y="5347"/>
                  </a:cubicBezTo>
                  <a:lnTo>
                    <a:pt x="123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3" name="Google Shape;6673;p20"/>
            <p:cNvSpPr/>
            <p:nvPr/>
          </p:nvSpPr>
          <p:spPr>
            <a:xfrm>
              <a:off x="-103385" y="1749863"/>
              <a:ext cx="1551729" cy="484472"/>
            </a:xfrm>
            <a:custGeom>
              <a:rect b="b" l="l" r="r" t="t"/>
              <a:pathLst>
                <a:path extrusionOk="0" h="9550" w="30588">
                  <a:moveTo>
                    <a:pt x="347" y="1"/>
                  </a:moveTo>
                  <a:cubicBezTo>
                    <a:pt x="208" y="1"/>
                    <a:pt x="78" y="95"/>
                    <a:pt x="48" y="215"/>
                  </a:cubicBezTo>
                  <a:cubicBezTo>
                    <a:pt x="0" y="369"/>
                    <a:pt x="84" y="548"/>
                    <a:pt x="250" y="584"/>
                  </a:cubicBezTo>
                  <a:lnTo>
                    <a:pt x="30588" y="9549"/>
                  </a:lnTo>
                  <a:lnTo>
                    <a:pt x="30588" y="9549"/>
                  </a:lnTo>
                  <a:lnTo>
                    <a:pt x="429" y="12"/>
                  </a:lnTo>
                  <a:cubicBezTo>
                    <a:pt x="402" y="4"/>
                    <a:pt x="374" y="1"/>
                    <a:pt x="3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4" name="Google Shape;6674;p20"/>
            <p:cNvSpPr/>
            <p:nvPr/>
          </p:nvSpPr>
          <p:spPr>
            <a:xfrm>
              <a:off x="293411" y="3358866"/>
              <a:ext cx="1488317" cy="1775804"/>
            </a:xfrm>
            <a:custGeom>
              <a:rect b="b" l="l" r="r" t="t"/>
              <a:pathLst>
                <a:path extrusionOk="0" h="35005" w="29338">
                  <a:moveTo>
                    <a:pt x="29338" y="1"/>
                  </a:moveTo>
                  <a:lnTo>
                    <a:pt x="120" y="34505"/>
                  </a:lnTo>
                  <a:cubicBezTo>
                    <a:pt x="120" y="34505"/>
                    <a:pt x="120" y="34505"/>
                    <a:pt x="120" y="34505"/>
                  </a:cubicBezTo>
                  <a:lnTo>
                    <a:pt x="120" y="34505"/>
                  </a:lnTo>
                  <a:cubicBezTo>
                    <a:pt x="112" y="34505"/>
                    <a:pt x="109" y="34510"/>
                    <a:pt x="112" y="34510"/>
                  </a:cubicBezTo>
                  <a:cubicBezTo>
                    <a:pt x="113" y="34510"/>
                    <a:pt x="116" y="34509"/>
                    <a:pt x="120" y="34505"/>
                  </a:cubicBezTo>
                  <a:lnTo>
                    <a:pt x="120" y="34505"/>
                  </a:lnTo>
                  <a:cubicBezTo>
                    <a:pt x="1" y="34636"/>
                    <a:pt x="25" y="34826"/>
                    <a:pt x="167" y="34933"/>
                  </a:cubicBezTo>
                  <a:cubicBezTo>
                    <a:pt x="225" y="34981"/>
                    <a:pt x="297" y="35005"/>
                    <a:pt x="367" y="35005"/>
                  </a:cubicBezTo>
                  <a:cubicBezTo>
                    <a:pt x="456" y="35005"/>
                    <a:pt x="543" y="34966"/>
                    <a:pt x="596" y="34886"/>
                  </a:cubicBezTo>
                  <a:lnTo>
                    <a:pt x="2933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5" name="Google Shape;6675;p20"/>
            <p:cNvSpPr/>
            <p:nvPr/>
          </p:nvSpPr>
          <p:spPr>
            <a:xfrm>
              <a:off x="1672306" y="3227784"/>
              <a:ext cx="587149" cy="1915717"/>
            </a:xfrm>
            <a:custGeom>
              <a:rect b="b" l="l" r="r" t="t"/>
              <a:pathLst>
                <a:path extrusionOk="0" h="37763" w="11574">
                  <a:moveTo>
                    <a:pt x="11574" y="1"/>
                  </a:moveTo>
                  <a:lnTo>
                    <a:pt x="72" y="37160"/>
                  </a:lnTo>
                  <a:cubicBezTo>
                    <a:pt x="1" y="37410"/>
                    <a:pt x="132" y="37672"/>
                    <a:pt x="382" y="37744"/>
                  </a:cubicBezTo>
                  <a:cubicBezTo>
                    <a:pt x="423" y="37756"/>
                    <a:pt x="466" y="37762"/>
                    <a:pt x="508" y="37762"/>
                  </a:cubicBezTo>
                  <a:cubicBezTo>
                    <a:pt x="706" y="37762"/>
                    <a:pt x="894" y="37631"/>
                    <a:pt x="953" y="37434"/>
                  </a:cubicBezTo>
                  <a:lnTo>
                    <a:pt x="115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6" name="Google Shape;6676;p20"/>
            <p:cNvSpPr/>
            <p:nvPr/>
          </p:nvSpPr>
          <p:spPr>
            <a:xfrm>
              <a:off x="4654771" y="637795"/>
              <a:ext cx="372713" cy="283479"/>
            </a:xfrm>
            <a:custGeom>
              <a:rect b="b" l="l" r="r" t="t"/>
              <a:pathLst>
                <a:path extrusionOk="0" h="5588" w="7347">
                  <a:moveTo>
                    <a:pt x="7007" y="0"/>
                  </a:moveTo>
                  <a:cubicBezTo>
                    <a:pt x="6938" y="0"/>
                    <a:pt x="6868" y="21"/>
                    <a:pt x="6811" y="63"/>
                  </a:cubicBezTo>
                  <a:lnTo>
                    <a:pt x="1" y="5587"/>
                  </a:lnTo>
                  <a:lnTo>
                    <a:pt x="7180" y="563"/>
                  </a:lnTo>
                  <a:lnTo>
                    <a:pt x="7204" y="539"/>
                  </a:lnTo>
                  <a:cubicBezTo>
                    <a:pt x="7335" y="444"/>
                    <a:pt x="7347" y="241"/>
                    <a:pt x="7240" y="110"/>
                  </a:cubicBezTo>
                  <a:cubicBezTo>
                    <a:pt x="7186" y="36"/>
                    <a:pt x="7098" y="0"/>
                    <a:pt x="70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7" name="Google Shape;6677;p20"/>
            <p:cNvSpPr/>
            <p:nvPr/>
          </p:nvSpPr>
          <p:spPr>
            <a:xfrm>
              <a:off x="2813235" y="8713"/>
              <a:ext cx="554530" cy="1558223"/>
            </a:xfrm>
            <a:custGeom>
              <a:rect b="b" l="l" r="r" t="t"/>
              <a:pathLst>
                <a:path extrusionOk="0" h="30716" w="10931">
                  <a:moveTo>
                    <a:pt x="10633" y="1"/>
                  </a:moveTo>
                  <a:cubicBezTo>
                    <a:pt x="10497" y="1"/>
                    <a:pt x="10373" y="73"/>
                    <a:pt x="10323" y="212"/>
                  </a:cubicBezTo>
                  <a:lnTo>
                    <a:pt x="1" y="30716"/>
                  </a:lnTo>
                  <a:lnTo>
                    <a:pt x="10895" y="403"/>
                  </a:lnTo>
                  <a:cubicBezTo>
                    <a:pt x="10931" y="236"/>
                    <a:pt x="10859" y="57"/>
                    <a:pt x="10716" y="10"/>
                  </a:cubicBezTo>
                  <a:cubicBezTo>
                    <a:pt x="10688" y="4"/>
                    <a:pt x="10660" y="1"/>
                    <a:pt x="106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8" name="Google Shape;6678;p20"/>
            <p:cNvSpPr/>
            <p:nvPr/>
          </p:nvSpPr>
          <p:spPr>
            <a:xfrm>
              <a:off x="2601850" y="89"/>
              <a:ext cx="468136" cy="1957062"/>
            </a:xfrm>
            <a:custGeom>
              <a:rect b="b" l="l" r="r" t="t"/>
              <a:pathLst>
                <a:path extrusionOk="0" h="38578" w="9228">
                  <a:moveTo>
                    <a:pt x="8708" y="0"/>
                  </a:moveTo>
                  <a:cubicBezTo>
                    <a:pt x="8508" y="0"/>
                    <a:pt x="8326" y="144"/>
                    <a:pt x="8275" y="358"/>
                  </a:cubicBezTo>
                  <a:lnTo>
                    <a:pt x="0" y="38577"/>
                  </a:lnTo>
                  <a:lnTo>
                    <a:pt x="0" y="38577"/>
                  </a:lnTo>
                  <a:lnTo>
                    <a:pt x="9168" y="573"/>
                  </a:lnTo>
                  <a:cubicBezTo>
                    <a:pt x="9228" y="311"/>
                    <a:pt x="9049" y="84"/>
                    <a:pt x="8811" y="13"/>
                  </a:cubicBezTo>
                  <a:cubicBezTo>
                    <a:pt x="8777" y="4"/>
                    <a:pt x="8742" y="0"/>
                    <a:pt x="87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9" name="Google Shape;6679;p20"/>
            <p:cNvSpPr/>
            <p:nvPr/>
          </p:nvSpPr>
          <p:spPr>
            <a:xfrm>
              <a:off x="1467567" y="241"/>
              <a:ext cx="680137" cy="1746076"/>
            </a:xfrm>
            <a:custGeom>
              <a:rect b="b" l="l" r="r" t="t"/>
              <a:pathLst>
                <a:path extrusionOk="0" h="34419" w="13407">
                  <a:moveTo>
                    <a:pt x="513" y="1"/>
                  </a:moveTo>
                  <a:cubicBezTo>
                    <a:pt x="456" y="1"/>
                    <a:pt x="399" y="11"/>
                    <a:pt x="346" y="34"/>
                  </a:cubicBezTo>
                  <a:cubicBezTo>
                    <a:pt x="120" y="117"/>
                    <a:pt x="1" y="391"/>
                    <a:pt x="96" y="629"/>
                  </a:cubicBezTo>
                  <a:lnTo>
                    <a:pt x="13407" y="34419"/>
                  </a:lnTo>
                  <a:lnTo>
                    <a:pt x="953" y="296"/>
                  </a:lnTo>
                  <a:cubicBezTo>
                    <a:pt x="889" y="113"/>
                    <a:pt x="700" y="1"/>
                    <a:pt x="5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0" name="Google Shape;6680;p20"/>
            <p:cNvSpPr/>
            <p:nvPr/>
          </p:nvSpPr>
          <p:spPr>
            <a:xfrm>
              <a:off x="2790306" y="3321428"/>
              <a:ext cx="1002070" cy="1801676"/>
            </a:xfrm>
            <a:custGeom>
              <a:rect b="b" l="l" r="r" t="t"/>
              <a:pathLst>
                <a:path extrusionOk="0" h="35515" w="19753">
                  <a:moveTo>
                    <a:pt x="0" y="0"/>
                  </a:moveTo>
                  <a:lnTo>
                    <a:pt x="19598" y="35481"/>
                  </a:lnTo>
                  <a:cubicBezTo>
                    <a:pt x="19615" y="35498"/>
                    <a:pt x="19649" y="35515"/>
                    <a:pt x="19677" y="35515"/>
                  </a:cubicBezTo>
                  <a:cubicBezTo>
                    <a:pt x="19688" y="35515"/>
                    <a:pt x="19698" y="35512"/>
                    <a:pt x="19705" y="35505"/>
                  </a:cubicBezTo>
                  <a:cubicBezTo>
                    <a:pt x="19741" y="35493"/>
                    <a:pt x="19753" y="35433"/>
                    <a:pt x="19741" y="35410"/>
                  </a:cubicBez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1" name="Google Shape;6681;p20"/>
            <p:cNvSpPr/>
            <p:nvPr/>
          </p:nvSpPr>
          <p:spPr>
            <a:xfrm>
              <a:off x="3216727" y="869573"/>
              <a:ext cx="1810807" cy="1183582"/>
            </a:xfrm>
            <a:custGeom>
              <a:rect b="b" l="l" r="r" t="t"/>
              <a:pathLst>
                <a:path extrusionOk="0" h="23331" w="35695">
                  <a:moveTo>
                    <a:pt x="35359" y="1"/>
                  </a:moveTo>
                  <a:cubicBezTo>
                    <a:pt x="35302" y="1"/>
                    <a:pt x="35244" y="18"/>
                    <a:pt x="35195" y="54"/>
                  </a:cubicBezTo>
                  <a:lnTo>
                    <a:pt x="0" y="23330"/>
                  </a:lnTo>
                  <a:lnTo>
                    <a:pt x="35516" y="554"/>
                  </a:lnTo>
                  <a:cubicBezTo>
                    <a:pt x="35647" y="470"/>
                    <a:pt x="35695" y="280"/>
                    <a:pt x="35600" y="137"/>
                  </a:cubicBezTo>
                  <a:cubicBezTo>
                    <a:pt x="35548" y="48"/>
                    <a:pt x="35454" y="1"/>
                    <a:pt x="353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2" name="Google Shape;6682;p20"/>
            <p:cNvSpPr/>
            <p:nvPr/>
          </p:nvSpPr>
          <p:spPr>
            <a:xfrm>
              <a:off x="2917735" y="8205"/>
              <a:ext cx="1964874" cy="2057051"/>
            </a:xfrm>
            <a:custGeom>
              <a:rect b="b" l="l" r="r" t="t"/>
              <a:pathLst>
                <a:path extrusionOk="0" h="40549" w="38732">
                  <a:moveTo>
                    <a:pt x="38409" y="1"/>
                  </a:moveTo>
                  <a:cubicBezTo>
                    <a:pt x="38324" y="1"/>
                    <a:pt x="38237" y="38"/>
                    <a:pt x="38172" y="103"/>
                  </a:cubicBezTo>
                  <a:lnTo>
                    <a:pt x="0" y="40548"/>
                  </a:lnTo>
                  <a:lnTo>
                    <a:pt x="38612" y="520"/>
                  </a:lnTo>
                  <a:cubicBezTo>
                    <a:pt x="38731" y="389"/>
                    <a:pt x="38731" y="198"/>
                    <a:pt x="38601" y="79"/>
                  </a:cubicBezTo>
                  <a:cubicBezTo>
                    <a:pt x="38547" y="26"/>
                    <a:pt x="38479" y="1"/>
                    <a:pt x="384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3" name="Google Shape;6683;p20"/>
            <p:cNvSpPr/>
            <p:nvPr/>
          </p:nvSpPr>
          <p:spPr>
            <a:xfrm>
              <a:off x="1319593" y="8003"/>
              <a:ext cx="505017" cy="1103530"/>
            </a:xfrm>
            <a:custGeom>
              <a:rect b="b" l="l" r="r" t="t"/>
              <a:pathLst>
                <a:path extrusionOk="0" h="21753" w="9955">
                  <a:moveTo>
                    <a:pt x="354" y="1"/>
                  </a:moveTo>
                  <a:cubicBezTo>
                    <a:pt x="311" y="1"/>
                    <a:pt x="267" y="12"/>
                    <a:pt x="227" y="36"/>
                  </a:cubicBezTo>
                  <a:cubicBezTo>
                    <a:pt x="72" y="119"/>
                    <a:pt x="1" y="298"/>
                    <a:pt x="72" y="440"/>
                  </a:cubicBezTo>
                  <a:lnTo>
                    <a:pt x="9954" y="21753"/>
                  </a:lnTo>
                  <a:lnTo>
                    <a:pt x="632" y="190"/>
                  </a:lnTo>
                  <a:cubicBezTo>
                    <a:pt x="572" y="71"/>
                    <a:pt x="464" y="1"/>
                    <a:pt x="3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4" name="Google Shape;6684;p20"/>
            <p:cNvSpPr/>
            <p:nvPr/>
          </p:nvSpPr>
          <p:spPr>
            <a:xfrm>
              <a:off x="4004283" y="4009356"/>
              <a:ext cx="1022666" cy="969501"/>
            </a:xfrm>
            <a:custGeom>
              <a:rect b="b" l="l" r="r" t="t"/>
              <a:pathLst>
                <a:path extrusionOk="0" h="19111" w="20159">
                  <a:moveTo>
                    <a:pt x="1" y="1"/>
                  </a:moveTo>
                  <a:lnTo>
                    <a:pt x="19598" y="19027"/>
                  </a:lnTo>
                  <a:cubicBezTo>
                    <a:pt x="19666" y="19083"/>
                    <a:pt x="19745" y="19110"/>
                    <a:pt x="19820" y="19110"/>
                  </a:cubicBezTo>
                  <a:cubicBezTo>
                    <a:pt x="19904" y="19110"/>
                    <a:pt x="19983" y="19077"/>
                    <a:pt x="20039" y="19015"/>
                  </a:cubicBezTo>
                  <a:cubicBezTo>
                    <a:pt x="20158" y="18896"/>
                    <a:pt x="20134" y="18705"/>
                    <a:pt x="20015" y="18586"/>
                  </a:cubicBez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5" name="Google Shape;6685;p20"/>
            <p:cNvSpPr/>
            <p:nvPr/>
          </p:nvSpPr>
          <p:spPr>
            <a:xfrm>
              <a:off x="3243258" y="3951982"/>
              <a:ext cx="675368" cy="1190785"/>
            </a:xfrm>
            <a:custGeom>
              <a:rect b="b" l="l" r="r" t="t"/>
              <a:pathLst>
                <a:path extrusionOk="0" h="23473" w="13313">
                  <a:moveTo>
                    <a:pt x="1" y="0"/>
                  </a:moveTo>
                  <a:lnTo>
                    <a:pt x="12383" y="23230"/>
                  </a:lnTo>
                  <a:cubicBezTo>
                    <a:pt x="12471" y="23388"/>
                    <a:pt x="12627" y="23473"/>
                    <a:pt x="12788" y="23473"/>
                  </a:cubicBezTo>
                  <a:cubicBezTo>
                    <a:pt x="12869" y="23473"/>
                    <a:pt x="12951" y="23452"/>
                    <a:pt x="13026" y="23408"/>
                  </a:cubicBezTo>
                  <a:cubicBezTo>
                    <a:pt x="13229" y="23277"/>
                    <a:pt x="13312" y="23003"/>
                    <a:pt x="13193" y="22777"/>
                  </a:cubicBez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6" name="Google Shape;6686;p20"/>
            <p:cNvSpPr/>
            <p:nvPr/>
          </p:nvSpPr>
          <p:spPr>
            <a:xfrm>
              <a:off x="1543811" y="4508878"/>
              <a:ext cx="228843" cy="622660"/>
            </a:xfrm>
            <a:custGeom>
              <a:rect b="b" l="l" r="r" t="t"/>
              <a:pathLst>
                <a:path extrusionOk="0" h="12274" w="4511">
                  <a:moveTo>
                    <a:pt x="45" y="11954"/>
                  </a:moveTo>
                  <a:cubicBezTo>
                    <a:pt x="45" y="11958"/>
                    <a:pt x="44" y="11961"/>
                    <a:pt x="43" y="11962"/>
                  </a:cubicBezTo>
                  <a:lnTo>
                    <a:pt x="43" y="11962"/>
                  </a:lnTo>
                  <a:cubicBezTo>
                    <a:pt x="43" y="11959"/>
                    <a:pt x="44" y="11957"/>
                    <a:pt x="45" y="11954"/>
                  </a:cubicBezTo>
                  <a:close/>
                  <a:moveTo>
                    <a:pt x="4510" y="0"/>
                  </a:moveTo>
                  <a:lnTo>
                    <a:pt x="45" y="11954"/>
                  </a:lnTo>
                  <a:cubicBezTo>
                    <a:pt x="45" y="11954"/>
                    <a:pt x="45" y="11954"/>
                    <a:pt x="45" y="11954"/>
                  </a:cubicBezTo>
                  <a:lnTo>
                    <a:pt x="45" y="11954"/>
                  </a:lnTo>
                  <a:cubicBezTo>
                    <a:pt x="45" y="11954"/>
                    <a:pt x="45" y="11954"/>
                    <a:pt x="45" y="11954"/>
                  </a:cubicBezTo>
                  <a:lnTo>
                    <a:pt x="45" y="11954"/>
                  </a:lnTo>
                  <a:cubicBezTo>
                    <a:pt x="39" y="11960"/>
                    <a:pt x="39" y="11963"/>
                    <a:pt x="41" y="11963"/>
                  </a:cubicBezTo>
                  <a:cubicBezTo>
                    <a:pt x="41" y="11963"/>
                    <a:pt x="42" y="11963"/>
                    <a:pt x="43" y="11962"/>
                  </a:cubicBezTo>
                  <a:lnTo>
                    <a:pt x="43" y="11962"/>
                  </a:lnTo>
                  <a:cubicBezTo>
                    <a:pt x="0" y="12090"/>
                    <a:pt x="60" y="12217"/>
                    <a:pt x="200" y="12263"/>
                  </a:cubicBezTo>
                  <a:cubicBezTo>
                    <a:pt x="223" y="12270"/>
                    <a:pt x="246" y="12274"/>
                    <a:pt x="269" y="12274"/>
                  </a:cubicBezTo>
                  <a:cubicBezTo>
                    <a:pt x="362" y="12274"/>
                    <a:pt x="445" y="12216"/>
                    <a:pt x="474" y="12121"/>
                  </a:cubicBezTo>
                  <a:lnTo>
                    <a:pt x="451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7" name="Google Shape;6687;p20"/>
            <p:cNvSpPr/>
            <p:nvPr/>
          </p:nvSpPr>
          <p:spPr>
            <a:xfrm>
              <a:off x="3098327" y="2669112"/>
              <a:ext cx="1937074" cy="399296"/>
            </a:xfrm>
            <a:custGeom>
              <a:rect b="b" l="l" r="r" t="t"/>
              <a:pathLst>
                <a:path extrusionOk="0" h="7871" w="38184">
                  <a:moveTo>
                    <a:pt x="0" y="1"/>
                  </a:moveTo>
                  <a:lnTo>
                    <a:pt x="37600" y="7859"/>
                  </a:lnTo>
                  <a:cubicBezTo>
                    <a:pt x="37635" y="7867"/>
                    <a:pt x="37669" y="7871"/>
                    <a:pt x="37702" y="7871"/>
                  </a:cubicBezTo>
                  <a:cubicBezTo>
                    <a:pt x="37912" y="7871"/>
                    <a:pt x="38095" y="7717"/>
                    <a:pt x="38136" y="7502"/>
                  </a:cubicBezTo>
                  <a:cubicBezTo>
                    <a:pt x="38184" y="7252"/>
                    <a:pt x="38017" y="7013"/>
                    <a:pt x="37767" y="6966"/>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8" name="Google Shape;6688;p20"/>
            <p:cNvSpPr/>
            <p:nvPr/>
          </p:nvSpPr>
          <p:spPr>
            <a:xfrm>
              <a:off x="4305101" y="2771178"/>
              <a:ext cx="721228" cy="101714"/>
            </a:xfrm>
            <a:custGeom>
              <a:rect b="b" l="l" r="r" t="t"/>
              <a:pathLst>
                <a:path extrusionOk="0" h="2005" w="14217">
                  <a:moveTo>
                    <a:pt x="0" y="1"/>
                  </a:moveTo>
                  <a:lnTo>
                    <a:pt x="13847" y="2001"/>
                  </a:lnTo>
                  <a:cubicBezTo>
                    <a:pt x="13863" y="2003"/>
                    <a:pt x="13879" y="2004"/>
                    <a:pt x="13895" y="2004"/>
                  </a:cubicBezTo>
                  <a:cubicBezTo>
                    <a:pt x="14061" y="2004"/>
                    <a:pt x="14181" y="1891"/>
                    <a:pt x="14192" y="1727"/>
                  </a:cubicBezTo>
                  <a:cubicBezTo>
                    <a:pt x="14216" y="1561"/>
                    <a:pt x="14085" y="1406"/>
                    <a:pt x="13930" y="1394"/>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9" name="Google Shape;6689;p20"/>
            <p:cNvSpPr/>
            <p:nvPr/>
          </p:nvSpPr>
          <p:spPr>
            <a:xfrm>
              <a:off x="2751042" y="3714015"/>
              <a:ext cx="364850" cy="1420694"/>
            </a:xfrm>
            <a:custGeom>
              <a:rect b="b" l="l" r="r" t="t"/>
              <a:pathLst>
                <a:path extrusionOk="0" h="28005" w="7192">
                  <a:moveTo>
                    <a:pt x="0" y="0"/>
                  </a:moveTo>
                  <a:lnTo>
                    <a:pt x="6549" y="27766"/>
                  </a:lnTo>
                  <a:cubicBezTo>
                    <a:pt x="6588" y="27913"/>
                    <a:pt x="6709" y="28004"/>
                    <a:pt x="6837" y="28004"/>
                  </a:cubicBezTo>
                  <a:cubicBezTo>
                    <a:pt x="6864" y="28004"/>
                    <a:pt x="6891" y="28000"/>
                    <a:pt x="6918" y="27992"/>
                  </a:cubicBezTo>
                  <a:cubicBezTo>
                    <a:pt x="7085" y="27944"/>
                    <a:pt x="7192" y="27790"/>
                    <a:pt x="7144" y="27623"/>
                  </a:cubicBez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0" name="Google Shape;6690;p20"/>
            <p:cNvSpPr/>
            <p:nvPr/>
          </p:nvSpPr>
          <p:spPr>
            <a:xfrm>
              <a:off x="-103385" y="3483911"/>
              <a:ext cx="1576485" cy="1495165"/>
            </a:xfrm>
            <a:custGeom>
              <a:rect b="b" l="l" r="r" t="t"/>
              <a:pathLst>
                <a:path extrusionOk="0" h="29473" w="31076">
                  <a:moveTo>
                    <a:pt x="31076" y="0"/>
                  </a:moveTo>
                  <a:lnTo>
                    <a:pt x="131" y="28944"/>
                  </a:lnTo>
                  <a:cubicBezTo>
                    <a:pt x="12" y="29063"/>
                    <a:pt x="0" y="29254"/>
                    <a:pt x="119" y="29373"/>
                  </a:cubicBezTo>
                  <a:cubicBezTo>
                    <a:pt x="180" y="29440"/>
                    <a:pt x="260" y="29473"/>
                    <a:pt x="339" y="29473"/>
                  </a:cubicBezTo>
                  <a:cubicBezTo>
                    <a:pt x="415" y="29473"/>
                    <a:pt x="490" y="29443"/>
                    <a:pt x="548" y="29385"/>
                  </a:cubicBezTo>
                  <a:lnTo>
                    <a:pt x="310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91" name="Google Shape;6691;p20"/>
          <p:cNvSpPr txBox="1"/>
          <p:nvPr>
            <p:ph type="title"/>
          </p:nvPr>
        </p:nvSpPr>
        <p:spPr>
          <a:xfrm>
            <a:off x="2706000" y="2303250"/>
            <a:ext cx="3732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692" name="Google Shape;6692;p20"/>
          <p:cNvSpPr txBox="1"/>
          <p:nvPr>
            <p:ph hasCustomPrompt="1" idx="2" type="title"/>
          </p:nvPr>
        </p:nvSpPr>
        <p:spPr>
          <a:xfrm>
            <a:off x="3484800" y="1462650"/>
            <a:ext cx="2174400" cy="1145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693" name="Google Shape;6693;p20"/>
          <p:cNvSpPr txBox="1"/>
          <p:nvPr>
            <p:ph idx="1" type="subTitle"/>
          </p:nvPr>
        </p:nvSpPr>
        <p:spPr>
          <a:xfrm>
            <a:off x="3193975" y="2905375"/>
            <a:ext cx="2755800" cy="59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spcBef>
                <a:spcPts val="1600"/>
              </a:spcBef>
              <a:spcAft>
                <a:spcPts val="0"/>
              </a:spcAft>
              <a:buSzPts val="1600"/>
              <a:buNone/>
              <a:defRPr/>
            </a:lvl2pPr>
            <a:lvl3pPr lvl="2" rtl="0" algn="ctr">
              <a:spcBef>
                <a:spcPts val="1600"/>
              </a:spcBef>
              <a:spcAft>
                <a:spcPts val="0"/>
              </a:spcAft>
              <a:buSzPts val="1600"/>
              <a:buNone/>
              <a:defRPr/>
            </a:lvl3pPr>
            <a:lvl4pPr lvl="3" rtl="0" algn="ctr">
              <a:spcBef>
                <a:spcPts val="1600"/>
              </a:spcBef>
              <a:spcAft>
                <a:spcPts val="0"/>
              </a:spcAft>
              <a:buSzPts val="1600"/>
              <a:buNone/>
              <a:defRPr/>
            </a:lvl4pPr>
            <a:lvl5pPr lvl="4" rtl="0" algn="ctr">
              <a:spcBef>
                <a:spcPts val="1600"/>
              </a:spcBef>
              <a:spcAft>
                <a:spcPts val="0"/>
              </a:spcAft>
              <a:buSzPts val="1600"/>
              <a:buNone/>
              <a:defRPr/>
            </a:lvl5pPr>
            <a:lvl6pPr lvl="5" rtl="0" algn="ctr">
              <a:spcBef>
                <a:spcPts val="1600"/>
              </a:spcBef>
              <a:spcAft>
                <a:spcPts val="0"/>
              </a:spcAft>
              <a:buSzPts val="1600"/>
              <a:buNone/>
              <a:defRPr/>
            </a:lvl6pPr>
            <a:lvl7pPr lvl="6" rtl="0" algn="ctr">
              <a:spcBef>
                <a:spcPts val="1600"/>
              </a:spcBef>
              <a:spcAft>
                <a:spcPts val="0"/>
              </a:spcAft>
              <a:buSzPts val="1600"/>
              <a:buNone/>
              <a:defRPr/>
            </a:lvl7pPr>
            <a:lvl8pPr lvl="7" rtl="0" algn="ctr">
              <a:spcBef>
                <a:spcPts val="1600"/>
              </a:spcBef>
              <a:spcAft>
                <a:spcPts val="0"/>
              </a:spcAft>
              <a:buSzPts val="1600"/>
              <a:buNone/>
              <a:defRPr/>
            </a:lvl8pPr>
            <a:lvl9pPr lvl="8" rtl="0" algn="ctr">
              <a:spcBef>
                <a:spcPts val="1600"/>
              </a:spcBef>
              <a:spcAft>
                <a:spcPts val="1600"/>
              </a:spcAft>
              <a:buSzPts val="1600"/>
              <a:buNone/>
              <a:defRPr/>
            </a:lvl9pPr>
          </a:lstStyle>
          <a:p/>
        </p:txBody>
      </p:sp>
      <p:sp>
        <p:nvSpPr>
          <p:cNvPr id="6694" name="Google Shape;6694;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612" name="Shape 1612"/>
        <p:cNvGrpSpPr/>
        <p:nvPr/>
      </p:nvGrpSpPr>
      <p:grpSpPr>
        <a:xfrm>
          <a:off x="0" y="0"/>
          <a:ext cx="0" cy="0"/>
          <a:chOff x="0" y="0"/>
          <a:chExt cx="0" cy="0"/>
        </a:xfrm>
      </p:grpSpPr>
      <p:sp>
        <p:nvSpPr>
          <p:cNvPr id="1613" name="Google Shape;1613;p3"/>
          <p:cNvSpPr txBox="1"/>
          <p:nvPr>
            <p:ph type="title"/>
          </p:nvPr>
        </p:nvSpPr>
        <p:spPr>
          <a:xfrm>
            <a:off x="2706000" y="2303250"/>
            <a:ext cx="3732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14" name="Google Shape;1614;p3"/>
          <p:cNvSpPr txBox="1"/>
          <p:nvPr>
            <p:ph hasCustomPrompt="1" idx="2" type="title"/>
          </p:nvPr>
        </p:nvSpPr>
        <p:spPr>
          <a:xfrm>
            <a:off x="3484800" y="1462650"/>
            <a:ext cx="2174400" cy="1145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15" name="Google Shape;1615;p3"/>
          <p:cNvSpPr txBox="1"/>
          <p:nvPr>
            <p:ph idx="1" type="subTitle"/>
          </p:nvPr>
        </p:nvSpPr>
        <p:spPr>
          <a:xfrm>
            <a:off x="3193975" y="2905375"/>
            <a:ext cx="2755800" cy="599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ctr">
              <a:spcBef>
                <a:spcPts val="1600"/>
              </a:spcBef>
              <a:spcAft>
                <a:spcPts val="0"/>
              </a:spcAft>
              <a:buSzPts val="1600"/>
              <a:buNone/>
              <a:defRPr/>
            </a:lvl2pPr>
            <a:lvl3pPr lvl="2" algn="ctr">
              <a:spcBef>
                <a:spcPts val="1600"/>
              </a:spcBef>
              <a:spcAft>
                <a:spcPts val="0"/>
              </a:spcAft>
              <a:buSzPts val="1600"/>
              <a:buNone/>
              <a:defRPr/>
            </a:lvl3pPr>
            <a:lvl4pPr lvl="3" algn="ctr">
              <a:spcBef>
                <a:spcPts val="1600"/>
              </a:spcBef>
              <a:spcAft>
                <a:spcPts val="0"/>
              </a:spcAft>
              <a:buSzPts val="1600"/>
              <a:buNone/>
              <a:defRPr/>
            </a:lvl4pPr>
            <a:lvl5pPr lvl="4" algn="ctr">
              <a:spcBef>
                <a:spcPts val="1600"/>
              </a:spcBef>
              <a:spcAft>
                <a:spcPts val="0"/>
              </a:spcAft>
              <a:buSzPts val="1600"/>
              <a:buNone/>
              <a:defRPr/>
            </a:lvl5pPr>
            <a:lvl6pPr lvl="5" algn="ctr">
              <a:spcBef>
                <a:spcPts val="1600"/>
              </a:spcBef>
              <a:spcAft>
                <a:spcPts val="0"/>
              </a:spcAft>
              <a:buSzPts val="1600"/>
              <a:buNone/>
              <a:defRPr/>
            </a:lvl6pPr>
            <a:lvl7pPr lvl="6" algn="ctr">
              <a:spcBef>
                <a:spcPts val="1600"/>
              </a:spcBef>
              <a:spcAft>
                <a:spcPts val="0"/>
              </a:spcAft>
              <a:buSzPts val="1600"/>
              <a:buNone/>
              <a:defRPr/>
            </a:lvl7pPr>
            <a:lvl8pPr lvl="7" algn="ctr">
              <a:spcBef>
                <a:spcPts val="1600"/>
              </a:spcBef>
              <a:spcAft>
                <a:spcPts val="0"/>
              </a:spcAft>
              <a:buSzPts val="1600"/>
              <a:buNone/>
              <a:defRPr/>
            </a:lvl8pPr>
            <a:lvl9pPr lvl="8" algn="ctr">
              <a:spcBef>
                <a:spcPts val="1600"/>
              </a:spcBef>
              <a:spcAft>
                <a:spcPts val="1600"/>
              </a:spcAft>
              <a:buSzPts val="1600"/>
              <a:buNone/>
              <a:defRPr/>
            </a:lvl9pPr>
          </a:lstStyle>
          <a:p/>
        </p:txBody>
      </p:sp>
      <p:sp>
        <p:nvSpPr>
          <p:cNvPr id="1616" name="Google Shape;1616;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s">
  <p:cSld name="CUSTOM_3">
    <p:bg>
      <p:bgPr>
        <a:solidFill>
          <a:schemeClr val="accent2"/>
        </a:solidFill>
      </p:bgPr>
    </p:bg>
    <p:spTree>
      <p:nvGrpSpPr>
        <p:cNvPr id="6695" name="Shape 6695"/>
        <p:cNvGrpSpPr/>
        <p:nvPr/>
      </p:nvGrpSpPr>
      <p:grpSpPr>
        <a:xfrm>
          <a:off x="0" y="0"/>
          <a:ext cx="0" cy="0"/>
          <a:chOff x="0" y="0"/>
          <a:chExt cx="0" cy="0"/>
        </a:xfrm>
      </p:grpSpPr>
      <p:grpSp>
        <p:nvGrpSpPr>
          <p:cNvPr id="6696" name="Google Shape;6696;p21"/>
          <p:cNvGrpSpPr/>
          <p:nvPr/>
        </p:nvGrpSpPr>
        <p:grpSpPr>
          <a:xfrm>
            <a:off x="0" y="-50"/>
            <a:ext cx="9148262" cy="5143598"/>
            <a:chOff x="0" y="-50"/>
            <a:chExt cx="9148262" cy="5143598"/>
          </a:xfrm>
        </p:grpSpPr>
        <p:sp>
          <p:nvSpPr>
            <p:cNvPr id="6697" name="Google Shape;6697;p21"/>
            <p:cNvSpPr/>
            <p:nvPr/>
          </p:nvSpPr>
          <p:spPr>
            <a:xfrm>
              <a:off x="4325059" y="0"/>
              <a:ext cx="493862" cy="2571817"/>
            </a:xfrm>
            <a:custGeom>
              <a:rect b="b" l="l" r="r" t="t"/>
              <a:pathLst>
                <a:path extrusionOk="0" h="37208" w="7145">
                  <a:moveTo>
                    <a:pt x="1" y="1"/>
                  </a:moveTo>
                  <a:lnTo>
                    <a:pt x="3572" y="37208"/>
                  </a:lnTo>
                  <a:lnTo>
                    <a:pt x="71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8" name="Google Shape;6698;p21"/>
            <p:cNvSpPr/>
            <p:nvPr/>
          </p:nvSpPr>
          <p:spPr>
            <a:xfrm>
              <a:off x="2276476" y="0"/>
              <a:ext cx="2295578" cy="2571817"/>
            </a:xfrm>
            <a:custGeom>
              <a:rect b="b" l="l" r="r" t="t"/>
              <a:pathLst>
                <a:path extrusionOk="0" h="37208" w="26504">
                  <a:moveTo>
                    <a:pt x="0" y="1"/>
                  </a:moveTo>
                  <a:lnTo>
                    <a:pt x="26503" y="37208"/>
                  </a:lnTo>
                  <a:lnTo>
                    <a:pt x="95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9" name="Google Shape;6699;p21"/>
            <p:cNvSpPr/>
            <p:nvPr/>
          </p:nvSpPr>
          <p:spPr>
            <a:xfrm>
              <a:off x="0" y="0"/>
              <a:ext cx="4576212" cy="2571219"/>
            </a:xfrm>
            <a:custGeom>
              <a:rect b="b" l="l" r="r" t="t"/>
              <a:pathLst>
                <a:path extrusionOk="0" h="26504" w="37208">
                  <a:moveTo>
                    <a:pt x="0" y="0"/>
                  </a:moveTo>
                  <a:lnTo>
                    <a:pt x="0" y="9525"/>
                  </a:lnTo>
                  <a:lnTo>
                    <a:pt x="37207" y="26504"/>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0" name="Google Shape;6700;p21"/>
            <p:cNvSpPr/>
            <p:nvPr/>
          </p:nvSpPr>
          <p:spPr>
            <a:xfrm>
              <a:off x="0" y="2224569"/>
              <a:ext cx="4576212" cy="693154"/>
            </a:xfrm>
            <a:custGeom>
              <a:rect b="b" l="l" r="r" t="t"/>
              <a:pathLst>
                <a:path extrusionOk="0" h="7145" w="37208">
                  <a:moveTo>
                    <a:pt x="0" y="1"/>
                  </a:moveTo>
                  <a:lnTo>
                    <a:pt x="0" y="7145"/>
                  </a:lnTo>
                  <a:lnTo>
                    <a:pt x="37207" y="3573"/>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1" name="Google Shape;6701;p21"/>
            <p:cNvSpPr/>
            <p:nvPr/>
          </p:nvSpPr>
          <p:spPr>
            <a:xfrm>
              <a:off x="0" y="2571094"/>
              <a:ext cx="4576212" cy="2572383"/>
            </a:xfrm>
            <a:custGeom>
              <a:rect b="b" l="l" r="r" t="t"/>
              <a:pathLst>
                <a:path extrusionOk="0" h="26516" w="37208">
                  <a:moveTo>
                    <a:pt x="37207" y="1"/>
                  </a:moveTo>
                  <a:lnTo>
                    <a:pt x="0" y="16991"/>
                  </a:lnTo>
                  <a:lnTo>
                    <a:pt x="0" y="26516"/>
                  </a:lnTo>
                  <a:lnTo>
                    <a:pt x="372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2" name="Google Shape;6702;p21"/>
            <p:cNvSpPr/>
            <p:nvPr/>
          </p:nvSpPr>
          <p:spPr>
            <a:xfrm>
              <a:off x="2276476" y="2571725"/>
              <a:ext cx="2295578" cy="2571817"/>
            </a:xfrm>
            <a:custGeom>
              <a:rect b="b" l="l" r="r" t="t"/>
              <a:pathLst>
                <a:path extrusionOk="0" h="37208" w="26504">
                  <a:moveTo>
                    <a:pt x="26503" y="1"/>
                  </a:moveTo>
                  <a:lnTo>
                    <a:pt x="0" y="37208"/>
                  </a:lnTo>
                  <a:lnTo>
                    <a:pt x="9525" y="37208"/>
                  </a:lnTo>
                  <a:lnTo>
                    <a:pt x="2650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3" name="Google Shape;6703;p21"/>
            <p:cNvSpPr/>
            <p:nvPr/>
          </p:nvSpPr>
          <p:spPr>
            <a:xfrm>
              <a:off x="4325059" y="2571715"/>
              <a:ext cx="493862" cy="2571817"/>
            </a:xfrm>
            <a:custGeom>
              <a:rect b="b" l="l" r="r" t="t"/>
              <a:pathLst>
                <a:path extrusionOk="0" h="37208" w="7145">
                  <a:moveTo>
                    <a:pt x="3572" y="1"/>
                  </a:moveTo>
                  <a:lnTo>
                    <a:pt x="1" y="37208"/>
                  </a:lnTo>
                  <a:lnTo>
                    <a:pt x="7144" y="37208"/>
                  </a:lnTo>
                  <a:lnTo>
                    <a:pt x="35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4" name="Google Shape;6704;p21"/>
            <p:cNvSpPr/>
            <p:nvPr/>
          </p:nvSpPr>
          <p:spPr>
            <a:xfrm>
              <a:off x="4571949" y="2571725"/>
              <a:ext cx="2295578" cy="2571817"/>
            </a:xfrm>
            <a:custGeom>
              <a:rect b="b" l="l" r="r" t="t"/>
              <a:pathLst>
                <a:path extrusionOk="0" h="37208" w="26504">
                  <a:moveTo>
                    <a:pt x="0" y="1"/>
                  </a:moveTo>
                  <a:lnTo>
                    <a:pt x="16979" y="37208"/>
                  </a:lnTo>
                  <a:lnTo>
                    <a:pt x="26504" y="3720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5" name="Google Shape;6705;p21"/>
            <p:cNvSpPr/>
            <p:nvPr/>
          </p:nvSpPr>
          <p:spPr>
            <a:xfrm>
              <a:off x="4572050" y="2571098"/>
              <a:ext cx="4576212" cy="2572450"/>
            </a:xfrm>
            <a:custGeom>
              <a:rect b="b" l="l" r="r" t="t"/>
              <a:pathLst>
                <a:path extrusionOk="0" h="26516" w="37208">
                  <a:moveTo>
                    <a:pt x="0" y="1"/>
                  </a:moveTo>
                  <a:lnTo>
                    <a:pt x="37207" y="26516"/>
                  </a:lnTo>
                  <a:lnTo>
                    <a:pt x="37207" y="16991"/>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6" name="Google Shape;6706;p21"/>
            <p:cNvSpPr/>
            <p:nvPr/>
          </p:nvSpPr>
          <p:spPr>
            <a:xfrm>
              <a:off x="4572050" y="2224566"/>
              <a:ext cx="4576212" cy="693172"/>
            </a:xfrm>
            <a:custGeom>
              <a:rect b="b" l="l" r="r" t="t"/>
              <a:pathLst>
                <a:path extrusionOk="0" h="7145" w="37208">
                  <a:moveTo>
                    <a:pt x="37207" y="1"/>
                  </a:moveTo>
                  <a:lnTo>
                    <a:pt x="0" y="3573"/>
                  </a:lnTo>
                  <a:lnTo>
                    <a:pt x="37207" y="7145"/>
                  </a:lnTo>
                  <a:lnTo>
                    <a:pt x="372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7" name="Google Shape;6707;p21"/>
            <p:cNvSpPr/>
            <p:nvPr/>
          </p:nvSpPr>
          <p:spPr>
            <a:xfrm>
              <a:off x="4572050" y="-50"/>
              <a:ext cx="4576212" cy="2571286"/>
            </a:xfrm>
            <a:custGeom>
              <a:rect b="b" l="l" r="r" t="t"/>
              <a:pathLst>
                <a:path extrusionOk="0" h="26504" w="37208">
                  <a:moveTo>
                    <a:pt x="37207" y="0"/>
                  </a:moveTo>
                  <a:lnTo>
                    <a:pt x="0" y="26504"/>
                  </a:lnTo>
                  <a:lnTo>
                    <a:pt x="37207" y="9525"/>
                  </a:lnTo>
                  <a:lnTo>
                    <a:pt x="372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8" name="Google Shape;6708;p21"/>
            <p:cNvSpPr/>
            <p:nvPr/>
          </p:nvSpPr>
          <p:spPr>
            <a:xfrm>
              <a:off x="4571949" y="0"/>
              <a:ext cx="2295578" cy="2571817"/>
            </a:xfrm>
            <a:custGeom>
              <a:rect b="b" l="l" r="r" t="t"/>
              <a:pathLst>
                <a:path extrusionOk="0" h="37208" w="26504">
                  <a:moveTo>
                    <a:pt x="16979" y="1"/>
                  </a:moveTo>
                  <a:lnTo>
                    <a:pt x="0" y="37208"/>
                  </a:lnTo>
                  <a:lnTo>
                    <a:pt x="2650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09" name="Google Shape;6709;p21"/>
          <p:cNvSpPr txBox="1"/>
          <p:nvPr>
            <p:ph idx="1" type="subTitle"/>
          </p:nvPr>
        </p:nvSpPr>
        <p:spPr>
          <a:xfrm>
            <a:off x="5410200" y="2765550"/>
            <a:ext cx="2171700" cy="438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p:txBody>
      </p:sp>
      <p:sp>
        <p:nvSpPr>
          <p:cNvPr id="6710" name="Google Shape;6710;p21"/>
          <p:cNvSpPr txBox="1"/>
          <p:nvPr>
            <p:ph idx="2" type="subTitle"/>
          </p:nvPr>
        </p:nvSpPr>
        <p:spPr>
          <a:xfrm>
            <a:off x="2247775" y="4026400"/>
            <a:ext cx="1647900" cy="43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6711" name="Google Shape;6711;p21"/>
          <p:cNvSpPr txBox="1"/>
          <p:nvPr>
            <p:ph idx="3" type="subTitle"/>
          </p:nvPr>
        </p:nvSpPr>
        <p:spPr>
          <a:xfrm>
            <a:off x="1504950" y="1619400"/>
            <a:ext cx="2171700" cy="43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6712" name="Google Shape;6712;p21"/>
          <p:cNvSpPr txBox="1"/>
          <p:nvPr>
            <p:ph hasCustomPrompt="1" type="title"/>
          </p:nvPr>
        </p:nvSpPr>
        <p:spPr>
          <a:xfrm>
            <a:off x="1503600" y="923925"/>
            <a:ext cx="21744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4800"/>
              <a:buNone/>
              <a:defRPr sz="4800">
                <a:solidFill>
                  <a:schemeClr val="accent1"/>
                </a:solidFill>
              </a:defRPr>
            </a:lvl1pPr>
            <a:lvl2pPr lvl="1" rtl="0" algn="ctr">
              <a:lnSpc>
                <a:spcPct val="100000"/>
              </a:lnSpc>
              <a:spcBef>
                <a:spcPts val="0"/>
              </a:spcBef>
              <a:spcAft>
                <a:spcPts val="0"/>
              </a:spcAft>
              <a:buClr>
                <a:schemeClr val="accent1"/>
              </a:buClr>
              <a:buSzPts val="12000"/>
              <a:buNone/>
              <a:defRPr sz="12000">
                <a:solidFill>
                  <a:schemeClr val="accent1"/>
                </a:solidFill>
              </a:defRPr>
            </a:lvl2pPr>
            <a:lvl3pPr lvl="2" rtl="0" algn="ctr">
              <a:lnSpc>
                <a:spcPct val="100000"/>
              </a:lnSpc>
              <a:spcBef>
                <a:spcPts val="0"/>
              </a:spcBef>
              <a:spcAft>
                <a:spcPts val="0"/>
              </a:spcAft>
              <a:buClr>
                <a:schemeClr val="accent1"/>
              </a:buClr>
              <a:buSzPts val="12000"/>
              <a:buNone/>
              <a:defRPr sz="12000">
                <a:solidFill>
                  <a:schemeClr val="accent1"/>
                </a:solidFill>
              </a:defRPr>
            </a:lvl3pPr>
            <a:lvl4pPr lvl="3" rtl="0" algn="ctr">
              <a:lnSpc>
                <a:spcPct val="100000"/>
              </a:lnSpc>
              <a:spcBef>
                <a:spcPts val="0"/>
              </a:spcBef>
              <a:spcAft>
                <a:spcPts val="0"/>
              </a:spcAft>
              <a:buClr>
                <a:schemeClr val="accent1"/>
              </a:buClr>
              <a:buSzPts val="12000"/>
              <a:buNone/>
              <a:defRPr sz="12000">
                <a:solidFill>
                  <a:schemeClr val="accent1"/>
                </a:solidFill>
              </a:defRPr>
            </a:lvl4pPr>
            <a:lvl5pPr lvl="4" rtl="0" algn="ctr">
              <a:lnSpc>
                <a:spcPct val="100000"/>
              </a:lnSpc>
              <a:spcBef>
                <a:spcPts val="0"/>
              </a:spcBef>
              <a:spcAft>
                <a:spcPts val="0"/>
              </a:spcAft>
              <a:buClr>
                <a:schemeClr val="accent1"/>
              </a:buClr>
              <a:buSzPts val="12000"/>
              <a:buNone/>
              <a:defRPr sz="12000">
                <a:solidFill>
                  <a:schemeClr val="accent1"/>
                </a:solidFill>
              </a:defRPr>
            </a:lvl5pPr>
            <a:lvl6pPr lvl="5" rtl="0" algn="ctr">
              <a:lnSpc>
                <a:spcPct val="100000"/>
              </a:lnSpc>
              <a:spcBef>
                <a:spcPts val="0"/>
              </a:spcBef>
              <a:spcAft>
                <a:spcPts val="0"/>
              </a:spcAft>
              <a:buClr>
                <a:schemeClr val="accent1"/>
              </a:buClr>
              <a:buSzPts val="12000"/>
              <a:buNone/>
              <a:defRPr sz="12000">
                <a:solidFill>
                  <a:schemeClr val="accent1"/>
                </a:solidFill>
              </a:defRPr>
            </a:lvl6pPr>
            <a:lvl7pPr lvl="6" rtl="0" algn="ctr">
              <a:lnSpc>
                <a:spcPct val="100000"/>
              </a:lnSpc>
              <a:spcBef>
                <a:spcPts val="0"/>
              </a:spcBef>
              <a:spcAft>
                <a:spcPts val="0"/>
              </a:spcAft>
              <a:buClr>
                <a:schemeClr val="accent1"/>
              </a:buClr>
              <a:buSzPts val="12000"/>
              <a:buNone/>
              <a:defRPr sz="12000">
                <a:solidFill>
                  <a:schemeClr val="accent1"/>
                </a:solidFill>
              </a:defRPr>
            </a:lvl7pPr>
            <a:lvl8pPr lvl="7" rtl="0" algn="ctr">
              <a:lnSpc>
                <a:spcPct val="100000"/>
              </a:lnSpc>
              <a:spcBef>
                <a:spcPts val="0"/>
              </a:spcBef>
              <a:spcAft>
                <a:spcPts val="0"/>
              </a:spcAft>
              <a:buClr>
                <a:schemeClr val="accent1"/>
              </a:buClr>
              <a:buSzPts val="12000"/>
              <a:buNone/>
              <a:defRPr sz="12000">
                <a:solidFill>
                  <a:schemeClr val="accent1"/>
                </a:solidFill>
              </a:defRPr>
            </a:lvl8pPr>
            <a:lvl9pPr lvl="8" rtl="0" algn="ctr">
              <a:lnSpc>
                <a:spcPct val="100000"/>
              </a:lnSpc>
              <a:spcBef>
                <a:spcPts val="0"/>
              </a:spcBef>
              <a:spcAft>
                <a:spcPts val="0"/>
              </a:spcAft>
              <a:buClr>
                <a:schemeClr val="accent1"/>
              </a:buClr>
              <a:buSzPts val="12000"/>
              <a:buNone/>
              <a:defRPr sz="12000">
                <a:solidFill>
                  <a:schemeClr val="accent1"/>
                </a:solidFill>
              </a:defRPr>
            </a:lvl9pPr>
          </a:lstStyle>
          <a:p>
            <a:r>
              <a:t>xx%</a:t>
            </a:r>
          </a:p>
        </p:txBody>
      </p:sp>
      <p:sp>
        <p:nvSpPr>
          <p:cNvPr id="6713" name="Google Shape;6713;p21"/>
          <p:cNvSpPr txBox="1"/>
          <p:nvPr>
            <p:ph hasCustomPrompt="1" idx="4" type="title"/>
          </p:nvPr>
        </p:nvSpPr>
        <p:spPr>
          <a:xfrm>
            <a:off x="1779325" y="3320325"/>
            <a:ext cx="21744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4800"/>
              <a:buNone/>
              <a:defRPr sz="4800">
                <a:solidFill>
                  <a:schemeClr val="accent1"/>
                </a:solidFill>
              </a:defRPr>
            </a:lvl1pPr>
            <a:lvl2pPr lvl="1" rtl="0" algn="ctr">
              <a:lnSpc>
                <a:spcPct val="100000"/>
              </a:lnSpc>
              <a:spcBef>
                <a:spcPts val="0"/>
              </a:spcBef>
              <a:spcAft>
                <a:spcPts val="0"/>
              </a:spcAft>
              <a:buClr>
                <a:schemeClr val="accent1"/>
              </a:buClr>
              <a:buSzPts val="12000"/>
              <a:buNone/>
              <a:defRPr sz="12000">
                <a:solidFill>
                  <a:schemeClr val="accent1"/>
                </a:solidFill>
              </a:defRPr>
            </a:lvl2pPr>
            <a:lvl3pPr lvl="2" rtl="0" algn="ctr">
              <a:lnSpc>
                <a:spcPct val="100000"/>
              </a:lnSpc>
              <a:spcBef>
                <a:spcPts val="0"/>
              </a:spcBef>
              <a:spcAft>
                <a:spcPts val="0"/>
              </a:spcAft>
              <a:buClr>
                <a:schemeClr val="accent1"/>
              </a:buClr>
              <a:buSzPts val="12000"/>
              <a:buNone/>
              <a:defRPr sz="12000">
                <a:solidFill>
                  <a:schemeClr val="accent1"/>
                </a:solidFill>
              </a:defRPr>
            </a:lvl3pPr>
            <a:lvl4pPr lvl="3" rtl="0" algn="ctr">
              <a:lnSpc>
                <a:spcPct val="100000"/>
              </a:lnSpc>
              <a:spcBef>
                <a:spcPts val="0"/>
              </a:spcBef>
              <a:spcAft>
                <a:spcPts val="0"/>
              </a:spcAft>
              <a:buClr>
                <a:schemeClr val="accent1"/>
              </a:buClr>
              <a:buSzPts val="12000"/>
              <a:buNone/>
              <a:defRPr sz="12000">
                <a:solidFill>
                  <a:schemeClr val="accent1"/>
                </a:solidFill>
              </a:defRPr>
            </a:lvl4pPr>
            <a:lvl5pPr lvl="4" rtl="0" algn="ctr">
              <a:lnSpc>
                <a:spcPct val="100000"/>
              </a:lnSpc>
              <a:spcBef>
                <a:spcPts val="0"/>
              </a:spcBef>
              <a:spcAft>
                <a:spcPts val="0"/>
              </a:spcAft>
              <a:buClr>
                <a:schemeClr val="accent1"/>
              </a:buClr>
              <a:buSzPts val="12000"/>
              <a:buNone/>
              <a:defRPr sz="12000">
                <a:solidFill>
                  <a:schemeClr val="accent1"/>
                </a:solidFill>
              </a:defRPr>
            </a:lvl5pPr>
            <a:lvl6pPr lvl="5" rtl="0" algn="ctr">
              <a:lnSpc>
                <a:spcPct val="100000"/>
              </a:lnSpc>
              <a:spcBef>
                <a:spcPts val="0"/>
              </a:spcBef>
              <a:spcAft>
                <a:spcPts val="0"/>
              </a:spcAft>
              <a:buClr>
                <a:schemeClr val="accent1"/>
              </a:buClr>
              <a:buSzPts val="12000"/>
              <a:buNone/>
              <a:defRPr sz="12000">
                <a:solidFill>
                  <a:schemeClr val="accent1"/>
                </a:solidFill>
              </a:defRPr>
            </a:lvl6pPr>
            <a:lvl7pPr lvl="6" rtl="0" algn="ctr">
              <a:lnSpc>
                <a:spcPct val="100000"/>
              </a:lnSpc>
              <a:spcBef>
                <a:spcPts val="0"/>
              </a:spcBef>
              <a:spcAft>
                <a:spcPts val="0"/>
              </a:spcAft>
              <a:buClr>
                <a:schemeClr val="accent1"/>
              </a:buClr>
              <a:buSzPts val="12000"/>
              <a:buNone/>
              <a:defRPr sz="12000">
                <a:solidFill>
                  <a:schemeClr val="accent1"/>
                </a:solidFill>
              </a:defRPr>
            </a:lvl7pPr>
            <a:lvl8pPr lvl="7" rtl="0" algn="ctr">
              <a:lnSpc>
                <a:spcPct val="100000"/>
              </a:lnSpc>
              <a:spcBef>
                <a:spcPts val="0"/>
              </a:spcBef>
              <a:spcAft>
                <a:spcPts val="0"/>
              </a:spcAft>
              <a:buClr>
                <a:schemeClr val="accent1"/>
              </a:buClr>
              <a:buSzPts val="12000"/>
              <a:buNone/>
              <a:defRPr sz="12000">
                <a:solidFill>
                  <a:schemeClr val="accent1"/>
                </a:solidFill>
              </a:defRPr>
            </a:lvl8pPr>
            <a:lvl9pPr lvl="8" rtl="0" algn="ctr">
              <a:lnSpc>
                <a:spcPct val="100000"/>
              </a:lnSpc>
              <a:spcBef>
                <a:spcPts val="0"/>
              </a:spcBef>
              <a:spcAft>
                <a:spcPts val="0"/>
              </a:spcAft>
              <a:buClr>
                <a:schemeClr val="accent1"/>
              </a:buClr>
              <a:buSzPts val="12000"/>
              <a:buNone/>
              <a:defRPr sz="12000">
                <a:solidFill>
                  <a:schemeClr val="accent1"/>
                </a:solidFill>
              </a:defRPr>
            </a:lvl9pPr>
          </a:lstStyle>
          <a:p>
            <a:r>
              <a:t>xx%</a:t>
            </a:r>
          </a:p>
        </p:txBody>
      </p:sp>
      <p:sp>
        <p:nvSpPr>
          <p:cNvPr id="6714" name="Google Shape;6714;p21"/>
          <p:cNvSpPr txBox="1"/>
          <p:nvPr>
            <p:ph hasCustomPrompt="1" idx="5" type="title"/>
          </p:nvPr>
        </p:nvSpPr>
        <p:spPr>
          <a:xfrm>
            <a:off x="5249850" y="2059475"/>
            <a:ext cx="2492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4800"/>
              <a:buNone/>
              <a:defRPr sz="4800">
                <a:solidFill>
                  <a:schemeClr val="accent1"/>
                </a:solidFill>
              </a:defRPr>
            </a:lvl1pPr>
            <a:lvl2pPr lvl="1" rtl="0" algn="ctr">
              <a:lnSpc>
                <a:spcPct val="100000"/>
              </a:lnSpc>
              <a:spcBef>
                <a:spcPts val="0"/>
              </a:spcBef>
              <a:spcAft>
                <a:spcPts val="0"/>
              </a:spcAft>
              <a:buClr>
                <a:schemeClr val="accent1"/>
              </a:buClr>
              <a:buSzPts val="12000"/>
              <a:buNone/>
              <a:defRPr sz="12000">
                <a:solidFill>
                  <a:schemeClr val="accent1"/>
                </a:solidFill>
              </a:defRPr>
            </a:lvl2pPr>
            <a:lvl3pPr lvl="2" rtl="0" algn="ctr">
              <a:lnSpc>
                <a:spcPct val="100000"/>
              </a:lnSpc>
              <a:spcBef>
                <a:spcPts val="0"/>
              </a:spcBef>
              <a:spcAft>
                <a:spcPts val="0"/>
              </a:spcAft>
              <a:buClr>
                <a:schemeClr val="accent1"/>
              </a:buClr>
              <a:buSzPts val="12000"/>
              <a:buNone/>
              <a:defRPr sz="12000">
                <a:solidFill>
                  <a:schemeClr val="accent1"/>
                </a:solidFill>
              </a:defRPr>
            </a:lvl3pPr>
            <a:lvl4pPr lvl="3" rtl="0" algn="ctr">
              <a:lnSpc>
                <a:spcPct val="100000"/>
              </a:lnSpc>
              <a:spcBef>
                <a:spcPts val="0"/>
              </a:spcBef>
              <a:spcAft>
                <a:spcPts val="0"/>
              </a:spcAft>
              <a:buClr>
                <a:schemeClr val="accent1"/>
              </a:buClr>
              <a:buSzPts val="12000"/>
              <a:buNone/>
              <a:defRPr sz="12000">
                <a:solidFill>
                  <a:schemeClr val="accent1"/>
                </a:solidFill>
              </a:defRPr>
            </a:lvl4pPr>
            <a:lvl5pPr lvl="4" rtl="0" algn="ctr">
              <a:lnSpc>
                <a:spcPct val="100000"/>
              </a:lnSpc>
              <a:spcBef>
                <a:spcPts val="0"/>
              </a:spcBef>
              <a:spcAft>
                <a:spcPts val="0"/>
              </a:spcAft>
              <a:buClr>
                <a:schemeClr val="accent1"/>
              </a:buClr>
              <a:buSzPts val="12000"/>
              <a:buNone/>
              <a:defRPr sz="12000">
                <a:solidFill>
                  <a:schemeClr val="accent1"/>
                </a:solidFill>
              </a:defRPr>
            </a:lvl5pPr>
            <a:lvl6pPr lvl="5" rtl="0" algn="ctr">
              <a:lnSpc>
                <a:spcPct val="100000"/>
              </a:lnSpc>
              <a:spcBef>
                <a:spcPts val="0"/>
              </a:spcBef>
              <a:spcAft>
                <a:spcPts val="0"/>
              </a:spcAft>
              <a:buClr>
                <a:schemeClr val="accent1"/>
              </a:buClr>
              <a:buSzPts val="12000"/>
              <a:buNone/>
              <a:defRPr sz="12000">
                <a:solidFill>
                  <a:schemeClr val="accent1"/>
                </a:solidFill>
              </a:defRPr>
            </a:lvl6pPr>
            <a:lvl7pPr lvl="6" rtl="0" algn="ctr">
              <a:lnSpc>
                <a:spcPct val="100000"/>
              </a:lnSpc>
              <a:spcBef>
                <a:spcPts val="0"/>
              </a:spcBef>
              <a:spcAft>
                <a:spcPts val="0"/>
              </a:spcAft>
              <a:buClr>
                <a:schemeClr val="accent1"/>
              </a:buClr>
              <a:buSzPts val="12000"/>
              <a:buNone/>
              <a:defRPr sz="12000">
                <a:solidFill>
                  <a:schemeClr val="accent1"/>
                </a:solidFill>
              </a:defRPr>
            </a:lvl7pPr>
            <a:lvl8pPr lvl="7" rtl="0" algn="ctr">
              <a:lnSpc>
                <a:spcPct val="100000"/>
              </a:lnSpc>
              <a:spcBef>
                <a:spcPts val="0"/>
              </a:spcBef>
              <a:spcAft>
                <a:spcPts val="0"/>
              </a:spcAft>
              <a:buClr>
                <a:schemeClr val="accent1"/>
              </a:buClr>
              <a:buSzPts val="12000"/>
              <a:buNone/>
              <a:defRPr sz="12000">
                <a:solidFill>
                  <a:schemeClr val="accent1"/>
                </a:solidFill>
              </a:defRPr>
            </a:lvl8pPr>
            <a:lvl9pPr lvl="8" rtl="0" algn="ctr">
              <a:lnSpc>
                <a:spcPct val="100000"/>
              </a:lnSpc>
              <a:spcBef>
                <a:spcPts val="0"/>
              </a:spcBef>
              <a:spcAft>
                <a:spcPts val="0"/>
              </a:spcAft>
              <a:buClr>
                <a:schemeClr val="accent1"/>
              </a:buClr>
              <a:buSzPts val="12000"/>
              <a:buNone/>
              <a:defRPr sz="12000">
                <a:solidFill>
                  <a:schemeClr val="accent1"/>
                </a:solidFill>
              </a:defRPr>
            </a:lvl9pPr>
          </a:lstStyle>
          <a:p>
            <a:r>
              <a:t>xx%</a:t>
            </a:r>
          </a:p>
        </p:txBody>
      </p:sp>
      <p:sp>
        <p:nvSpPr>
          <p:cNvPr id="6715" name="Google Shape;6715;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p:cSld name="CUSTOM_1">
    <p:bg>
      <p:bgPr>
        <a:solidFill>
          <a:schemeClr val="accent2"/>
        </a:solidFill>
      </p:bgPr>
    </p:bg>
    <p:spTree>
      <p:nvGrpSpPr>
        <p:cNvPr id="6716" name="Shape 6716"/>
        <p:cNvGrpSpPr/>
        <p:nvPr/>
      </p:nvGrpSpPr>
      <p:grpSpPr>
        <a:xfrm>
          <a:off x="0" y="0"/>
          <a:ext cx="0" cy="0"/>
          <a:chOff x="0" y="0"/>
          <a:chExt cx="0" cy="0"/>
        </a:xfrm>
      </p:grpSpPr>
      <p:grpSp>
        <p:nvGrpSpPr>
          <p:cNvPr id="6717" name="Google Shape;6717;p22"/>
          <p:cNvGrpSpPr/>
          <p:nvPr/>
        </p:nvGrpSpPr>
        <p:grpSpPr>
          <a:xfrm flipH="1">
            <a:off x="-25" y="-419100"/>
            <a:ext cx="9136375" cy="5562608"/>
            <a:chOff x="-7728237" y="-419075"/>
            <a:chExt cx="15443501" cy="5562608"/>
          </a:xfrm>
        </p:grpSpPr>
        <p:sp>
          <p:nvSpPr>
            <p:cNvPr id="6718" name="Google Shape;6718;p22"/>
            <p:cNvSpPr/>
            <p:nvPr/>
          </p:nvSpPr>
          <p:spPr>
            <a:xfrm>
              <a:off x="3857953" y="2561831"/>
              <a:ext cx="3857311" cy="1033759"/>
            </a:xfrm>
            <a:custGeom>
              <a:rect b="b" l="l" r="r" t="t"/>
              <a:pathLst>
                <a:path extrusionOk="0" h="14956" w="55806">
                  <a:moveTo>
                    <a:pt x="1" y="1"/>
                  </a:moveTo>
                  <a:lnTo>
                    <a:pt x="55805" y="14955"/>
                  </a:lnTo>
                  <a:lnTo>
                    <a:pt x="558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19" name="Google Shape;6719;p22"/>
            <p:cNvGrpSpPr/>
            <p:nvPr/>
          </p:nvGrpSpPr>
          <p:grpSpPr>
            <a:xfrm>
              <a:off x="-7728237" y="-419075"/>
              <a:ext cx="15443501" cy="5562608"/>
              <a:chOff x="-7728237" y="-419075"/>
              <a:chExt cx="15443501" cy="5562608"/>
            </a:xfrm>
          </p:grpSpPr>
          <p:sp>
            <p:nvSpPr>
              <p:cNvPr id="6720" name="Google Shape;6720;p22"/>
              <p:cNvSpPr/>
              <p:nvPr/>
            </p:nvSpPr>
            <p:spPr>
              <a:xfrm>
                <a:off x="1296122" y="0"/>
                <a:ext cx="2561933" cy="2561933"/>
              </a:xfrm>
              <a:custGeom>
                <a:rect b="b" l="l" r="r" t="t"/>
                <a:pathLst>
                  <a:path extrusionOk="0" h="37065" w="37065">
                    <a:moveTo>
                      <a:pt x="1" y="1"/>
                    </a:moveTo>
                    <a:lnTo>
                      <a:pt x="37065" y="37065"/>
                    </a:lnTo>
                    <a:lnTo>
                      <a:pt x="1565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1" name="Google Shape;6721;p22"/>
              <p:cNvSpPr/>
              <p:nvPr/>
            </p:nvSpPr>
            <p:spPr>
              <a:xfrm>
                <a:off x="-7728185" y="2561825"/>
                <a:ext cx="11586214" cy="2581703"/>
              </a:xfrm>
              <a:custGeom>
                <a:rect b="b" l="l" r="r" t="t"/>
                <a:pathLst>
                  <a:path extrusionOk="0" h="32231" w="55817">
                    <a:moveTo>
                      <a:pt x="55817" y="1"/>
                    </a:moveTo>
                    <a:lnTo>
                      <a:pt x="0" y="14955"/>
                    </a:lnTo>
                    <a:lnTo>
                      <a:pt x="0" y="14955"/>
                    </a:lnTo>
                    <a:lnTo>
                      <a:pt x="0" y="32231"/>
                    </a:lnTo>
                    <a:lnTo>
                      <a:pt x="558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2" name="Google Shape;6722;p22"/>
              <p:cNvSpPr/>
              <p:nvPr/>
            </p:nvSpPr>
            <p:spPr>
              <a:xfrm>
                <a:off x="-7728237" y="-19827"/>
                <a:ext cx="11586214" cy="2581702"/>
              </a:xfrm>
              <a:custGeom>
                <a:rect b="b" l="l" r="r" t="t"/>
                <a:pathLst>
                  <a:path extrusionOk="0" h="14943" w="55817">
                    <a:moveTo>
                      <a:pt x="0" y="0"/>
                    </a:moveTo>
                    <a:lnTo>
                      <a:pt x="0" y="14943"/>
                    </a:lnTo>
                    <a:lnTo>
                      <a:pt x="55817" y="14943"/>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3" name="Google Shape;6723;p22"/>
              <p:cNvSpPr/>
              <p:nvPr/>
            </p:nvSpPr>
            <p:spPr>
              <a:xfrm>
                <a:off x="-1384678" y="2561825"/>
                <a:ext cx="5242776" cy="2581701"/>
              </a:xfrm>
              <a:custGeom>
                <a:rect b="b" l="l" r="r" t="t"/>
                <a:pathLst>
                  <a:path extrusionOk="0" h="37351" w="37363">
                    <a:moveTo>
                      <a:pt x="37363" y="1"/>
                    </a:moveTo>
                    <a:lnTo>
                      <a:pt x="1" y="37351"/>
                    </a:lnTo>
                    <a:lnTo>
                      <a:pt x="15789" y="37351"/>
                    </a:lnTo>
                    <a:lnTo>
                      <a:pt x="373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4" name="Google Shape;6724;p22"/>
              <p:cNvSpPr/>
              <p:nvPr/>
            </p:nvSpPr>
            <p:spPr>
              <a:xfrm>
                <a:off x="3165034" y="2561831"/>
                <a:ext cx="692997" cy="2581701"/>
              </a:xfrm>
              <a:custGeom>
                <a:rect b="b" l="l" r="r" t="t"/>
                <a:pathLst>
                  <a:path extrusionOk="0" h="37351" w="10026">
                    <a:moveTo>
                      <a:pt x="10026" y="1"/>
                    </a:moveTo>
                    <a:lnTo>
                      <a:pt x="1" y="37351"/>
                    </a:lnTo>
                    <a:lnTo>
                      <a:pt x="10026" y="37351"/>
                    </a:lnTo>
                    <a:lnTo>
                      <a:pt x="100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5" name="Google Shape;6725;p22"/>
              <p:cNvSpPr/>
              <p:nvPr/>
            </p:nvSpPr>
            <p:spPr>
              <a:xfrm>
                <a:off x="3857953" y="0"/>
                <a:ext cx="2561103" cy="2561933"/>
              </a:xfrm>
              <a:custGeom>
                <a:rect b="b" l="l" r="r" t="t"/>
                <a:pathLst>
                  <a:path extrusionOk="0" h="37065" w="37053">
                    <a:moveTo>
                      <a:pt x="21384" y="1"/>
                    </a:moveTo>
                    <a:lnTo>
                      <a:pt x="1" y="37065"/>
                    </a:lnTo>
                    <a:lnTo>
                      <a:pt x="370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6" name="Google Shape;6726;p22"/>
              <p:cNvSpPr/>
              <p:nvPr/>
            </p:nvSpPr>
            <p:spPr>
              <a:xfrm>
                <a:off x="3857953" y="2561831"/>
                <a:ext cx="1490435" cy="2581701"/>
              </a:xfrm>
              <a:custGeom>
                <a:rect b="b" l="l" r="r" t="t"/>
                <a:pathLst>
                  <a:path extrusionOk="0" h="37351" w="21563">
                    <a:moveTo>
                      <a:pt x="1" y="1"/>
                    </a:moveTo>
                    <a:lnTo>
                      <a:pt x="9990" y="37351"/>
                    </a:lnTo>
                    <a:lnTo>
                      <a:pt x="21563" y="3735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7" name="Google Shape;6727;p22"/>
              <p:cNvSpPr/>
              <p:nvPr/>
            </p:nvSpPr>
            <p:spPr>
              <a:xfrm>
                <a:off x="3857953" y="334122"/>
                <a:ext cx="3857311" cy="2227807"/>
              </a:xfrm>
              <a:custGeom>
                <a:rect b="b" l="l" r="r" t="t"/>
                <a:pathLst>
                  <a:path extrusionOk="0" h="32231" w="55806">
                    <a:moveTo>
                      <a:pt x="55805" y="1"/>
                    </a:moveTo>
                    <a:lnTo>
                      <a:pt x="1" y="32231"/>
                    </a:lnTo>
                    <a:lnTo>
                      <a:pt x="55805" y="17288"/>
                    </a:lnTo>
                    <a:lnTo>
                      <a:pt x="558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8" name="Google Shape;6728;p22"/>
              <p:cNvSpPr/>
              <p:nvPr/>
            </p:nvSpPr>
            <p:spPr>
              <a:xfrm>
                <a:off x="2378320" y="0"/>
                <a:ext cx="1479721" cy="2561933"/>
              </a:xfrm>
              <a:custGeom>
                <a:rect b="b" l="l" r="r" t="t"/>
                <a:pathLst>
                  <a:path extrusionOk="0" h="37065" w="21408">
                    <a:moveTo>
                      <a:pt x="0" y="1"/>
                    </a:moveTo>
                    <a:lnTo>
                      <a:pt x="21408" y="37065"/>
                    </a:lnTo>
                    <a:lnTo>
                      <a:pt x="11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9" name="Google Shape;6729;p22"/>
              <p:cNvSpPr/>
              <p:nvPr/>
            </p:nvSpPr>
            <p:spPr>
              <a:xfrm>
                <a:off x="3857953" y="0"/>
                <a:ext cx="685601" cy="2561933"/>
              </a:xfrm>
              <a:custGeom>
                <a:rect b="b" l="l" r="r" t="t"/>
                <a:pathLst>
                  <a:path extrusionOk="0" h="37065" w="9919">
                    <a:moveTo>
                      <a:pt x="1" y="1"/>
                    </a:moveTo>
                    <a:lnTo>
                      <a:pt x="1" y="37065"/>
                    </a:lnTo>
                    <a:lnTo>
                      <a:pt x="99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0" name="Google Shape;6730;p22"/>
              <p:cNvSpPr/>
              <p:nvPr/>
            </p:nvSpPr>
            <p:spPr>
              <a:xfrm>
                <a:off x="-1384635" y="-419075"/>
                <a:ext cx="5242751" cy="2981045"/>
              </a:xfrm>
              <a:custGeom>
                <a:rect b="b" l="l" r="r" t="t"/>
                <a:pathLst>
                  <a:path extrusionOk="0" h="37065" w="55817">
                    <a:moveTo>
                      <a:pt x="0" y="1"/>
                    </a:moveTo>
                    <a:lnTo>
                      <a:pt x="0" y="4835"/>
                    </a:lnTo>
                    <a:lnTo>
                      <a:pt x="55817" y="37065"/>
                    </a:lnTo>
                    <a:lnTo>
                      <a:pt x="187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1" name="Google Shape;6731;p22"/>
              <p:cNvSpPr/>
              <p:nvPr/>
            </p:nvSpPr>
            <p:spPr>
              <a:xfrm>
                <a:off x="3857953" y="2561831"/>
                <a:ext cx="3857311" cy="2581701"/>
              </a:xfrm>
              <a:custGeom>
                <a:rect b="b" l="l" r="r" t="t"/>
                <a:pathLst>
                  <a:path extrusionOk="0" h="37351" w="55806">
                    <a:moveTo>
                      <a:pt x="1" y="1"/>
                    </a:moveTo>
                    <a:lnTo>
                      <a:pt x="37351" y="37351"/>
                    </a:lnTo>
                    <a:lnTo>
                      <a:pt x="55805" y="37351"/>
                    </a:lnTo>
                    <a:lnTo>
                      <a:pt x="55805" y="3223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732" name="Google Shape;6732;p22"/>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33" name="Google Shape;6733;p22"/>
          <p:cNvSpPr txBox="1"/>
          <p:nvPr>
            <p:ph idx="1" type="subTitle"/>
          </p:nvPr>
        </p:nvSpPr>
        <p:spPr>
          <a:xfrm>
            <a:off x="1256625" y="1701725"/>
            <a:ext cx="2975400" cy="2662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6734" name="Google Shape;6734;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_2">
    <p:bg>
      <p:bgPr>
        <a:solidFill>
          <a:schemeClr val="accent2"/>
        </a:solidFill>
      </p:bgPr>
    </p:bg>
    <p:spTree>
      <p:nvGrpSpPr>
        <p:cNvPr id="6735" name="Shape 6735"/>
        <p:cNvGrpSpPr/>
        <p:nvPr/>
      </p:nvGrpSpPr>
      <p:grpSpPr>
        <a:xfrm>
          <a:off x="0" y="0"/>
          <a:ext cx="0" cy="0"/>
          <a:chOff x="0" y="0"/>
          <a:chExt cx="0" cy="0"/>
        </a:xfrm>
      </p:grpSpPr>
      <p:grpSp>
        <p:nvGrpSpPr>
          <p:cNvPr id="6736" name="Google Shape;6736;p23"/>
          <p:cNvGrpSpPr/>
          <p:nvPr/>
        </p:nvGrpSpPr>
        <p:grpSpPr>
          <a:xfrm>
            <a:off x="-613" y="32"/>
            <a:ext cx="9162959" cy="5162845"/>
            <a:chOff x="14670875" y="846675"/>
            <a:chExt cx="7166400" cy="3385250"/>
          </a:xfrm>
        </p:grpSpPr>
        <p:sp>
          <p:nvSpPr>
            <p:cNvPr id="6737" name="Google Shape;6737;p23"/>
            <p:cNvSpPr/>
            <p:nvPr/>
          </p:nvSpPr>
          <p:spPr>
            <a:xfrm>
              <a:off x="14670875" y="1183900"/>
              <a:ext cx="3582900" cy="3048025"/>
            </a:xfrm>
            <a:custGeom>
              <a:rect b="b" l="l" r="r" t="t"/>
              <a:pathLst>
                <a:path extrusionOk="0" h="121921" w="143316">
                  <a:moveTo>
                    <a:pt x="0" y="1"/>
                  </a:moveTo>
                  <a:lnTo>
                    <a:pt x="0" y="23539"/>
                  </a:lnTo>
                  <a:lnTo>
                    <a:pt x="143316" y="121920"/>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8" name="Google Shape;6738;p23"/>
            <p:cNvSpPr/>
            <p:nvPr/>
          </p:nvSpPr>
          <p:spPr>
            <a:xfrm>
              <a:off x="14670875" y="3132050"/>
              <a:ext cx="3582900" cy="1099875"/>
            </a:xfrm>
            <a:custGeom>
              <a:rect b="b" l="l" r="r" t="t"/>
              <a:pathLst>
                <a:path extrusionOk="0" h="43995" w="143316">
                  <a:moveTo>
                    <a:pt x="0" y="1"/>
                  </a:moveTo>
                  <a:lnTo>
                    <a:pt x="0" y="15205"/>
                  </a:lnTo>
                  <a:lnTo>
                    <a:pt x="143316" y="43994"/>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9" name="Google Shape;6739;p23"/>
            <p:cNvSpPr/>
            <p:nvPr/>
          </p:nvSpPr>
          <p:spPr>
            <a:xfrm>
              <a:off x="18253750" y="2724575"/>
              <a:ext cx="3583525" cy="1507350"/>
            </a:xfrm>
            <a:custGeom>
              <a:rect b="b" l="l" r="r" t="t"/>
              <a:pathLst>
                <a:path extrusionOk="0" h="60294" w="143341">
                  <a:moveTo>
                    <a:pt x="143340" y="0"/>
                  </a:moveTo>
                  <a:lnTo>
                    <a:pt x="1" y="60293"/>
                  </a:lnTo>
                  <a:lnTo>
                    <a:pt x="143340" y="1630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0" name="Google Shape;6740;p23"/>
            <p:cNvSpPr/>
            <p:nvPr/>
          </p:nvSpPr>
          <p:spPr>
            <a:xfrm>
              <a:off x="16185050" y="846675"/>
              <a:ext cx="2068725" cy="3385250"/>
            </a:xfrm>
            <a:custGeom>
              <a:rect b="b" l="l" r="r" t="t"/>
              <a:pathLst>
                <a:path extrusionOk="0" h="135410" w="82749">
                  <a:moveTo>
                    <a:pt x="0" y="0"/>
                  </a:moveTo>
                  <a:lnTo>
                    <a:pt x="82749" y="135409"/>
                  </a:lnTo>
                  <a:lnTo>
                    <a:pt x="189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1" name="Google Shape;6741;p23"/>
            <p:cNvSpPr/>
            <p:nvPr/>
          </p:nvSpPr>
          <p:spPr>
            <a:xfrm>
              <a:off x="17877225" y="846675"/>
              <a:ext cx="376550" cy="3385250"/>
            </a:xfrm>
            <a:custGeom>
              <a:rect b="b" l="l" r="r" t="t"/>
              <a:pathLst>
                <a:path extrusionOk="0" h="135410" w="15062">
                  <a:moveTo>
                    <a:pt x="0" y="0"/>
                  </a:moveTo>
                  <a:lnTo>
                    <a:pt x="15062" y="135409"/>
                  </a:lnTo>
                  <a:lnTo>
                    <a:pt x="150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2" name="Google Shape;6742;p23"/>
            <p:cNvSpPr/>
            <p:nvPr/>
          </p:nvSpPr>
          <p:spPr>
            <a:xfrm>
              <a:off x="18253750" y="846675"/>
              <a:ext cx="1595475" cy="3385250"/>
            </a:xfrm>
            <a:custGeom>
              <a:rect b="b" l="l" r="r" t="t"/>
              <a:pathLst>
                <a:path extrusionOk="0" h="135410" w="63819">
                  <a:moveTo>
                    <a:pt x="46566" y="0"/>
                  </a:moveTo>
                  <a:lnTo>
                    <a:pt x="1" y="135409"/>
                  </a:lnTo>
                  <a:lnTo>
                    <a:pt x="638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3" name="Google Shape;6743;p23"/>
            <p:cNvSpPr/>
            <p:nvPr/>
          </p:nvSpPr>
          <p:spPr>
            <a:xfrm>
              <a:off x="18253750" y="846675"/>
              <a:ext cx="3583525" cy="3385250"/>
            </a:xfrm>
            <a:custGeom>
              <a:rect b="b" l="l" r="r" t="t"/>
              <a:pathLst>
                <a:path extrusionOk="0" h="135410" w="143341">
                  <a:moveTo>
                    <a:pt x="129053" y="0"/>
                  </a:moveTo>
                  <a:lnTo>
                    <a:pt x="1" y="135409"/>
                  </a:lnTo>
                  <a:lnTo>
                    <a:pt x="143340" y="1349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4" name="Google Shape;6744;p23"/>
            <p:cNvSpPr/>
            <p:nvPr/>
          </p:nvSpPr>
          <p:spPr>
            <a:xfrm>
              <a:off x="14670875" y="3876200"/>
              <a:ext cx="3582900" cy="355725"/>
            </a:xfrm>
            <a:custGeom>
              <a:rect b="b" l="l" r="r" t="t"/>
              <a:pathLst>
                <a:path extrusionOk="0" h="14229" w="143316">
                  <a:moveTo>
                    <a:pt x="0" y="1"/>
                  </a:moveTo>
                  <a:lnTo>
                    <a:pt x="0" y="14228"/>
                  </a:lnTo>
                  <a:lnTo>
                    <a:pt x="143316" y="1422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5" name="Google Shape;6745;p23"/>
            <p:cNvSpPr/>
            <p:nvPr/>
          </p:nvSpPr>
          <p:spPr>
            <a:xfrm>
              <a:off x="14670875" y="2277200"/>
              <a:ext cx="3582900" cy="1954725"/>
            </a:xfrm>
            <a:custGeom>
              <a:rect b="b" l="l" r="r" t="t"/>
              <a:pathLst>
                <a:path extrusionOk="0" h="78189" w="143316">
                  <a:moveTo>
                    <a:pt x="0" y="0"/>
                  </a:moveTo>
                  <a:lnTo>
                    <a:pt x="0" y="17895"/>
                  </a:lnTo>
                  <a:lnTo>
                    <a:pt x="143316" y="78188"/>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6" name="Google Shape;6746;p23"/>
            <p:cNvSpPr/>
            <p:nvPr/>
          </p:nvSpPr>
          <p:spPr>
            <a:xfrm>
              <a:off x="15027450" y="846675"/>
              <a:ext cx="3226325" cy="3385250"/>
            </a:xfrm>
            <a:custGeom>
              <a:rect b="b" l="l" r="r" t="t"/>
              <a:pathLst>
                <a:path extrusionOk="0" h="135410" w="129053">
                  <a:moveTo>
                    <a:pt x="1" y="0"/>
                  </a:moveTo>
                  <a:lnTo>
                    <a:pt x="129053" y="135409"/>
                  </a:lnTo>
                  <a:lnTo>
                    <a:pt x="129053" y="135409"/>
                  </a:lnTo>
                  <a:lnTo>
                    <a:pt x="249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7" name="Google Shape;6747;p23"/>
            <p:cNvSpPr/>
            <p:nvPr/>
          </p:nvSpPr>
          <p:spPr>
            <a:xfrm>
              <a:off x="17089625" y="846675"/>
              <a:ext cx="1164150" cy="3385250"/>
            </a:xfrm>
            <a:custGeom>
              <a:rect b="b" l="l" r="r" t="t"/>
              <a:pathLst>
                <a:path extrusionOk="0" h="135410" w="46566">
                  <a:moveTo>
                    <a:pt x="0" y="0"/>
                  </a:moveTo>
                  <a:lnTo>
                    <a:pt x="46566" y="135409"/>
                  </a:lnTo>
                  <a:lnTo>
                    <a:pt x="160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8" name="Google Shape;6748;p23"/>
            <p:cNvSpPr/>
            <p:nvPr/>
          </p:nvSpPr>
          <p:spPr>
            <a:xfrm>
              <a:off x="18253750" y="846675"/>
              <a:ext cx="761725" cy="3385250"/>
            </a:xfrm>
            <a:custGeom>
              <a:rect b="b" l="l" r="r" t="t"/>
              <a:pathLst>
                <a:path extrusionOk="0" h="135410" w="30469">
                  <a:moveTo>
                    <a:pt x="15062" y="0"/>
                  </a:moveTo>
                  <a:lnTo>
                    <a:pt x="1" y="135409"/>
                  </a:lnTo>
                  <a:lnTo>
                    <a:pt x="304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9" name="Google Shape;6749;p23"/>
            <p:cNvSpPr/>
            <p:nvPr/>
          </p:nvSpPr>
          <p:spPr>
            <a:xfrm>
              <a:off x="18253750" y="846675"/>
              <a:ext cx="2603325" cy="3385250"/>
            </a:xfrm>
            <a:custGeom>
              <a:rect b="b" l="l" r="r" t="t"/>
              <a:pathLst>
                <a:path extrusionOk="0" h="135410" w="104133">
                  <a:moveTo>
                    <a:pt x="82749" y="0"/>
                  </a:moveTo>
                  <a:lnTo>
                    <a:pt x="1" y="135409"/>
                  </a:lnTo>
                  <a:lnTo>
                    <a:pt x="1041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0" name="Google Shape;6750;p23"/>
            <p:cNvSpPr/>
            <p:nvPr/>
          </p:nvSpPr>
          <p:spPr>
            <a:xfrm>
              <a:off x="18253750" y="1772375"/>
              <a:ext cx="3583525" cy="2459550"/>
            </a:xfrm>
            <a:custGeom>
              <a:rect b="b" l="l" r="r" t="t"/>
              <a:pathLst>
                <a:path extrusionOk="0" h="98382" w="143341">
                  <a:moveTo>
                    <a:pt x="143340" y="0"/>
                  </a:moveTo>
                  <a:lnTo>
                    <a:pt x="1" y="98381"/>
                  </a:lnTo>
                  <a:lnTo>
                    <a:pt x="143340" y="20193"/>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1" name="Google Shape;6751;p23"/>
            <p:cNvSpPr/>
            <p:nvPr/>
          </p:nvSpPr>
          <p:spPr>
            <a:xfrm>
              <a:off x="18253750" y="3512175"/>
              <a:ext cx="3583525" cy="719750"/>
            </a:xfrm>
            <a:custGeom>
              <a:rect b="b" l="l" r="r" t="t"/>
              <a:pathLst>
                <a:path extrusionOk="0" h="28790" w="143341">
                  <a:moveTo>
                    <a:pt x="143340" y="0"/>
                  </a:moveTo>
                  <a:lnTo>
                    <a:pt x="1" y="28789"/>
                  </a:lnTo>
                  <a:lnTo>
                    <a:pt x="143340" y="14562"/>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52" name="Google Shape;6752;p23"/>
          <p:cNvSpPr txBox="1"/>
          <p:nvPr>
            <p:ph type="title"/>
          </p:nvPr>
        </p:nvSpPr>
        <p:spPr>
          <a:xfrm>
            <a:off x="2026200" y="540000"/>
            <a:ext cx="5091600" cy="73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53" name="Google Shape;6753;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
  <p:cSld name="CUSTOM_1_2_3">
    <p:bg>
      <p:bgPr>
        <a:solidFill>
          <a:schemeClr val="accent2"/>
        </a:solidFill>
      </p:bgPr>
    </p:bg>
    <p:spTree>
      <p:nvGrpSpPr>
        <p:cNvPr id="6754" name="Shape 6754"/>
        <p:cNvGrpSpPr/>
        <p:nvPr/>
      </p:nvGrpSpPr>
      <p:grpSpPr>
        <a:xfrm>
          <a:off x="0" y="0"/>
          <a:ext cx="0" cy="0"/>
          <a:chOff x="0" y="0"/>
          <a:chExt cx="0" cy="0"/>
        </a:xfrm>
      </p:grpSpPr>
      <p:grpSp>
        <p:nvGrpSpPr>
          <p:cNvPr id="6755" name="Google Shape;6755;p24"/>
          <p:cNvGrpSpPr/>
          <p:nvPr/>
        </p:nvGrpSpPr>
        <p:grpSpPr>
          <a:xfrm>
            <a:off x="-25" y="-419100"/>
            <a:ext cx="9136375" cy="5562608"/>
            <a:chOff x="-7728237" y="-419075"/>
            <a:chExt cx="15443501" cy="5562608"/>
          </a:xfrm>
        </p:grpSpPr>
        <p:sp>
          <p:nvSpPr>
            <p:cNvPr id="6756" name="Google Shape;6756;p24"/>
            <p:cNvSpPr/>
            <p:nvPr/>
          </p:nvSpPr>
          <p:spPr>
            <a:xfrm>
              <a:off x="3857953" y="2561831"/>
              <a:ext cx="3857311" cy="1033759"/>
            </a:xfrm>
            <a:custGeom>
              <a:rect b="b" l="l" r="r" t="t"/>
              <a:pathLst>
                <a:path extrusionOk="0" h="14956" w="55806">
                  <a:moveTo>
                    <a:pt x="1" y="1"/>
                  </a:moveTo>
                  <a:lnTo>
                    <a:pt x="55805" y="14955"/>
                  </a:lnTo>
                  <a:lnTo>
                    <a:pt x="558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57" name="Google Shape;6757;p24"/>
            <p:cNvGrpSpPr/>
            <p:nvPr/>
          </p:nvGrpSpPr>
          <p:grpSpPr>
            <a:xfrm>
              <a:off x="-7728237" y="-419075"/>
              <a:ext cx="15443501" cy="5562608"/>
              <a:chOff x="-7728237" y="-419075"/>
              <a:chExt cx="15443501" cy="5562608"/>
            </a:xfrm>
          </p:grpSpPr>
          <p:sp>
            <p:nvSpPr>
              <p:cNvPr id="6758" name="Google Shape;6758;p24"/>
              <p:cNvSpPr/>
              <p:nvPr/>
            </p:nvSpPr>
            <p:spPr>
              <a:xfrm>
                <a:off x="1296122" y="0"/>
                <a:ext cx="2561933" cy="2561933"/>
              </a:xfrm>
              <a:custGeom>
                <a:rect b="b" l="l" r="r" t="t"/>
                <a:pathLst>
                  <a:path extrusionOk="0" h="37065" w="37065">
                    <a:moveTo>
                      <a:pt x="1" y="1"/>
                    </a:moveTo>
                    <a:lnTo>
                      <a:pt x="37065" y="37065"/>
                    </a:lnTo>
                    <a:lnTo>
                      <a:pt x="1565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9" name="Google Shape;6759;p24"/>
              <p:cNvSpPr/>
              <p:nvPr/>
            </p:nvSpPr>
            <p:spPr>
              <a:xfrm>
                <a:off x="-7728185" y="2561825"/>
                <a:ext cx="11586214" cy="2581703"/>
              </a:xfrm>
              <a:custGeom>
                <a:rect b="b" l="l" r="r" t="t"/>
                <a:pathLst>
                  <a:path extrusionOk="0" h="32231" w="55817">
                    <a:moveTo>
                      <a:pt x="55817" y="1"/>
                    </a:moveTo>
                    <a:lnTo>
                      <a:pt x="0" y="14955"/>
                    </a:lnTo>
                    <a:lnTo>
                      <a:pt x="0" y="14955"/>
                    </a:lnTo>
                    <a:lnTo>
                      <a:pt x="0" y="32231"/>
                    </a:lnTo>
                    <a:lnTo>
                      <a:pt x="558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0" name="Google Shape;6760;p24"/>
              <p:cNvSpPr/>
              <p:nvPr/>
            </p:nvSpPr>
            <p:spPr>
              <a:xfrm>
                <a:off x="-7728237" y="-19827"/>
                <a:ext cx="11586214" cy="2581702"/>
              </a:xfrm>
              <a:custGeom>
                <a:rect b="b" l="l" r="r" t="t"/>
                <a:pathLst>
                  <a:path extrusionOk="0" h="14943" w="55817">
                    <a:moveTo>
                      <a:pt x="0" y="0"/>
                    </a:moveTo>
                    <a:lnTo>
                      <a:pt x="0" y="14943"/>
                    </a:lnTo>
                    <a:lnTo>
                      <a:pt x="55817" y="14943"/>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1" name="Google Shape;6761;p24"/>
              <p:cNvSpPr/>
              <p:nvPr/>
            </p:nvSpPr>
            <p:spPr>
              <a:xfrm>
                <a:off x="-1384678" y="2561825"/>
                <a:ext cx="5242776" cy="2581701"/>
              </a:xfrm>
              <a:custGeom>
                <a:rect b="b" l="l" r="r" t="t"/>
                <a:pathLst>
                  <a:path extrusionOk="0" h="37351" w="37363">
                    <a:moveTo>
                      <a:pt x="37363" y="1"/>
                    </a:moveTo>
                    <a:lnTo>
                      <a:pt x="1" y="37351"/>
                    </a:lnTo>
                    <a:lnTo>
                      <a:pt x="15789" y="37351"/>
                    </a:lnTo>
                    <a:lnTo>
                      <a:pt x="373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2" name="Google Shape;6762;p24"/>
              <p:cNvSpPr/>
              <p:nvPr/>
            </p:nvSpPr>
            <p:spPr>
              <a:xfrm>
                <a:off x="3165034" y="2561831"/>
                <a:ext cx="692997" cy="2581701"/>
              </a:xfrm>
              <a:custGeom>
                <a:rect b="b" l="l" r="r" t="t"/>
                <a:pathLst>
                  <a:path extrusionOk="0" h="37351" w="10026">
                    <a:moveTo>
                      <a:pt x="10026" y="1"/>
                    </a:moveTo>
                    <a:lnTo>
                      <a:pt x="1" y="37351"/>
                    </a:lnTo>
                    <a:lnTo>
                      <a:pt x="10026" y="37351"/>
                    </a:lnTo>
                    <a:lnTo>
                      <a:pt x="100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3" name="Google Shape;6763;p24"/>
              <p:cNvSpPr/>
              <p:nvPr/>
            </p:nvSpPr>
            <p:spPr>
              <a:xfrm>
                <a:off x="3857953" y="0"/>
                <a:ext cx="2561103" cy="2561933"/>
              </a:xfrm>
              <a:custGeom>
                <a:rect b="b" l="l" r="r" t="t"/>
                <a:pathLst>
                  <a:path extrusionOk="0" h="37065" w="37053">
                    <a:moveTo>
                      <a:pt x="21384" y="1"/>
                    </a:moveTo>
                    <a:lnTo>
                      <a:pt x="1" y="37065"/>
                    </a:lnTo>
                    <a:lnTo>
                      <a:pt x="370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4" name="Google Shape;6764;p24"/>
              <p:cNvSpPr/>
              <p:nvPr/>
            </p:nvSpPr>
            <p:spPr>
              <a:xfrm>
                <a:off x="3857953" y="2561831"/>
                <a:ext cx="1490435" cy="2581701"/>
              </a:xfrm>
              <a:custGeom>
                <a:rect b="b" l="l" r="r" t="t"/>
                <a:pathLst>
                  <a:path extrusionOk="0" h="37351" w="21563">
                    <a:moveTo>
                      <a:pt x="1" y="1"/>
                    </a:moveTo>
                    <a:lnTo>
                      <a:pt x="9990" y="37351"/>
                    </a:lnTo>
                    <a:lnTo>
                      <a:pt x="21563" y="3735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5" name="Google Shape;6765;p24"/>
              <p:cNvSpPr/>
              <p:nvPr/>
            </p:nvSpPr>
            <p:spPr>
              <a:xfrm>
                <a:off x="3857953" y="334122"/>
                <a:ext cx="3857311" cy="2227807"/>
              </a:xfrm>
              <a:custGeom>
                <a:rect b="b" l="l" r="r" t="t"/>
                <a:pathLst>
                  <a:path extrusionOk="0" h="32231" w="55806">
                    <a:moveTo>
                      <a:pt x="55805" y="1"/>
                    </a:moveTo>
                    <a:lnTo>
                      <a:pt x="1" y="32231"/>
                    </a:lnTo>
                    <a:lnTo>
                      <a:pt x="55805" y="17288"/>
                    </a:lnTo>
                    <a:lnTo>
                      <a:pt x="558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6" name="Google Shape;6766;p24"/>
              <p:cNvSpPr/>
              <p:nvPr/>
            </p:nvSpPr>
            <p:spPr>
              <a:xfrm>
                <a:off x="2378320" y="0"/>
                <a:ext cx="1479721" cy="2561933"/>
              </a:xfrm>
              <a:custGeom>
                <a:rect b="b" l="l" r="r" t="t"/>
                <a:pathLst>
                  <a:path extrusionOk="0" h="37065" w="21408">
                    <a:moveTo>
                      <a:pt x="0" y="1"/>
                    </a:moveTo>
                    <a:lnTo>
                      <a:pt x="21408" y="37065"/>
                    </a:lnTo>
                    <a:lnTo>
                      <a:pt x="11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7" name="Google Shape;6767;p24"/>
              <p:cNvSpPr/>
              <p:nvPr/>
            </p:nvSpPr>
            <p:spPr>
              <a:xfrm>
                <a:off x="3857953" y="0"/>
                <a:ext cx="685601" cy="2561933"/>
              </a:xfrm>
              <a:custGeom>
                <a:rect b="b" l="l" r="r" t="t"/>
                <a:pathLst>
                  <a:path extrusionOk="0" h="37065" w="9919">
                    <a:moveTo>
                      <a:pt x="1" y="1"/>
                    </a:moveTo>
                    <a:lnTo>
                      <a:pt x="1" y="37065"/>
                    </a:lnTo>
                    <a:lnTo>
                      <a:pt x="99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8" name="Google Shape;6768;p24"/>
              <p:cNvSpPr/>
              <p:nvPr/>
            </p:nvSpPr>
            <p:spPr>
              <a:xfrm>
                <a:off x="-1384635" y="-419075"/>
                <a:ext cx="5242751" cy="2981045"/>
              </a:xfrm>
              <a:custGeom>
                <a:rect b="b" l="l" r="r" t="t"/>
                <a:pathLst>
                  <a:path extrusionOk="0" h="37065" w="55817">
                    <a:moveTo>
                      <a:pt x="0" y="1"/>
                    </a:moveTo>
                    <a:lnTo>
                      <a:pt x="0" y="4835"/>
                    </a:lnTo>
                    <a:lnTo>
                      <a:pt x="55817" y="37065"/>
                    </a:lnTo>
                    <a:lnTo>
                      <a:pt x="187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9" name="Google Shape;6769;p24"/>
              <p:cNvSpPr/>
              <p:nvPr/>
            </p:nvSpPr>
            <p:spPr>
              <a:xfrm>
                <a:off x="3857953" y="2561831"/>
                <a:ext cx="3857311" cy="2581701"/>
              </a:xfrm>
              <a:custGeom>
                <a:rect b="b" l="l" r="r" t="t"/>
                <a:pathLst>
                  <a:path extrusionOk="0" h="37351" w="55806">
                    <a:moveTo>
                      <a:pt x="1" y="1"/>
                    </a:moveTo>
                    <a:lnTo>
                      <a:pt x="37351" y="37351"/>
                    </a:lnTo>
                    <a:lnTo>
                      <a:pt x="55805" y="37351"/>
                    </a:lnTo>
                    <a:lnTo>
                      <a:pt x="55805" y="3223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770" name="Google Shape;6770;p24"/>
          <p:cNvSpPr txBox="1"/>
          <p:nvPr>
            <p:ph type="title"/>
          </p:nvPr>
        </p:nvSpPr>
        <p:spPr>
          <a:xfrm>
            <a:off x="798150" y="2590275"/>
            <a:ext cx="3270900" cy="972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a:solidFill>
                  <a:schemeClr val="dk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6771" name="Google Shape;6771;p24"/>
          <p:cNvSpPr txBox="1"/>
          <p:nvPr>
            <p:ph hasCustomPrompt="1" idx="2" type="title"/>
          </p:nvPr>
        </p:nvSpPr>
        <p:spPr>
          <a:xfrm>
            <a:off x="1346400" y="1597275"/>
            <a:ext cx="2174400" cy="1145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772" name="Google Shape;6772;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1_2_2">
    <p:bg>
      <p:bgPr>
        <a:solidFill>
          <a:schemeClr val="accent2"/>
        </a:solidFill>
      </p:bgPr>
    </p:bg>
    <p:spTree>
      <p:nvGrpSpPr>
        <p:cNvPr id="6773" name="Shape 6773"/>
        <p:cNvGrpSpPr/>
        <p:nvPr/>
      </p:nvGrpSpPr>
      <p:grpSpPr>
        <a:xfrm>
          <a:off x="0" y="0"/>
          <a:ext cx="0" cy="0"/>
          <a:chOff x="0" y="0"/>
          <a:chExt cx="0" cy="0"/>
        </a:xfrm>
      </p:grpSpPr>
      <p:grpSp>
        <p:nvGrpSpPr>
          <p:cNvPr id="6774" name="Google Shape;6774;p25"/>
          <p:cNvGrpSpPr/>
          <p:nvPr/>
        </p:nvGrpSpPr>
        <p:grpSpPr>
          <a:xfrm>
            <a:off x="-25" y="-419100"/>
            <a:ext cx="9136375" cy="5562608"/>
            <a:chOff x="-7728237" y="-419075"/>
            <a:chExt cx="15443501" cy="5562608"/>
          </a:xfrm>
        </p:grpSpPr>
        <p:sp>
          <p:nvSpPr>
            <p:cNvPr id="6775" name="Google Shape;6775;p25"/>
            <p:cNvSpPr/>
            <p:nvPr/>
          </p:nvSpPr>
          <p:spPr>
            <a:xfrm>
              <a:off x="3857953" y="2561831"/>
              <a:ext cx="3857311" cy="1033759"/>
            </a:xfrm>
            <a:custGeom>
              <a:rect b="b" l="l" r="r" t="t"/>
              <a:pathLst>
                <a:path extrusionOk="0" h="14956" w="55806">
                  <a:moveTo>
                    <a:pt x="1" y="1"/>
                  </a:moveTo>
                  <a:lnTo>
                    <a:pt x="55805" y="14955"/>
                  </a:lnTo>
                  <a:lnTo>
                    <a:pt x="558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76" name="Google Shape;6776;p25"/>
            <p:cNvGrpSpPr/>
            <p:nvPr/>
          </p:nvGrpSpPr>
          <p:grpSpPr>
            <a:xfrm>
              <a:off x="-7728237" y="-419075"/>
              <a:ext cx="15443501" cy="5562608"/>
              <a:chOff x="-7728237" y="-419075"/>
              <a:chExt cx="15443501" cy="5562608"/>
            </a:xfrm>
          </p:grpSpPr>
          <p:sp>
            <p:nvSpPr>
              <p:cNvPr id="6777" name="Google Shape;6777;p25"/>
              <p:cNvSpPr/>
              <p:nvPr/>
            </p:nvSpPr>
            <p:spPr>
              <a:xfrm>
                <a:off x="1296122" y="0"/>
                <a:ext cx="2561933" cy="2561933"/>
              </a:xfrm>
              <a:custGeom>
                <a:rect b="b" l="l" r="r" t="t"/>
                <a:pathLst>
                  <a:path extrusionOk="0" h="37065" w="37065">
                    <a:moveTo>
                      <a:pt x="1" y="1"/>
                    </a:moveTo>
                    <a:lnTo>
                      <a:pt x="37065" y="37065"/>
                    </a:lnTo>
                    <a:lnTo>
                      <a:pt x="1565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8" name="Google Shape;6778;p25"/>
              <p:cNvSpPr/>
              <p:nvPr/>
            </p:nvSpPr>
            <p:spPr>
              <a:xfrm>
                <a:off x="-7728185" y="2561825"/>
                <a:ext cx="11586214" cy="2581703"/>
              </a:xfrm>
              <a:custGeom>
                <a:rect b="b" l="l" r="r" t="t"/>
                <a:pathLst>
                  <a:path extrusionOk="0" h="32231" w="55817">
                    <a:moveTo>
                      <a:pt x="55817" y="1"/>
                    </a:moveTo>
                    <a:lnTo>
                      <a:pt x="0" y="14955"/>
                    </a:lnTo>
                    <a:lnTo>
                      <a:pt x="0" y="14955"/>
                    </a:lnTo>
                    <a:lnTo>
                      <a:pt x="0" y="32231"/>
                    </a:lnTo>
                    <a:lnTo>
                      <a:pt x="558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9" name="Google Shape;6779;p25"/>
              <p:cNvSpPr/>
              <p:nvPr/>
            </p:nvSpPr>
            <p:spPr>
              <a:xfrm>
                <a:off x="-7728237" y="-19827"/>
                <a:ext cx="11586214" cy="2581702"/>
              </a:xfrm>
              <a:custGeom>
                <a:rect b="b" l="l" r="r" t="t"/>
                <a:pathLst>
                  <a:path extrusionOk="0" h="14943" w="55817">
                    <a:moveTo>
                      <a:pt x="0" y="0"/>
                    </a:moveTo>
                    <a:lnTo>
                      <a:pt x="0" y="14943"/>
                    </a:lnTo>
                    <a:lnTo>
                      <a:pt x="55817" y="14943"/>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0" name="Google Shape;6780;p25"/>
              <p:cNvSpPr/>
              <p:nvPr/>
            </p:nvSpPr>
            <p:spPr>
              <a:xfrm>
                <a:off x="-1384678" y="2561825"/>
                <a:ext cx="5242776" cy="2581701"/>
              </a:xfrm>
              <a:custGeom>
                <a:rect b="b" l="l" r="r" t="t"/>
                <a:pathLst>
                  <a:path extrusionOk="0" h="37351" w="37363">
                    <a:moveTo>
                      <a:pt x="37363" y="1"/>
                    </a:moveTo>
                    <a:lnTo>
                      <a:pt x="1" y="37351"/>
                    </a:lnTo>
                    <a:lnTo>
                      <a:pt x="15789" y="37351"/>
                    </a:lnTo>
                    <a:lnTo>
                      <a:pt x="373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1" name="Google Shape;6781;p25"/>
              <p:cNvSpPr/>
              <p:nvPr/>
            </p:nvSpPr>
            <p:spPr>
              <a:xfrm>
                <a:off x="3165034" y="2561831"/>
                <a:ext cx="692997" cy="2581701"/>
              </a:xfrm>
              <a:custGeom>
                <a:rect b="b" l="l" r="r" t="t"/>
                <a:pathLst>
                  <a:path extrusionOk="0" h="37351" w="10026">
                    <a:moveTo>
                      <a:pt x="10026" y="1"/>
                    </a:moveTo>
                    <a:lnTo>
                      <a:pt x="1" y="37351"/>
                    </a:lnTo>
                    <a:lnTo>
                      <a:pt x="10026" y="37351"/>
                    </a:lnTo>
                    <a:lnTo>
                      <a:pt x="100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2" name="Google Shape;6782;p25"/>
              <p:cNvSpPr/>
              <p:nvPr/>
            </p:nvSpPr>
            <p:spPr>
              <a:xfrm>
                <a:off x="3857953" y="0"/>
                <a:ext cx="2561103" cy="2561933"/>
              </a:xfrm>
              <a:custGeom>
                <a:rect b="b" l="l" r="r" t="t"/>
                <a:pathLst>
                  <a:path extrusionOk="0" h="37065" w="37053">
                    <a:moveTo>
                      <a:pt x="21384" y="1"/>
                    </a:moveTo>
                    <a:lnTo>
                      <a:pt x="1" y="37065"/>
                    </a:lnTo>
                    <a:lnTo>
                      <a:pt x="370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3" name="Google Shape;6783;p25"/>
              <p:cNvSpPr/>
              <p:nvPr/>
            </p:nvSpPr>
            <p:spPr>
              <a:xfrm>
                <a:off x="3857953" y="2561831"/>
                <a:ext cx="1490435" cy="2581701"/>
              </a:xfrm>
              <a:custGeom>
                <a:rect b="b" l="l" r="r" t="t"/>
                <a:pathLst>
                  <a:path extrusionOk="0" h="37351" w="21563">
                    <a:moveTo>
                      <a:pt x="1" y="1"/>
                    </a:moveTo>
                    <a:lnTo>
                      <a:pt x="9990" y="37351"/>
                    </a:lnTo>
                    <a:lnTo>
                      <a:pt x="21563" y="3735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4" name="Google Shape;6784;p25"/>
              <p:cNvSpPr/>
              <p:nvPr/>
            </p:nvSpPr>
            <p:spPr>
              <a:xfrm>
                <a:off x="3857953" y="334122"/>
                <a:ext cx="3857311" cy="2227807"/>
              </a:xfrm>
              <a:custGeom>
                <a:rect b="b" l="l" r="r" t="t"/>
                <a:pathLst>
                  <a:path extrusionOk="0" h="32231" w="55806">
                    <a:moveTo>
                      <a:pt x="55805" y="1"/>
                    </a:moveTo>
                    <a:lnTo>
                      <a:pt x="1" y="32231"/>
                    </a:lnTo>
                    <a:lnTo>
                      <a:pt x="55805" y="17288"/>
                    </a:lnTo>
                    <a:lnTo>
                      <a:pt x="558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5" name="Google Shape;6785;p25"/>
              <p:cNvSpPr/>
              <p:nvPr/>
            </p:nvSpPr>
            <p:spPr>
              <a:xfrm>
                <a:off x="2378320" y="0"/>
                <a:ext cx="1479721" cy="2561933"/>
              </a:xfrm>
              <a:custGeom>
                <a:rect b="b" l="l" r="r" t="t"/>
                <a:pathLst>
                  <a:path extrusionOk="0" h="37065" w="21408">
                    <a:moveTo>
                      <a:pt x="0" y="1"/>
                    </a:moveTo>
                    <a:lnTo>
                      <a:pt x="21408" y="37065"/>
                    </a:lnTo>
                    <a:lnTo>
                      <a:pt x="11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6" name="Google Shape;6786;p25"/>
              <p:cNvSpPr/>
              <p:nvPr/>
            </p:nvSpPr>
            <p:spPr>
              <a:xfrm>
                <a:off x="3857953" y="0"/>
                <a:ext cx="685601" cy="2561933"/>
              </a:xfrm>
              <a:custGeom>
                <a:rect b="b" l="l" r="r" t="t"/>
                <a:pathLst>
                  <a:path extrusionOk="0" h="37065" w="9919">
                    <a:moveTo>
                      <a:pt x="1" y="1"/>
                    </a:moveTo>
                    <a:lnTo>
                      <a:pt x="1" y="37065"/>
                    </a:lnTo>
                    <a:lnTo>
                      <a:pt x="99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7" name="Google Shape;6787;p25"/>
              <p:cNvSpPr/>
              <p:nvPr/>
            </p:nvSpPr>
            <p:spPr>
              <a:xfrm>
                <a:off x="-1384635" y="-419075"/>
                <a:ext cx="5242751" cy="2981045"/>
              </a:xfrm>
              <a:custGeom>
                <a:rect b="b" l="l" r="r" t="t"/>
                <a:pathLst>
                  <a:path extrusionOk="0" h="37065" w="55817">
                    <a:moveTo>
                      <a:pt x="0" y="1"/>
                    </a:moveTo>
                    <a:lnTo>
                      <a:pt x="0" y="4835"/>
                    </a:lnTo>
                    <a:lnTo>
                      <a:pt x="55817" y="37065"/>
                    </a:lnTo>
                    <a:lnTo>
                      <a:pt x="187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8" name="Google Shape;6788;p25"/>
              <p:cNvSpPr/>
              <p:nvPr/>
            </p:nvSpPr>
            <p:spPr>
              <a:xfrm>
                <a:off x="3857953" y="2561831"/>
                <a:ext cx="3857311" cy="2581701"/>
              </a:xfrm>
              <a:custGeom>
                <a:rect b="b" l="l" r="r" t="t"/>
                <a:pathLst>
                  <a:path extrusionOk="0" h="37351" w="55806">
                    <a:moveTo>
                      <a:pt x="1" y="1"/>
                    </a:moveTo>
                    <a:lnTo>
                      <a:pt x="37351" y="37351"/>
                    </a:lnTo>
                    <a:lnTo>
                      <a:pt x="55805" y="37351"/>
                    </a:lnTo>
                    <a:lnTo>
                      <a:pt x="55805" y="3223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789" name="Google Shape;6789;p25"/>
          <p:cNvSpPr txBox="1"/>
          <p:nvPr>
            <p:ph type="title"/>
          </p:nvPr>
        </p:nvSpPr>
        <p:spPr>
          <a:xfrm>
            <a:off x="720000" y="540000"/>
            <a:ext cx="3852000" cy="737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90" name="Google Shape;6790;p25"/>
          <p:cNvSpPr txBox="1"/>
          <p:nvPr>
            <p:ph idx="1" type="subTitle"/>
          </p:nvPr>
        </p:nvSpPr>
        <p:spPr>
          <a:xfrm>
            <a:off x="720000" y="1494550"/>
            <a:ext cx="34995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nSpc>
                <a:spcPct val="100000"/>
              </a:lnSpc>
              <a:spcBef>
                <a:spcPts val="1600"/>
              </a:spcBef>
              <a:spcAft>
                <a:spcPts val="0"/>
              </a:spcAft>
              <a:buNone/>
              <a:defRPr>
                <a:solidFill>
                  <a:schemeClr val="accent1"/>
                </a:solidFill>
                <a:latin typeface="Slackey"/>
                <a:ea typeface="Slackey"/>
                <a:cs typeface="Slackey"/>
                <a:sym typeface="Slackey"/>
              </a:defRPr>
            </a:lvl2pPr>
            <a:lvl3pPr lvl="2" rtl="0">
              <a:lnSpc>
                <a:spcPct val="100000"/>
              </a:lnSpc>
              <a:spcBef>
                <a:spcPts val="1600"/>
              </a:spcBef>
              <a:spcAft>
                <a:spcPts val="0"/>
              </a:spcAft>
              <a:buNone/>
              <a:defRPr>
                <a:solidFill>
                  <a:schemeClr val="accent1"/>
                </a:solidFill>
                <a:latin typeface="Slackey"/>
                <a:ea typeface="Slackey"/>
                <a:cs typeface="Slackey"/>
                <a:sym typeface="Slackey"/>
              </a:defRPr>
            </a:lvl3pPr>
            <a:lvl4pPr lvl="3" rtl="0">
              <a:lnSpc>
                <a:spcPct val="100000"/>
              </a:lnSpc>
              <a:spcBef>
                <a:spcPts val="1600"/>
              </a:spcBef>
              <a:spcAft>
                <a:spcPts val="0"/>
              </a:spcAft>
              <a:buNone/>
              <a:defRPr>
                <a:solidFill>
                  <a:schemeClr val="accent1"/>
                </a:solidFill>
                <a:latin typeface="Slackey"/>
                <a:ea typeface="Slackey"/>
                <a:cs typeface="Slackey"/>
                <a:sym typeface="Slackey"/>
              </a:defRPr>
            </a:lvl4pPr>
            <a:lvl5pPr lvl="4" rtl="0">
              <a:lnSpc>
                <a:spcPct val="100000"/>
              </a:lnSpc>
              <a:spcBef>
                <a:spcPts val="1600"/>
              </a:spcBef>
              <a:spcAft>
                <a:spcPts val="0"/>
              </a:spcAft>
              <a:buNone/>
              <a:defRPr>
                <a:solidFill>
                  <a:schemeClr val="accent1"/>
                </a:solidFill>
                <a:latin typeface="Slackey"/>
                <a:ea typeface="Slackey"/>
                <a:cs typeface="Slackey"/>
                <a:sym typeface="Slackey"/>
              </a:defRPr>
            </a:lvl5pPr>
            <a:lvl6pPr lvl="5" rtl="0">
              <a:lnSpc>
                <a:spcPct val="100000"/>
              </a:lnSpc>
              <a:spcBef>
                <a:spcPts val="1600"/>
              </a:spcBef>
              <a:spcAft>
                <a:spcPts val="0"/>
              </a:spcAft>
              <a:buNone/>
              <a:defRPr>
                <a:solidFill>
                  <a:schemeClr val="accent1"/>
                </a:solidFill>
                <a:latin typeface="Slackey"/>
                <a:ea typeface="Slackey"/>
                <a:cs typeface="Slackey"/>
                <a:sym typeface="Slackey"/>
              </a:defRPr>
            </a:lvl6pPr>
            <a:lvl7pPr lvl="6" rtl="0">
              <a:lnSpc>
                <a:spcPct val="100000"/>
              </a:lnSpc>
              <a:spcBef>
                <a:spcPts val="1600"/>
              </a:spcBef>
              <a:spcAft>
                <a:spcPts val="0"/>
              </a:spcAft>
              <a:buNone/>
              <a:defRPr>
                <a:solidFill>
                  <a:schemeClr val="accent1"/>
                </a:solidFill>
                <a:latin typeface="Slackey"/>
                <a:ea typeface="Slackey"/>
                <a:cs typeface="Slackey"/>
                <a:sym typeface="Slackey"/>
              </a:defRPr>
            </a:lvl7pPr>
            <a:lvl8pPr lvl="7" rtl="0">
              <a:lnSpc>
                <a:spcPct val="100000"/>
              </a:lnSpc>
              <a:spcBef>
                <a:spcPts val="1600"/>
              </a:spcBef>
              <a:spcAft>
                <a:spcPts val="0"/>
              </a:spcAft>
              <a:buNone/>
              <a:defRPr>
                <a:solidFill>
                  <a:schemeClr val="accent1"/>
                </a:solidFill>
                <a:latin typeface="Slackey"/>
                <a:ea typeface="Slackey"/>
                <a:cs typeface="Slackey"/>
                <a:sym typeface="Slackey"/>
              </a:defRPr>
            </a:lvl8pPr>
            <a:lvl9pPr lvl="8" rtl="0">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6791" name="Google Shape;6791;p25"/>
          <p:cNvSpPr txBox="1"/>
          <p:nvPr>
            <p:ph idx="2" type="subTitle"/>
          </p:nvPr>
        </p:nvSpPr>
        <p:spPr>
          <a:xfrm>
            <a:off x="720000" y="1841500"/>
            <a:ext cx="3852000" cy="67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800"/>
            </a:lvl1pPr>
            <a:lvl2pPr lvl="1" rtl="0">
              <a:lnSpc>
                <a:spcPct val="100000"/>
              </a:lnSpc>
              <a:spcBef>
                <a:spcPts val="1600"/>
              </a:spcBef>
              <a:spcAft>
                <a:spcPts val="0"/>
              </a:spcAft>
              <a:buNone/>
              <a:defRPr sz="1800"/>
            </a:lvl2pPr>
            <a:lvl3pPr lvl="2" rtl="0">
              <a:lnSpc>
                <a:spcPct val="100000"/>
              </a:lnSpc>
              <a:spcBef>
                <a:spcPts val="1600"/>
              </a:spcBef>
              <a:spcAft>
                <a:spcPts val="0"/>
              </a:spcAft>
              <a:buNone/>
              <a:defRPr sz="1800"/>
            </a:lvl3pPr>
            <a:lvl4pPr lvl="3" rtl="0">
              <a:lnSpc>
                <a:spcPct val="100000"/>
              </a:lnSpc>
              <a:spcBef>
                <a:spcPts val="1600"/>
              </a:spcBef>
              <a:spcAft>
                <a:spcPts val="0"/>
              </a:spcAft>
              <a:buNone/>
              <a:defRPr sz="1800"/>
            </a:lvl4pPr>
            <a:lvl5pPr lvl="4" rtl="0">
              <a:lnSpc>
                <a:spcPct val="100000"/>
              </a:lnSpc>
              <a:spcBef>
                <a:spcPts val="1600"/>
              </a:spcBef>
              <a:spcAft>
                <a:spcPts val="0"/>
              </a:spcAft>
              <a:buNone/>
              <a:defRPr sz="1800"/>
            </a:lvl5pPr>
            <a:lvl6pPr lvl="5" rtl="0">
              <a:lnSpc>
                <a:spcPct val="100000"/>
              </a:lnSpc>
              <a:spcBef>
                <a:spcPts val="1600"/>
              </a:spcBef>
              <a:spcAft>
                <a:spcPts val="0"/>
              </a:spcAft>
              <a:buNone/>
              <a:defRPr sz="1800"/>
            </a:lvl6pPr>
            <a:lvl7pPr lvl="6" rtl="0">
              <a:lnSpc>
                <a:spcPct val="100000"/>
              </a:lnSpc>
              <a:spcBef>
                <a:spcPts val="1600"/>
              </a:spcBef>
              <a:spcAft>
                <a:spcPts val="0"/>
              </a:spcAft>
              <a:buNone/>
              <a:defRPr sz="1800"/>
            </a:lvl7pPr>
            <a:lvl8pPr lvl="7" rtl="0">
              <a:lnSpc>
                <a:spcPct val="100000"/>
              </a:lnSpc>
              <a:spcBef>
                <a:spcPts val="1600"/>
              </a:spcBef>
              <a:spcAft>
                <a:spcPts val="0"/>
              </a:spcAft>
              <a:buNone/>
              <a:defRPr sz="1800"/>
            </a:lvl8pPr>
            <a:lvl9pPr lvl="8" rtl="0">
              <a:lnSpc>
                <a:spcPct val="100000"/>
              </a:lnSpc>
              <a:spcBef>
                <a:spcPts val="1600"/>
              </a:spcBef>
              <a:spcAft>
                <a:spcPts val="1600"/>
              </a:spcAft>
              <a:buNone/>
              <a:defRPr sz="1800"/>
            </a:lvl9pPr>
          </a:lstStyle>
          <a:p/>
        </p:txBody>
      </p:sp>
      <p:sp>
        <p:nvSpPr>
          <p:cNvPr id="6792" name="Google Shape;6792;p25"/>
          <p:cNvSpPr txBox="1"/>
          <p:nvPr>
            <p:ph idx="3" type="subTitle"/>
          </p:nvPr>
        </p:nvSpPr>
        <p:spPr>
          <a:xfrm>
            <a:off x="720000" y="2565397"/>
            <a:ext cx="34995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nSpc>
                <a:spcPct val="100000"/>
              </a:lnSpc>
              <a:spcBef>
                <a:spcPts val="1600"/>
              </a:spcBef>
              <a:spcAft>
                <a:spcPts val="0"/>
              </a:spcAft>
              <a:buNone/>
              <a:defRPr>
                <a:solidFill>
                  <a:schemeClr val="accent1"/>
                </a:solidFill>
                <a:latin typeface="Slackey"/>
                <a:ea typeface="Slackey"/>
                <a:cs typeface="Slackey"/>
                <a:sym typeface="Slackey"/>
              </a:defRPr>
            </a:lvl2pPr>
            <a:lvl3pPr lvl="2" rtl="0">
              <a:lnSpc>
                <a:spcPct val="100000"/>
              </a:lnSpc>
              <a:spcBef>
                <a:spcPts val="1600"/>
              </a:spcBef>
              <a:spcAft>
                <a:spcPts val="0"/>
              </a:spcAft>
              <a:buNone/>
              <a:defRPr>
                <a:solidFill>
                  <a:schemeClr val="accent1"/>
                </a:solidFill>
                <a:latin typeface="Slackey"/>
                <a:ea typeface="Slackey"/>
                <a:cs typeface="Slackey"/>
                <a:sym typeface="Slackey"/>
              </a:defRPr>
            </a:lvl3pPr>
            <a:lvl4pPr lvl="3" rtl="0">
              <a:lnSpc>
                <a:spcPct val="100000"/>
              </a:lnSpc>
              <a:spcBef>
                <a:spcPts val="1600"/>
              </a:spcBef>
              <a:spcAft>
                <a:spcPts val="0"/>
              </a:spcAft>
              <a:buNone/>
              <a:defRPr>
                <a:solidFill>
                  <a:schemeClr val="accent1"/>
                </a:solidFill>
                <a:latin typeface="Slackey"/>
                <a:ea typeface="Slackey"/>
                <a:cs typeface="Slackey"/>
                <a:sym typeface="Slackey"/>
              </a:defRPr>
            </a:lvl4pPr>
            <a:lvl5pPr lvl="4" rtl="0">
              <a:lnSpc>
                <a:spcPct val="100000"/>
              </a:lnSpc>
              <a:spcBef>
                <a:spcPts val="1600"/>
              </a:spcBef>
              <a:spcAft>
                <a:spcPts val="0"/>
              </a:spcAft>
              <a:buNone/>
              <a:defRPr>
                <a:solidFill>
                  <a:schemeClr val="accent1"/>
                </a:solidFill>
                <a:latin typeface="Slackey"/>
                <a:ea typeface="Slackey"/>
                <a:cs typeface="Slackey"/>
                <a:sym typeface="Slackey"/>
              </a:defRPr>
            </a:lvl5pPr>
            <a:lvl6pPr lvl="5" rtl="0">
              <a:lnSpc>
                <a:spcPct val="100000"/>
              </a:lnSpc>
              <a:spcBef>
                <a:spcPts val="1600"/>
              </a:spcBef>
              <a:spcAft>
                <a:spcPts val="0"/>
              </a:spcAft>
              <a:buNone/>
              <a:defRPr>
                <a:solidFill>
                  <a:schemeClr val="accent1"/>
                </a:solidFill>
                <a:latin typeface="Slackey"/>
                <a:ea typeface="Slackey"/>
                <a:cs typeface="Slackey"/>
                <a:sym typeface="Slackey"/>
              </a:defRPr>
            </a:lvl6pPr>
            <a:lvl7pPr lvl="6" rtl="0">
              <a:lnSpc>
                <a:spcPct val="100000"/>
              </a:lnSpc>
              <a:spcBef>
                <a:spcPts val="1600"/>
              </a:spcBef>
              <a:spcAft>
                <a:spcPts val="0"/>
              </a:spcAft>
              <a:buNone/>
              <a:defRPr>
                <a:solidFill>
                  <a:schemeClr val="accent1"/>
                </a:solidFill>
                <a:latin typeface="Slackey"/>
                <a:ea typeface="Slackey"/>
                <a:cs typeface="Slackey"/>
                <a:sym typeface="Slackey"/>
              </a:defRPr>
            </a:lvl7pPr>
            <a:lvl8pPr lvl="7" rtl="0">
              <a:lnSpc>
                <a:spcPct val="100000"/>
              </a:lnSpc>
              <a:spcBef>
                <a:spcPts val="1600"/>
              </a:spcBef>
              <a:spcAft>
                <a:spcPts val="0"/>
              </a:spcAft>
              <a:buNone/>
              <a:defRPr>
                <a:solidFill>
                  <a:schemeClr val="accent1"/>
                </a:solidFill>
                <a:latin typeface="Slackey"/>
                <a:ea typeface="Slackey"/>
                <a:cs typeface="Slackey"/>
                <a:sym typeface="Slackey"/>
              </a:defRPr>
            </a:lvl8pPr>
            <a:lvl9pPr lvl="8" rtl="0">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6793" name="Google Shape;6793;p25"/>
          <p:cNvSpPr txBox="1"/>
          <p:nvPr>
            <p:ph idx="4" type="subTitle"/>
          </p:nvPr>
        </p:nvSpPr>
        <p:spPr>
          <a:xfrm>
            <a:off x="720000" y="2912347"/>
            <a:ext cx="3852000" cy="67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800"/>
            </a:lvl1pPr>
            <a:lvl2pPr lvl="1" rtl="0">
              <a:lnSpc>
                <a:spcPct val="100000"/>
              </a:lnSpc>
              <a:spcBef>
                <a:spcPts val="1600"/>
              </a:spcBef>
              <a:spcAft>
                <a:spcPts val="0"/>
              </a:spcAft>
              <a:buNone/>
              <a:defRPr sz="1800"/>
            </a:lvl2pPr>
            <a:lvl3pPr lvl="2" rtl="0">
              <a:lnSpc>
                <a:spcPct val="100000"/>
              </a:lnSpc>
              <a:spcBef>
                <a:spcPts val="1600"/>
              </a:spcBef>
              <a:spcAft>
                <a:spcPts val="0"/>
              </a:spcAft>
              <a:buNone/>
              <a:defRPr sz="1800"/>
            </a:lvl3pPr>
            <a:lvl4pPr lvl="3" rtl="0">
              <a:lnSpc>
                <a:spcPct val="100000"/>
              </a:lnSpc>
              <a:spcBef>
                <a:spcPts val="1600"/>
              </a:spcBef>
              <a:spcAft>
                <a:spcPts val="0"/>
              </a:spcAft>
              <a:buNone/>
              <a:defRPr sz="1800"/>
            </a:lvl4pPr>
            <a:lvl5pPr lvl="4" rtl="0">
              <a:lnSpc>
                <a:spcPct val="100000"/>
              </a:lnSpc>
              <a:spcBef>
                <a:spcPts val="1600"/>
              </a:spcBef>
              <a:spcAft>
                <a:spcPts val="0"/>
              </a:spcAft>
              <a:buNone/>
              <a:defRPr sz="1800"/>
            </a:lvl5pPr>
            <a:lvl6pPr lvl="5" rtl="0">
              <a:lnSpc>
                <a:spcPct val="100000"/>
              </a:lnSpc>
              <a:spcBef>
                <a:spcPts val="1600"/>
              </a:spcBef>
              <a:spcAft>
                <a:spcPts val="0"/>
              </a:spcAft>
              <a:buNone/>
              <a:defRPr sz="1800"/>
            </a:lvl6pPr>
            <a:lvl7pPr lvl="6" rtl="0">
              <a:lnSpc>
                <a:spcPct val="100000"/>
              </a:lnSpc>
              <a:spcBef>
                <a:spcPts val="1600"/>
              </a:spcBef>
              <a:spcAft>
                <a:spcPts val="0"/>
              </a:spcAft>
              <a:buNone/>
              <a:defRPr sz="1800"/>
            </a:lvl7pPr>
            <a:lvl8pPr lvl="7" rtl="0">
              <a:lnSpc>
                <a:spcPct val="100000"/>
              </a:lnSpc>
              <a:spcBef>
                <a:spcPts val="1600"/>
              </a:spcBef>
              <a:spcAft>
                <a:spcPts val="0"/>
              </a:spcAft>
              <a:buNone/>
              <a:defRPr sz="1800"/>
            </a:lvl8pPr>
            <a:lvl9pPr lvl="8" rtl="0">
              <a:lnSpc>
                <a:spcPct val="100000"/>
              </a:lnSpc>
              <a:spcBef>
                <a:spcPts val="1600"/>
              </a:spcBef>
              <a:spcAft>
                <a:spcPts val="1600"/>
              </a:spcAft>
              <a:buNone/>
              <a:defRPr sz="1800"/>
            </a:lvl9pPr>
          </a:lstStyle>
          <a:p/>
        </p:txBody>
      </p:sp>
      <p:sp>
        <p:nvSpPr>
          <p:cNvPr id="6794" name="Google Shape;6794;p25"/>
          <p:cNvSpPr txBox="1"/>
          <p:nvPr>
            <p:ph idx="5" type="subTitle"/>
          </p:nvPr>
        </p:nvSpPr>
        <p:spPr>
          <a:xfrm>
            <a:off x="720000" y="3625218"/>
            <a:ext cx="34995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nSpc>
                <a:spcPct val="100000"/>
              </a:lnSpc>
              <a:spcBef>
                <a:spcPts val="1600"/>
              </a:spcBef>
              <a:spcAft>
                <a:spcPts val="0"/>
              </a:spcAft>
              <a:buNone/>
              <a:defRPr>
                <a:solidFill>
                  <a:schemeClr val="accent1"/>
                </a:solidFill>
                <a:latin typeface="Slackey"/>
                <a:ea typeface="Slackey"/>
                <a:cs typeface="Slackey"/>
                <a:sym typeface="Slackey"/>
              </a:defRPr>
            </a:lvl2pPr>
            <a:lvl3pPr lvl="2" rtl="0">
              <a:lnSpc>
                <a:spcPct val="100000"/>
              </a:lnSpc>
              <a:spcBef>
                <a:spcPts val="1600"/>
              </a:spcBef>
              <a:spcAft>
                <a:spcPts val="0"/>
              </a:spcAft>
              <a:buNone/>
              <a:defRPr>
                <a:solidFill>
                  <a:schemeClr val="accent1"/>
                </a:solidFill>
                <a:latin typeface="Slackey"/>
                <a:ea typeface="Slackey"/>
                <a:cs typeface="Slackey"/>
                <a:sym typeface="Slackey"/>
              </a:defRPr>
            </a:lvl3pPr>
            <a:lvl4pPr lvl="3" rtl="0">
              <a:lnSpc>
                <a:spcPct val="100000"/>
              </a:lnSpc>
              <a:spcBef>
                <a:spcPts val="1600"/>
              </a:spcBef>
              <a:spcAft>
                <a:spcPts val="0"/>
              </a:spcAft>
              <a:buNone/>
              <a:defRPr>
                <a:solidFill>
                  <a:schemeClr val="accent1"/>
                </a:solidFill>
                <a:latin typeface="Slackey"/>
                <a:ea typeface="Slackey"/>
                <a:cs typeface="Slackey"/>
                <a:sym typeface="Slackey"/>
              </a:defRPr>
            </a:lvl4pPr>
            <a:lvl5pPr lvl="4" rtl="0">
              <a:lnSpc>
                <a:spcPct val="100000"/>
              </a:lnSpc>
              <a:spcBef>
                <a:spcPts val="1600"/>
              </a:spcBef>
              <a:spcAft>
                <a:spcPts val="0"/>
              </a:spcAft>
              <a:buNone/>
              <a:defRPr>
                <a:solidFill>
                  <a:schemeClr val="accent1"/>
                </a:solidFill>
                <a:latin typeface="Slackey"/>
                <a:ea typeface="Slackey"/>
                <a:cs typeface="Slackey"/>
                <a:sym typeface="Slackey"/>
              </a:defRPr>
            </a:lvl5pPr>
            <a:lvl6pPr lvl="5" rtl="0">
              <a:lnSpc>
                <a:spcPct val="100000"/>
              </a:lnSpc>
              <a:spcBef>
                <a:spcPts val="1600"/>
              </a:spcBef>
              <a:spcAft>
                <a:spcPts val="0"/>
              </a:spcAft>
              <a:buNone/>
              <a:defRPr>
                <a:solidFill>
                  <a:schemeClr val="accent1"/>
                </a:solidFill>
                <a:latin typeface="Slackey"/>
                <a:ea typeface="Slackey"/>
                <a:cs typeface="Slackey"/>
                <a:sym typeface="Slackey"/>
              </a:defRPr>
            </a:lvl6pPr>
            <a:lvl7pPr lvl="6" rtl="0">
              <a:lnSpc>
                <a:spcPct val="100000"/>
              </a:lnSpc>
              <a:spcBef>
                <a:spcPts val="1600"/>
              </a:spcBef>
              <a:spcAft>
                <a:spcPts val="0"/>
              </a:spcAft>
              <a:buNone/>
              <a:defRPr>
                <a:solidFill>
                  <a:schemeClr val="accent1"/>
                </a:solidFill>
                <a:latin typeface="Slackey"/>
                <a:ea typeface="Slackey"/>
                <a:cs typeface="Slackey"/>
                <a:sym typeface="Slackey"/>
              </a:defRPr>
            </a:lvl7pPr>
            <a:lvl8pPr lvl="7" rtl="0">
              <a:lnSpc>
                <a:spcPct val="100000"/>
              </a:lnSpc>
              <a:spcBef>
                <a:spcPts val="1600"/>
              </a:spcBef>
              <a:spcAft>
                <a:spcPts val="0"/>
              </a:spcAft>
              <a:buNone/>
              <a:defRPr>
                <a:solidFill>
                  <a:schemeClr val="accent1"/>
                </a:solidFill>
                <a:latin typeface="Slackey"/>
                <a:ea typeface="Slackey"/>
                <a:cs typeface="Slackey"/>
                <a:sym typeface="Slackey"/>
              </a:defRPr>
            </a:lvl8pPr>
            <a:lvl9pPr lvl="8" rtl="0">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6795" name="Google Shape;6795;p25"/>
          <p:cNvSpPr txBox="1"/>
          <p:nvPr>
            <p:ph idx="6" type="subTitle"/>
          </p:nvPr>
        </p:nvSpPr>
        <p:spPr>
          <a:xfrm>
            <a:off x="720000" y="3972173"/>
            <a:ext cx="3852000" cy="67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800"/>
            </a:lvl1pPr>
            <a:lvl2pPr lvl="1" rtl="0">
              <a:lnSpc>
                <a:spcPct val="100000"/>
              </a:lnSpc>
              <a:spcBef>
                <a:spcPts val="1600"/>
              </a:spcBef>
              <a:spcAft>
                <a:spcPts val="0"/>
              </a:spcAft>
              <a:buNone/>
              <a:defRPr sz="1800"/>
            </a:lvl2pPr>
            <a:lvl3pPr lvl="2" rtl="0">
              <a:lnSpc>
                <a:spcPct val="100000"/>
              </a:lnSpc>
              <a:spcBef>
                <a:spcPts val="1600"/>
              </a:spcBef>
              <a:spcAft>
                <a:spcPts val="0"/>
              </a:spcAft>
              <a:buNone/>
              <a:defRPr sz="1800"/>
            </a:lvl3pPr>
            <a:lvl4pPr lvl="3" rtl="0">
              <a:lnSpc>
                <a:spcPct val="100000"/>
              </a:lnSpc>
              <a:spcBef>
                <a:spcPts val="1600"/>
              </a:spcBef>
              <a:spcAft>
                <a:spcPts val="0"/>
              </a:spcAft>
              <a:buNone/>
              <a:defRPr sz="1800"/>
            </a:lvl4pPr>
            <a:lvl5pPr lvl="4" rtl="0">
              <a:lnSpc>
                <a:spcPct val="100000"/>
              </a:lnSpc>
              <a:spcBef>
                <a:spcPts val="1600"/>
              </a:spcBef>
              <a:spcAft>
                <a:spcPts val="0"/>
              </a:spcAft>
              <a:buNone/>
              <a:defRPr sz="1800"/>
            </a:lvl5pPr>
            <a:lvl6pPr lvl="5" rtl="0">
              <a:lnSpc>
                <a:spcPct val="100000"/>
              </a:lnSpc>
              <a:spcBef>
                <a:spcPts val="1600"/>
              </a:spcBef>
              <a:spcAft>
                <a:spcPts val="0"/>
              </a:spcAft>
              <a:buNone/>
              <a:defRPr sz="1800"/>
            </a:lvl6pPr>
            <a:lvl7pPr lvl="6" rtl="0">
              <a:lnSpc>
                <a:spcPct val="100000"/>
              </a:lnSpc>
              <a:spcBef>
                <a:spcPts val="1600"/>
              </a:spcBef>
              <a:spcAft>
                <a:spcPts val="0"/>
              </a:spcAft>
              <a:buNone/>
              <a:defRPr sz="1800"/>
            </a:lvl7pPr>
            <a:lvl8pPr lvl="7" rtl="0">
              <a:lnSpc>
                <a:spcPct val="100000"/>
              </a:lnSpc>
              <a:spcBef>
                <a:spcPts val="1600"/>
              </a:spcBef>
              <a:spcAft>
                <a:spcPts val="0"/>
              </a:spcAft>
              <a:buNone/>
              <a:defRPr sz="1800"/>
            </a:lvl8pPr>
            <a:lvl9pPr lvl="8" rtl="0">
              <a:lnSpc>
                <a:spcPct val="100000"/>
              </a:lnSpc>
              <a:spcBef>
                <a:spcPts val="1600"/>
              </a:spcBef>
              <a:spcAft>
                <a:spcPts val="1600"/>
              </a:spcAft>
              <a:buNone/>
              <a:defRPr sz="1800"/>
            </a:lvl9pPr>
          </a:lstStyle>
          <a:p/>
        </p:txBody>
      </p:sp>
      <p:sp>
        <p:nvSpPr>
          <p:cNvPr id="6796" name="Google Shape;6796;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1">
  <p:cSld name="CUSTOM_1_2_2_1">
    <p:bg>
      <p:bgPr>
        <a:solidFill>
          <a:schemeClr val="accent2"/>
        </a:solidFill>
      </p:bgPr>
    </p:bg>
    <p:spTree>
      <p:nvGrpSpPr>
        <p:cNvPr id="6797" name="Shape 6797"/>
        <p:cNvGrpSpPr/>
        <p:nvPr/>
      </p:nvGrpSpPr>
      <p:grpSpPr>
        <a:xfrm>
          <a:off x="0" y="0"/>
          <a:ext cx="0" cy="0"/>
          <a:chOff x="0" y="0"/>
          <a:chExt cx="0" cy="0"/>
        </a:xfrm>
      </p:grpSpPr>
      <p:grpSp>
        <p:nvGrpSpPr>
          <p:cNvPr id="6798" name="Google Shape;6798;p26"/>
          <p:cNvGrpSpPr/>
          <p:nvPr/>
        </p:nvGrpSpPr>
        <p:grpSpPr>
          <a:xfrm>
            <a:off x="-25" y="-419100"/>
            <a:ext cx="9136375" cy="5562608"/>
            <a:chOff x="-7728237" y="-419075"/>
            <a:chExt cx="15443501" cy="5562608"/>
          </a:xfrm>
        </p:grpSpPr>
        <p:sp>
          <p:nvSpPr>
            <p:cNvPr id="6799" name="Google Shape;6799;p26"/>
            <p:cNvSpPr/>
            <p:nvPr/>
          </p:nvSpPr>
          <p:spPr>
            <a:xfrm>
              <a:off x="3857953" y="2561831"/>
              <a:ext cx="3857311" cy="1033759"/>
            </a:xfrm>
            <a:custGeom>
              <a:rect b="b" l="l" r="r" t="t"/>
              <a:pathLst>
                <a:path extrusionOk="0" h="14956" w="55806">
                  <a:moveTo>
                    <a:pt x="1" y="1"/>
                  </a:moveTo>
                  <a:lnTo>
                    <a:pt x="55805" y="14955"/>
                  </a:lnTo>
                  <a:lnTo>
                    <a:pt x="558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00" name="Google Shape;6800;p26"/>
            <p:cNvGrpSpPr/>
            <p:nvPr/>
          </p:nvGrpSpPr>
          <p:grpSpPr>
            <a:xfrm>
              <a:off x="-7728237" y="-419075"/>
              <a:ext cx="15443501" cy="5562608"/>
              <a:chOff x="-7728237" y="-419075"/>
              <a:chExt cx="15443501" cy="5562608"/>
            </a:xfrm>
          </p:grpSpPr>
          <p:sp>
            <p:nvSpPr>
              <p:cNvPr id="6801" name="Google Shape;6801;p26"/>
              <p:cNvSpPr/>
              <p:nvPr/>
            </p:nvSpPr>
            <p:spPr>
              <a:xfrm>
                <a:off x="1296122" y="0"/>
                <a:ext cx="2561933" cy="2561933"/>
              </a:xfrm>
              <a:custGeom>
                <a:rect b="b" l="l" r="r" t="t"/>
                <a:pathLst>
                  <a:path extrusionOk="0" h="37065" w="37065">
                    <a:moveTo>
                      <a:pt x="1" y="1"/>
                    </a:moveTo>
                    <a:lnTo>
                      <a:pt x="37065" y="37065"/>
                    </a:lnTo>
                    <a:lnTo>
                      <a:pt x="1565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2" name="Google Shape;6802;p26"/>
              <p:cNvSpPr/>
              <p:nvPr/>
            </p:nvSpPr>
            <p:spPr>
              <a:xfrm>
                <a:off x="-7728185" y="2561825"/>
                <a:ext cx="11586214" cy="2581703"/>
              </a:xfrm>
              <a:custGeom>
                <a:rect b="b" l="l" r="r" t="t"/>
                <a:pathLst>
                  <a:path extrusionOk="0" h="32231" w="55817">
                    <a:moveTo>
                      <a:pt x="55817" y="1"/>
                    </a:moveTo>
                    <a:lnTo>
                      <a:pt x="0" y="14955"/>
                    </a:lnTo>
                    <a:lnTo>
                      <a:pt x="0" y="14955"/>
                    </a:lnTo>
                    <a:lnTo>
                      <a:pt x="0" y="32231"/>
                    </a:lnTo>
                    <a:lnTo>
                      <a:pt x="558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3" name="Google Shape;6803;p26"/>
              <p:cNvSpPr/>
              <p:nvPr/>
            </p:nvSpPr>
            <p:spPr>
              <a:xfrm>
                <a:off x="-7728237" y="-19827"/>
                <a:ext cx="11586214" cy="2581702"/>
              </a:xfrm>
              <a:custGeom>
                <a:rect b="b" l="l" r="r" t="t"/>
                <a:pathLst>
                  <a:path extrusionOk="0" h="14943" w="55817">
                    <a:moveTo>
                      <a:pt x="0" y="0"/>
                    </a:moveTo>
                    <a:lnTo>
                      <a:pt x="0" y="14943"/>
                    </a:lnTo>
                    <a:lnTo>
                      <a:pt x="55817" y="14943"/>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4" name="Google Shape;6804;p26"/>
              <p:cNvSpPr/>
              <p:nvPr/>
            </p:nvSpPr>
            <p:spPr>
              <a:xfrm>
                <a:off x="-1384678" y="2561825"/>
                <a:ext cx="5242776" cy="2581701"/>
              </a:xfrm>
              <a:custGeom>
                <a:rect b="b" l="l" r="r" t="t"/>
                <a:pathLst>
                  <a:path extrusionOk="0" h="37351" w="37363">
                    <a:moveTo>
                      <a:pt x="37363" y="1"/>
                    </a:moveTo>
                    <a:lnTo>
                      <a:pt x="1" y="37351"/>
                    </a:lnTo>
                    <a:lnTo>
                      <a:pt x="15789" y="37351"/>
                    </a:lnTo>
                    <a:lnTo>
                      <a:pt x="373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5" name="Google Shape;6805;p26"/>
              <p:cNvSpPr/>
              <p:nvPr/>
            </p:nvSpPr>
            <p:spPr>
              <a:xfrm>
                <a:off x="3165034" y="2561831"/>
                <a:ext cx="692997" cy="2581701"/>
              </a:xfrm>
              <a:custGeom>
                <a:rect b="b" l="l" r="r" t="t"/>
                <a:pathLst>
                  <a:path extrusionOk="0" h="37351" w="10026">
                    <a:moveTo>
                      <a:pt x="10026" y="1"/>
                    </a:moveTo>
                    <a:lnTo>
                      <a:pt x="1" y="37351"/>
                    </a:lnTo>
                    <a:lnTo>
                      <a:pt x="10026" y="37351"/>
                    </a:lnTo>
                    <a:lnTo>
                      <a:pt x="100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6" name="Google Shape;6806;p26"/>
              <p:cNvSpPr/>
              <p:nvPr/>
            </p:nvSpPr>
            <p:spPr>
              <a:xfrm>
                <a:off x="3857953" y="0"/>
                <a:ext cx="2561103" cy="2561933"/>
              </a:xfrm>
              <a:custGeom>
                <a:rect b="b" l="l" r="r" t="t"/>
                <a:pathLst>
                  <a:path extrusionOk="0" h="37065" w="37053">
                    <a:moveTo>
                      <a:pt x="21384" y="1"/>
                    </a:moveTo>
                    <a:lnTo>
                      <a:pt x="1" y="37065"/>
                    </a:lnTo>
                    <a:lnTo>
                      <a:pt x="370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7" name="Google Shape;6807;p26"/>
              <p:cNvSpPr/>
              <p:nvPr/>
            </p:nvSpPr>
            <p:spPr>
              <a:xfrm>
                <a:off x="3857953" y="2561831"/>
                <a:ext cx="1490435" cy="2581701"/>
              </a:xfrm>
              <a:custGeom>
                <a:rect b="b" l="l" r="r" t="t"/>
                <a:pathLst>
                  <a:path extrusionOk="0" h="37351" w="21563">
                    <a:moveTo>
                      <a:pt x="1" y="1"/>
                    </a:moveTo>
                    <a:lnTo>
                      <a:pt x="9990" y="37351"/>
                    </a:lnTo>
                    <a:lnTo>
                      <a:pt x="21563" y="3735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8" name="Google Shape;6808;p26"/>
              <p:cNvSpPr/>
              <p:nvPr/>
            </p:nvSpPr>
            <p:spPr>
              <a:xfrm>
                <a:off x="3857953" y="334122"/>
                <a:ext cx="3857311" cy="2227807"/>
              </a:xfrm>
              <a:custGeom>
                <a:rect b="b" l="l" r="r" t="t"/>
                <a:pathLst>
                  <a:path extrusionOk="0" h="32231" w="55806">
                    <a:moveTo>
                      <a:pt x="55805" y="1"/>
                    </a:moveTo>
                    <a:lnTo>
                      <a:pt x="1" y="32231"/>
                    </a:lnTo>
                    <a:lnTo>
                      <a:pt x="55805" y="17288"/>
                    </a:lnTo>
                    <a:lnTo>
                      <a:pt x="558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9" name="Google Shape;6809;p26"/>
              <p:cNvSpPr/>
              <p:nvPr/>
            </p:nvSpPr>
            <p:spPr>
              <a:xfrm>
                <a:off x="2378320" y="0"/>
                <a:ext cx="1479721" cy="2561933"/>
              </a:xfrm>
              <a:custGeom>
                <a:rect b="b" l="l" r="r" t="t"/>
                <a:pathLst>
                  <a:path extrusionOk="0" h="37065" w="21408">
                    <a:moveTo>
                      <a:pt x="0" y="1"/>
                    </a:moveTo>
                    <a:lnTo>
                      <a:pt x="21408" y="37065"/>
                    </a:lnTo>
                    <a:lnTo>
                      <a:pt x="11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0" name="Google Shape;6810;p26"/>
              <p:cNvSpPr/>
              <p:nvPr/>
            </p:nvSpPr>
            <p:spPr>
              <a:xfrm>
                <a:off x="3857953" y="0"/>
                <a:ext cx="685601" cy="2561933"/>
              </a:xfrm>
              <a:custGeom>
                <a:rect b="b" l="l" r="r" t="t"/>
                <a:pathLst>
                  <a:path extrusionOk="0" h="37065" w="9919">
                    <a:moveTo>
                      <a:pt x="1" y="1"/>
                    </a:moveTo>
                    <a:lnTo>
                      <a:pt x="1" y="37065"/>
                    </a:lnTo>
                    <a:lnTo>
                      <a:pt x="99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1" name="Google Shape;6811;p26"/>
              <p:cNvSpPr/>
              <p:nvPr/>
            </p:nvSpPr>
            <p:spPr>
              <a:xfrm>
                <a:off x="-1384635" y="-419075"/>
                <a:ext cx="5242751" cy="2981045"/>
              </a:xfrm>
              <a:custGeom>
                <a:rect b="b" l="l" r="r" t="t"/>
                <a:pathLst>
                  <a:path extrusionOk="0" h="37065" w="55817">
                    <a:moveTo>
                      <a:pt x="0" y="1"/>
                    </a:moveTo>
                    <a:lnTo>
                      <a:pt x="0" y="4835"/>
                    </a:lnTo>
                    <a:lnTo>
                      <a:pt x="55817" y="37065"/>
                    </a:lnTo>
                    <a:lnTo>
                      <a:pt x="187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2" name="Google Shape;6812;p26"/>
              <p:cNvSpPr/>
              <p:nvPr/>
            </p:nvSpPr>
            <p:spPr>
              <a:xfrm>
                <a:off x="3857953" y="2561831"/>
                <a:ext cx="3857311" cy="2581701"/>
              </a:xfrm>
              <a:custGeom>
                <a:rect b="b" l="l" r="r" t="t"/>
                <a:pathLst>
                  <a:path extrusionOk="0" h="37351" w="55806">
                    <a:moveTo>
                      <a:pt x="1" y="1"/>
                    </a:moveTo>
                    <a:lnTo>
                      <a:pt x="37351" y="37351"/>
                    </a:lnTo>
                    <a:lnTo>
                      <a:pt x="55805" y="37351"/>
                    </a:lnTo>
                    <a:lnTo>
                      <a:pt x="55805" y="3223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813" name="Google Shape;6813;p26"/>
          <p:cNvSpPr txBox="1"/>
          <p:nvPr>
            <p:ph type="title"/>
          </p:nvPr>
        </p:nvSpPr>
        <p:spPr>
          <a:xfrm>
            <a:off x="720000" y="540000"/>
            <a:ext cx="3852000" cy="737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14" name="Google Shape;6814;p26"/>
          <p:cNvSpPr txBox="1"/>
          <p:nvPr>
            <p:ph idx="1" type="subTitle"/>
          </p:nvPr>
        </p:nvSpPr>
        <p:spPr>
          <a:xfrm>
            <a:off x="1405050" y="2085975"/>
            <a:ext cx="2771700" cy="1400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p:txBody>
      </p:sp>
      <p:sp>
        <p:nvSpPr>
          <p:cNvPr id="6815" name="Google Shape;6815;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3">
  <p:cSld name="CUSTOM_1_2_2_1_2">
    <p:bg>
      <p:bgPr>
        <a:solidFill>
          <a:schemeClr val="accent2"/>
        </a:solidFill>
      </p:bgPr>
    </p:bg>
    <p:spTree>
      <p:nvGrpSpPr>
        <p:cNvPr id="6816" name="Shape 6816"/>
        <p:cNvGrpSpPr/>
        <p:nvPr/>
      </p:nvGrpSpPr>
      <p:grpSpPr>
        <a:xfrm>
          <a:off x="0" y="0"/>
          <a:ext cx="0" cy="0"/>
          <a:chOff x="0" y="0"/>
          <a:chExt cx="0" cy="0"/>
        </a:xfrm>
      </p:grpSpPr>
      <p:grpSp>
        <p:nvGrpSpPr>
          <p:cNvPr id="6817" name="Google Shape;6817;p27"/>
          <p:cNvGrpSpPr/>
          <p:nvPr/>
        </p:nvGrpSpPr>
        <p:grpSpPr>
          <a:xfrm>
            <a:off x="0" y="-50"/>
            <a:ext cx="9148262" cy="5143598"/>
            <a:chOff x="0" y="-50"/>
            <a:chExt cx="9148262" cy="5143598"/>
          </a:xfrm>
        </p:grpSpPr>
        <p:sp>
          <p:nvSpPr>
            <p:cNvPr id="6818" name="Google Shape;6818;p27"/>
            <p:cNvSpPr/>
            <p:nvPr/>
          </p:nvSpPr>
          <p:spPr>
            <a:xfrm>
              <a:off x="4325059" y="0"/>
              <a:ext cx="493862" cy="2571817"/>
            </a:xfrm>
            <a:custGeom>
              <a:rect b="b" l="l" r="r" t="t"/>
              <a:pathLst>
                <a:path extrusionOk="0" h="37208" w="7145">
                  <a:moveTo>
                    <a:pt x="1" y="1"/>
                  </a:moveTo>
                  <a:lnTo>
                    <a:pt x="3572" y="37208"/>
                  </a:lnTo>
                  <a:lnTo>
                    <a:pt x="71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9" name="Google Shape;6819;p27"/>
            <p:cNvSpPr/>
            <p:nvPr/>
          </p:nvSpPr>
          <p:spPr>
            <a:xfrm>
              <a:off x="2276476" y="0"/>
              <a:ext cx="2295578" cy="2571817"/>
            </a:xfrm>
            <a:custGeom>
              <a:rect b="b" l="l" r="r" t="t"/>
              <a:pathLst>
                <a:path extrusionOk="0" h="37208" w="26504">
                  <a:moveTo>
                    <a:pt x="0" y="1"/>
                  </a:moveTo>
                  <a:lnTo>
                    <a:pt x="26503" y="37208"/>
                  </a:lnTo>
                  <a:lnTo>
                    <a:pt x="95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0" name="Google Shape;6820;p27"/>
            <p:cNvSpPr/>
            <p:nvPr/>
          </p:nvSpPr>
          <p:spPr>
            <a:xfrm>
              <a:off x="0" y="0"/>
              <a:ext cx="4576212" cy="2571219"/>
            </a:xfrm>
            <a:custGeom>
              <a:rect b="b" l="l" r="r" t="t"/>
              <a:pathLst>
                <a:path extrusionOk="0" h="26504" w="37208">
                  <a:moveTo>
                    <a:pt x="0" y="0"/>
                  </a:moveTo>
                  <a:lnTo>
                    <a:pt x="0" y="9525"/>
                  </a:lnTo>
                  <a:lnTo>
                    <a:pt x="37207" y="26504"/>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1" name="Google Shape;6821;p27"/>
            <p:cNvSpPr/>
            <p:nvPr/>
          </p:nvSpPr>
          <p:spPr>
            <a:xfrm>
              <a:off x="0" y="2224569"/>
              <a:ext cx="4576212" cy="693154"/>
            </a:xfrm>
            <a:custGeom>
              <a:rect b="b" l="l" r="r" t="t"/>
              <a:pathLst>
                <a:path extrusionOk="0" h="7145" w="37208">
                  <a:moveTo>
                    <a:pt x="0" y="1"/>
                  </a:moveTo>
                  <a:lnTo>
                    <a:pt x="0" y="7145"/>
                  </a:lnTo>
                  <a:lnTo>
                    <a:pt x="37207" y="3573"/>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2" name="Google Shape;6822;p27"/>
            <p:cNvSpPr/>
            <p:nvPr/>
          </p:nvSpPr>
          <p:spPr>
            <a:xfrm>
              <a:off x="0" y="2571094"/>
              <a:ext cx="4576212" cy="2572383"/>
            </a:xfrm>
            <a:custGeom>
              <a:rect b="b" l="l" r="r" t="t"/>
              <a:pathLst>
                <a:path extrusionOk="0" h="26516" w="37208">
                  <a:moveTo>
                    <a:pt x="37207" y="1"/>
                  </a:moveTo>
                  <a:lnTo>
                    <a:pt x="0" y="16991"/>
                  </a:lnTo>
                  <a:lnTo>
                    <a:pt x="0" y="26516"/>
                  </a:lnTo>
                  <a:lnTo>
                    <a:pt x="372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3" name="Google Shape;6823;p27"/>
            <p:cNvSpPr/>
            <p:nvPr/>
          </p:nvSpPr>
          <p:spPr>
            <a:xfrm>
              <a:off x="2276476" y="2571725"/>
              <a:ext cx="2295578" cy="2571817"/>
            </a:xfrm>
            <a:custGeom>
              <a:rect b="b" l="l" r="r" t="t"/>
              <a:pathLst>
                <a:path extrusionOk="0" h="37208" w="26504">
                  <a:moveTo>
                    <a:pt x="26503" y="1"/>
                  </a:moveTo>
                  <a:lnTo>
                    <a:pt x="0" y="37208"/>
                  </a:lnTo>
                  <a:lnTo>
                    <a:pt x="9525" y="37208"/>
                  </a:lnTo>
                  <a:lnTo>
                    <a:pt x="2650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4" name="Google Shape;6824;p27"/>
            <p:cNvSpPr/>
            <p:nvPr/>
          </p:nvSpPr>
          <p:spPr>
            <a:xfrm>
              <a:off x="4325059" y="2571715"/>
              <a:ext cx="493862" cy="2571817"/>
            </a:xfrm>
            <a:custGeom>
              <a:rect b="b" l="l" r="r" t="t"/>
              <a:pathLst>
                <a:path extrusionOk="0" h="37208" w="7145">
                  <a:moveTo>
                    <a:pt x="3572" y="1"/>
                  </a:moveTo>
                  <a:lnTo>
                    <a:pt x="1" y="37208"/>
                  </a:lnTo>
                  <a:lnTo>
                    <a:pt x="7144" y="37208"/>
                  </a:lnTo>
                  <a:lnTo>
                    <a:pt x="35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5" name="Google Shape;6825;p27"/>
            <p:cNvSpPr/>
            <p:nvPr/>
          </p:nvSpPr>
          <p:spPr>
            <a:xfrm>
              <a:off x="4571949" y="2571725"/>
              <a:ext cx="2295578" cy="2571817"/>
            </a:xfrm>
            <a:custGeom>
              <a:rect b="b" l="l" r="r" t="t"/>
              <a:pathLst>
                <a:path extrusionOk="0" h="37208" w="26504">
                  <a:moveTo>
                    <a:pt x="0" y="1"/>
                  </a:moveTo>
                  <a:lnTo>
                    <a:pt x="16979" y="37208"/>
                  </a:lnTo>
                  <a:lnTo>
                    <a:pt x="26504" y="3720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6" name="Google Shape;6826;p27"/>
            <p:cNvSpPr/>
            <p:nvPr/>
          </p:nvSpPr>
          <p:spPr>
            <a:xfrm>
              <a:off x="4572050" y="2571098"/>
              <a:ext cx="4576212" cy="2572450"/>
            </a:xfrm>
            <a:custGeom>
              <a:rect b="b" l="l" r="r" t="t"/>
              <a:pathLst>
                <a:path extrusionOk="0" h="26516" w="37208">
                  <a:moveTo>
                    <a:pt x="0" y="1"/>
                  </a:moveTo>
                  <a:lnTo>
                    <a:pt x="37207" y="26516"/>
                  </a:lnTo>
                  <a:lnTo>
                    <a:pt x="37207" y="16991"/>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7" name="Google Shape;6827;p27"/>
            <p:cNvSpPr/>
            <p:nvPr/>
          </p:nvSpPr>
          <p:spPr>
            <a:xfrm>
              <a:off x="4572050" y="2224566"/>
              <a:ext cx="4576212" cy="693172"/>
            </a:xfrm>
            <a:custGeom>
              <a:rect b="b" l="l" r="r" t="t"/>
              <a:pathLst>
                <a:path extrusionOk="0" h="7145" w="37208">
                  <a:moveTo>
                    <a:pt x="37207" y="1"/>
                  </a:moveTo>
                  <a:lnTo>
                    <a:pt x="0" y="3573"/>
                  </a:lnTo>
                  <a:lnTo>
                    <a:pt x="37207" y="7145"/>
                  </a:lnTo>
                  <a:lnTo>
                    <a:pt x="372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8" name="Google Shape;6828;p27"/>
            <p:cNvSpPr/>
            <p:nvPr/>
          </p:nvSpPr>
          <p:spPr>
            <a:xfrm>
              <a:off x="4572050" y="-50"/>
              <a:ext cx="4576212" cy="2571286"/>
            </a:xfrm>
            <a:custGeom>
              <a:rect b="b" l="l" r="r" t="t"/>
              <a:pathLst>
                <a:path extrusionOk="0" h="26504" w="37208">
                  <a:moveTo>
                    <a:pt x="37207" y="0"/>
                  </a:moveTo>
                  <a:lnTo>
                    <a:pt x="0" y="26504"/>
                  </a:lnTo>
                  <a:lnTo>
                    <a:pt x="37207" y="9525"/>
                  </a:lnTo>
                  <a:lnTo>
                    <a:pt x="372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9" name="Google Shape;6829;p27"/>
            <p:cNvSpPr/>
            <p:nvPr/>
          </p:nvSpPr>
          <p:spPr>
            <a:xfrm>
              <a:off x="4571949" y="0"/>
              <a:ext cx="2295578" cy="2571817"/>
            </a:xfrm>
            <a:custGeom>
              <a:rect b="b" l="l" r="r" t="t"/>
              <a:pathLst>
                <a:path extrusionOk="0" h="37208" w="26504">
                  <a:moveTo>
                    <a:pt x="16979" y="1"/>
                  </a:moveTo>
                  <a:lnTo>
                    <a:pt x="0" y="37208"/>
                  </a:lnTo>
                  <a:lnTo>
                    <a:pt x="2650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30" name="Google Shape;6830;p27"/>
          <p:cNvSpPr txBox="1"/>
          <p:nvPr>
            <p:ph type="title"/>
          </p:nvPr>
        </p:nvSpPr>
        <p:spPr>
          <a:xfrm>
            <a:off x="2405275" y="540000"/>
            <a:ext cx="4337700" cy="73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31" name="Google Shape;6831;p27"/>
          <p:cNvSpPr txBox="1"/>
          <p:nvPr>
            <p:ph idx="1" type="subTitle"/>
          </p:nvPr>
        </p:nvSpPr>
        <p:spPr>
          <a:xfrm>
            <a:off x="2886150" y="2171775"/>
            <a:ext cx="3071700" cy="140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p:txBody>
      </p:sp>
      <p:sp>
        <p:nvSpPr>
          <p:cNvPr id="6832" name="Google Shape;6832;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4">
  <p:cSld name="CUSTOM_1_2_2_1_2_1">
    <p:bg>
      <p:bgPr>
        <a:solidFill>
          <a:schemeClr val="accent1"/>
        </a:solidFill>
      </p:bgPr>
    </p:bg>
    <p:spTree>
      <p:nvGrpSpPr>
        <p:cNvPr id="6833" name="Shape 6833"/>
        <p:cNvGrpSpPr/>
        <p:nvPr/>
      </p:nvGrpSpPr>
      <p:grpSpPr>
        <a:xfrm>
          <a:off x="0" y="0"/>
          <a:ext cx="0" cy="0"/>
          <a:chOff x="0" y="0"/>
          <a:chExt cx="0" cy="0"/>
        </a:xfrm>
      </p:grpSpPr>
      <p:sp>
        <p:nvSpPr>
          <p:cNvPr id="6834" name="Google Shape;6834;p28"/>
          <p:cNvSpPr txBox="1"/>
          <p:nvPr>
            <p:ph type="title"/>
          </p:nvPr>
        </p:nvSpPr>
        <p:spPr>
          <a:xfrm>
            <a:off x="720000" y="540000"/>
            <a:ext cx="4337700" cy="737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35" name="Google Shape;6835;p28"/>
          <p:cNvSpPr txBox="1"/>
          <p:nvPr>
            <p:ph idx="1" type="subTitle"/>
          </p:nvPr>
        </p:nvSpPr>
        <p:spPr>
          <a:xfrm>
            <a:off x="1405050" y="2085975"/>
            <a:ext cx="2771700" cy="1400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p:txBody>
      </p:sp>
      <p:sp>
        <p:nvSpPr>
          <p:cNvPr id="6836" name="Google Shape;6836;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p:cSld name="CUSTOM_1_2_2_1_1">
    <p:bg>
      <p:bgPr>
        <a:solidFill>
          <a:schemeClr val="accent2"/>
        </a:solidFill>
      </p:bgPr>
    </p:bg>
    <p:spTree>
      <p:nvGrpSpPr>
        <p:cNvPr id="6837" name="Shape 6837"/>
        <p:cNvGrpSpPr/>
        <p:nvPr/>
      </p:nvGrpSpPr>
      <p:grpSpPr>
        <a:xfrm>
          <a:off x="0" y="0"/>
          <a:ext cx="0" cy="0"/>
          <a:chOff x="0" y="0"/>
          <a:chExt cx="0" cy="0"/>
        </a:xfrm>
      </p:grpSpPr>
      <p:grpSp>
        <p:nvGrpSpPr>
          <p:cNvPr id="6838" name="Google Shape;6838;p29"/>
          <p:cNvGrpSpPr/>
          <p:nvPr/>
        </p:nvGrpSpPr>
        <p:grpSpPr>
          <a:xfrm flipH="1">
            <a:off x="-25" y="-419100"/>
            <a:ext cx="9136375" cy="5562608"/>
            <a:chOff x="-7728237" y="-419075"/>
            <a:chExt cx="15443501" cy="5562608"/>
          </a:xfrm>
        </p:grpSpPr>
        <p:sp>
          <p:nvSpPr>
            <p:cNvPr id="6839" name="Google Shape;6839;p29"/>
            <p:cNvSpPr/>
            <p:nvPr/>
          </p:nvSpPr>
          <p:spPr>
            <a:xfrm>
              <a:off x="3857953" y="2561831"/>
              <a:ext cx="3857311" cy="1033759"/>
            </a:xfrm>
            <a:custGeom>
              <a:rect b="b" l="l" r="r" t="t"/>
              <a:pathLst>
                <a:path extrusionOk="0" h="14956" w="55806">
                  <a:moveTo>
                    <a:pt x="1" y="1"/>
                  </a:moveTo>
                  <a:lnTo>
                    <a:pt x="55805" y="14955"/>
                  </a:lnTo>
                  <a:lnTo>
                    <a:pt x="558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40" name="Google Shape;6840;p29"/>
            <p:cNvGrpSpPr/>
            <p:nvPr/>
          </p:nvGrpSpPr>
          <p:grpSpPr>
            <a:xfrm>
              <a:off x="-7728237" y="-419075"/>
              <a:ext cx="15443501" cy="5562608"/>
              <a:chOff x="-7728237" y="-419075"/>
              <a:chExt cx="15443501" cy="5562608"/>
            </a:xfrm>
          </p:grpSpPr>
          <p:sp>
            <p:nvSpPr>
              <p:cNvPr id="6841" name="Google Shape;6841;p29"/>
              <p:cNvSpPr/>
              <p:nvPr/>
            </p:nvSpPr>
            <p:spPr>
              <a:xfrm>
                <a:off x="1296122" y="0"/>
                <a:ext cx="2561933" cy="2561933"/>
              </a:xfrm>
              <a:custGeom>
                <a:rect b="b" l="l" r="r" t="t"/>
                <a:pathLst>
                  <a:path extrusionOk="0" h="37065" w="37065">
                    <a:moveTo>
                      <a:pt x="1" y="1"/>
                    </a:moveTo>
                    <a:lnTo>
                      <a:pt x="37065" y="37065"/>
                    </a:lnTo>
                    <a:lnTo>
                      <a:pt x="1565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2" name="Google Shape;6842;p29"/>
              <p:cNvSpPr/>
              <p:nvPr/>
            </p:nvSpPr>
            <p:spPr>
              <a:xfrm>
                <a:off x="-7728185" y="2561825"/>
                <a:ext cx="11586214" cy="2581703"/>
              </a:xfrm>
              <a:custGeom>
                <a:rect b="b" l="l" r="r" t="t"/>
                <a:pathLst>
                  <a:path extrusionOk="0" h="32231" w="55817">
                    <a:moveTo>
                      <a:pt x="55817" y="1"/>
                    </a:moveTo>
                    <a:lnTo>
                      <a:pt x="0" y="14955"/>
                    </a:lnTo>
                    <a:lnTo>
                      <a:pt x="0" y="14955"/>
                    </a:lnTo>
                    <a:lnTo>
                      <a:pt x="0" y="32231"/>
                    </a:lnTo>
                    <a:lnTo>
                      <a:pt x="558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3" name="Google Shape;6843;p29"/>
              <p:cNvSpPr/>
              <p:nvPr/>
            </p:nvSpPr>
            <p:spPr>
              <a:xfrm>
                <a:off x="-7728237" y="-19827"/>
                <a:ext cx="11586214" cy="2581702"/>
              </a:xfrm>
              <a:custGeom>
                <a:rect b="b" l="l" r="r" t="t"/>
                <a:pathLst>
                  <a:path extrusionOk="0" h="14943" w="55817">
                    <a:moveTo>
                      <a:pt x="0" y="0"/>
                    </a:moveTo>
                    <a:lnTo>
                      <a:pt x="0" y="14943"/>
                    </a:lnTo>
                    <a:lnTo>
                      <a:pt x="55817" y="14943"/>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4" name="Google Shape;6844;p29"/>
              <p:cNvSpPr/>
              <p:nvPr/>
            </p:nvSpPr>
            <p:spPr>
              <a:xfrm>
                <a:off x="-1384678" y="2561825"/>
                <a:ext cx="5242776" cy="2581701"/>
              </a:xfrm>
              <a:custGeom>
                <a:rect b="b" l="l" r="r" t="t"/>
                <a:pathLst>
                  <a:path extrusionOk="0" h="37351" w="37363">
                    <a:moveTo>
                      <a:pt x="37363" y="1"/>
                    </a:moveTo>
                    <a:lnTo>
                      <a:pt x="1" y="37351"/>
                    </a:lnTo>
                    <a:lnTo>
                      <a:pt x="15789" y="37351"/>
                    </a:lnTo>
                    <a:lnTo>
                      <a:pt x="373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5" name="Google Shape;6845;p29"/>
              <p:cNvSpPr/>
              <p:nvPr/>
            </p:nvSpPr>
            <p:spPr>
              <a:xfrm>
                <a:off x="3165034" y="2561831"/>
                <a:ext cx="692997" cy="2581701"/>
              </a:xfrm>
              <a:custGeom>
                <a:rect b="b" l="l" r="r" t="t"/>
                <a:pathLst>
                  <a:path extrusionOk="0" h="37351" w="10026">
                    <a:moveTo>
                      <a:pt x="10026" y="1"/>
                    </a:moveTo>
                    <a:lnTo>
                      <a:pt x="1" y="37351"/>
                    </a:lnTo>
                    <a:lnTo>
                      <a:pt x="10026" y="37351"/>
                    </a:lnTo>
                    <a:lnTo>
                      <a:pt x="100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6" name="Google Shape;6846;p29"/>
              <p:cNvSpPr/>
              <p:nvPr/>
            </p:nvSpPr>
            <p:spPr>
              <a:xfrm>
                <a:off x="3857953" y="0"/>
                <a:ext cx="2561103" cy="2561933"/>
              </a:xfrm>
              <a:custGeom>
                <a:rect b="b" l="l" r="r" t="t"/>
                <a:pathLst>
                  <a:path extrusionOk="0" h="37065" w="37053">
                    <a:moveTo>
                      <a:pt x="21384" y="1"/>
                    </a:moveTo>
                    <a:lnTo>
                      <a:pt x="1" y="37065"/>
                    </a:lnTo>
                    <a:lnTo>
                      <a:pt x="370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7" name="Google Shape;6847;p29"/>
              <p:cNvSpPr/>
              <p:nvPr/>
            </p:nvSpPr>
            <p:spPr>
              <a:xfrm>
                <a:off x="3857953" y="2561831"/>
                <a:ext cx="1490435" cy="2581701"/>
              </a:xfrm>
              <a:custGeom>
                <a:rect b="b" l="l" r="r" t="t"/>
                <a:pathLst>
                  <a:path extrusionOk="0" h="37351" w="21563">
                    <a:moveTo>
                      <a:pt x="1" y="1"/>
                    </a:moveTo>
                    <a:lnTo>
                      <a:pt x="9990" y="37351"/>
                    </a:lnTo>
                    <a:lnTo>
                      <a:pt x="21563" y="3735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8" name="Google Shape;6848;p29"/>
              <p:cNvSpPr/>
              <p:nvPr/>
            </p:nvSpPr>
            <p:spPr>
              <a:xfrm>
                <a:off x="3857953" y="334122"/>
                <a:ext cx="3857311" cy="2227807"/>
              </a:xfrm>
              <a:custGeom>
                <a:rect b="b" l="l" r="r" t="t"/>
                <a:pathLst>
                  <a:path extrusionOk="0" h="32231" w="55806">
                    <a:moveTo>
                      <a:pt x="55805" y="1"/>
                    </a:moveTo>
                    <a:lnTo>
                      <a:pt x="1" y="32231"/>
                    </a:lnTo>
                    <a:lnTo>
                      <a:pt x="55805" y="17288"/>
                    </a:lnTo>
                    <a:lnTo>
                      <a:pt x="558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9" name="Google Shape;6849;p29"/>
              <p:cNvSpPr/>
              <p:nvPr/>
            </p:nvSpPr>
            <p:spPr>
              <a:xfrm>
                <a:off x="2378320" y="0"/>
                <a:ext cx="1479721" cy="2561933"/>
              </a:xfrm>
              <a:custGeom>
                <a:rect b="b" l="l" r="r" t="t"/>
                <a:pathLst>
                  <a:path extrusionOk="0" h="37065" w="21408">
                    <a:moveTo>
                      <a:pt x="0" y="1"/>
                    </a:moveTo>
                    <a:lnTo>
                      <a:pt x="21408" y="37065"/>
                    </a:lnTo>
                    <a:lnTo>
                      <a:pt x="11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0" name="Google Shape;6850;p29"/>
              <p:cNvSpPr/>
              <p:nvPr/>
            </p:nvSpPr>
            <p:spPr>
              <a:xfrm>
                <a:off x="3857953" y="0"/>
                <a:ext cx="685601" cy="2561933"/>
              </a:xfrm>
              <a:custGeom>
                <a:rect b="b" l="l" r="r" t="t"/>
                <a:pathLst>
                  <a:path extrusionOk="0" h="37065" w="9919">
                    <a:moveTo>
                      <a:pt x="1" y="1"/>
                    </a:moveTo>
                    <a:lnTo>
                      <a:pt x="1" y="37065"/>
                    </a:lnTo>
                    <a:lnTo>
                      <a:pt x="99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1" name="Google Shape;6851;p29"/>
              <p:cNvSpPr/>
              <p:nvPr/>
            </p:nvSpPr>
            <p:spPr>
              <a:xfrm>
                <a:off x="-1384635" y="-419075"/>
                <a:ext cx="5242751" cy="2981045"/>
              </a:xfrm>
              <a:custGeom>
                <a:rect b="b" l="l" r="r" t="t"/>
                <a:pathLst>
                  <a:path extrusionOk="0" h="37065" w="55817">
                    <a:moveTo>
                      <a:pt x="0" y="1"/>
                    </a:moveTo>
                    <a:lnTo>
                      <a:pt x="0" y="4835"/>
                    </a:lnTo>
                    <a:lnTo>
                      <a:pt x="55817" y="37065"/>
                    </a:lnTo>
                    <a:lnTo>
                      <a:pt x="187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2" name="Google Shape;6852;p29"/>
              <p:cNvSpPr/>
              <p:nvPr/>
            </p:nvSpPr>
            <p:spPr>
              <a:xfrm>
                <a:off x="3857953" y="2561831"/>
                <a:ext cx="3857311" cy="2581701"/>
              </a:xfrm>
              <a:custGeom>
                <a:rect b="b" l="l" r="r" t="t"/>
                <a:pathLst>
                  <a:path extrusionOk="0" h="37351" w="55806">
                    <a:moveTo>
                      <a:pt x="1" y="1"/>
                    </a:moveTo>
                    <a:lnTo>
                      <a:pt x="37351" y="37351"/>
                    </a:lnTo>
                    <a:lnTo>
                      <a:pt x="55805" y="37351"/>
                    </a:lnTo>
                    <a:lnTo>
                      <a:pt x="55805" y="3223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853" name="Google Shape;6853;p29"/>
          <p:cNvSpPr txBox="1"/>
          <p:nvPr>
            <p:ph type="title"/>
          </p:nvPr>
        </p:nvSpPr>
        <p:spPr>
          <a:xfrm>
            <a:off x="4953000" y="540000"/>
            <a:ext cx="3463200" cy="737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54" name="Google Shape;6854;p29"/>
          <p:cNvSpPr txBox="1"/>
          <p:nvPr>
            <p:ph idx="1" type="subTitle"/>
          </p:nvPr>
        </p:nvSpPr>
        <p:spPr>
          <a:xfrm>
            <a:off x="5654900" y="2085975"/>
            <a:ext cx="2771700" cy="1400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p:txBody>
      </p:sp>
      <p:sp>
        <p:nvSpPr>
          <p:cNvPr id="6855" name="Google Shape;6855;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5">
  <p:cSld name="CUSTOM_1_2_2_1_1_1">
    <p:bg>
      <p:bgPr>
        <a:solidFill>
          <a:schemeClr val="accent2"/>
        </a:solidFill>
      </p:bgPr>
    </p:bg>
    <p:spTree>
      <p:nvGrpSpPr>
        <p:cNvPr id="6856" name="Shape 6856"/>
        <p:cNvGrpSpPr/>
        <p:nvPr/>
      </p:nvGrpSpPr>
      <p:grpSpPr>
        <a:xfrm>
          <a:off x="0" y="0"/>
          <a:ext cx="0" cy="0"/>
          <a:chOff x="0" y="0"/>
          <a:chExt cx="0" cy="0"/>
        </a:xfrm>
      </p:grpSpPr>
      <p:grpSp>
        <p:nvGrpSpPr>
          <p:cNvPr id="6857" name="Google Shape;6857;p30"/>
          <p:cNvGrpSpPr/>
          <p:nvPr/>
        </p:nvGrpSpPr>
        <p:grpSpPr>
          <a:xfrm>
            <a:off x="-613" y="32"/>
            <a:ext cx="9162959" cy="5162845"/>
            <a:chOff x="14670875" y="846675"/>
            <a:chExt cx="7166400" cy="3385250"/>
          </a:xfrm>
        </p:grpSpPr>
        <p:sp>
          <p:nvSpPr>
            <p:cNvPr id="6858" name="Google Shape;6858;p30"/>
            <p:cNvSpPr/>
            <p:nvPr/>
          </p:nvSpPr>
          <p:spPr>
            <a:xfrm>
              <a:off x="14670875" y="1183900"/>
              <a:ext cx="3582900" cy="3048025"/>
            </a:xfrm>
            <a:custGeom>
              <a:rect b="b" l="l" r="r" t="t"/>
              <a:pathLst>
                <a:path extrusionOk="0" h="121921" w="143316">
                  <a:moveTo>
                    <a:pt x="0" y="1"/>
                  </a:moveTo>
                  <a:lnTo>
                    <a:pt x="0" y="23539"/>
                  </a:lnTo>
                  <a:lnTo>
                    <a:pt x="143316" y="121920"/>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9" name="Google Shape;6859;p30"/>
            <p:cNvSpPr/>
            <p:nvPr/>
          </p:nvSpPr>
          <p:spPr>
            <a:xfrm>
              <a:off x="14670875" y="3132050"/>
              <a:ext cx="3582900" cy="1099875"/>
            </a:xfrm>
            <a:custGeom>
              <a:rect b="b" l="l" r="r" t="t"/>
              <a:pathLst>
                <a:path extrusionOk="0" h="43995" w="143316">
                  <a:moveTo>
                    <a:pt x="0" y="1"/>
                  </a:moveTo>
                  <a:lnTo>
                    <a:pt x="0" y="15205"/>
                  </a:lnTo>
                  <a:lnTo>
                    <a:pt x="143316" y="43994"/>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0" name="Google Shape;6860;p30"/>
            <p:cNvSpPr/>
            <p:nvPr/>
          </p:nvSpPr>
          <p:spPr>
            <a:xfrm>
              <a:off x="18253750" y="2724575"/>
              <a:ext cx="3583525" cy="1507350"/>
            </a:xfrm>
            <a:custGeom>
              <a:rect b="b" l="l" r="r" t="t"/>
              <a:pathLst>
                <a:path extrusionOk="0" h="60294" w="143341">
                  <a:moveTo>
                    <a:pt x="143340" y="0"/>
                  </a:moveTo>
                  <a:lnTo>
                    <a:pt x="1" y="60293"/>
                  </a:lnTo>
                  <a:lnTo>
                    <a:pt x="143340" y="1630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1" name="Google Shape;6861;p30"/>
            <p:cNvSpPr/>
            <p:nvPr/>
          </p:nvSpPr>
          <p:spPr>
            <a:xfrm>
              <a:off x="16185050" y="846675"/>
              <a:ext cx="2068725" cy="3385250"/>
            </a:xfrm>
            <a:custGeom>
              <a:rect b="b" l="l" r="r" t="t"/>
              <a:pathLst>
                <a:path extrusionOk="0" h="135410" w="82749">
                  <a:moveTo>
                    <a:pt x="0" y="0"/>
                  </a:moveTo>
                  <a:lnTo>
                    <a:pt x="82749" y="135409"/>
                  </a:lnTo>
                  <a:lnTo>
                    <a:pt x="189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2" name="Google Shape;6862;p30"/>
            <p:cNvSpPr/>
            <p:nvPr/>
          </p:nvSpPr>
          <p:spPr>
            <a:xfrm>
              <a:off x="17877225" y="846675"/>
              <a:ext cx="376550" cy="3385250"/>
            </a:xfrm>
            <a:custGeom>
              <a:rect b="b" l="l" r="r" t="t"/>
              <a:pathLst>
                <a:path extrusionOk="0" h="135410" w="15062">
                  <a:moveTo>
                    <a:pt x="0" y="0"/>
                  </a:moveTo>
                  <a:lnTo>
                    <a:pt x="15062" y="135409"/>
                  </a:lnTo>
                  <a:lnTo>
                    <a:pt x="150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3" name="Google Shape;6863;p30"/>
            <p:cNvSpPr/>
            <p:nvPr/>
          </p:nvSpPr>
          <p:spPr>
            <a:xfrm>
              <a:off x="18253750" y="846675"/>
              <a:ext cx="1595475" cy="3385250"/>
            </a:xfrm>
            <a:custGeom>
              <a:rect b="b" l="l" r="r" t="t"/>
              <a:pathLst>
                <a:path extrusionOk="0" h="135410" w="63819">
                  <a:moveTo>
                    <a:pt x="46566" y="0"/>
                  </a:moveTo>
                  <a:lnTo>
                    <a:pt x="1" y="135409"/>
                  </a:lnTo>
                  <a:lnTo>
                    <a:pt x="638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4" name="Google Shape;6864;p30"/>
            <p:cNvSpPr/>
            <p:nvPr/>
          </p:nvSpPr>
          <p:spPr>
            <a:xfrm>
              <a:off x="18253750" y="846675"/>
              <a:ext cx="3583525" cy="3385250"/>
            </a:xfrm>
            <a:custGeom>
              <a:rect b="b" l="l" r="r" t="t"/>
              <a:pathLst>
                <a:path extrusionOk="0" h="135410" w="143341">
                  <a:moveTo>
                    <a:pt x="129053" y="0"/>
                  </a:moveTo>
                  <a:lnTo>
                    <a:pt x="1" y="135409"/>
                  </a:lnTo>
                  <a:lnTo>
                    <a:pt x="143340" y="1349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5" name="Google Shape;6865;p30"/>
            <p:cNvSpPr/>
            <p:nvPr/>
          </p:nvSpPr>
          <p:spPr>
            <a:xfrm>
              <a:off x="14670875" y="3876200"/>
              <a:ext cx="3582900" cy="355725"/>
            </a:xfrm>
            <a:custGeom>
              <a:rect b="b" l="l" r="r" t="t"/>
              <a:pathLst>
                <a:path extrusionOk="0" h="14229" w="143316">
                  <a:moveTo>
                    <a:pt x="0" y="1"/>
                  </a:moveTo>
                  <a:lnTo>
                    <a:pt x="0" y="14228"/>
                  </a:lnTo>
                  <a:lnTo>
                    <a:pt x="143316" y="1422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6" name="Google Shape;6866;p30"/>
            <p:cNvSpPr/>
            <p:nvPr/>
          </p:nvSpPr>
          <p:spPr>
            <a:xfrm>
              <a:off x="14670875" y="2277200"/>
              <a:ext cx="3582900" cy="1954725"/>
            </a:xfrm>
            <a:custGeom>
              <a:rect b="b" l="l" r="r" t="t"/>
              <a:pathLst>
                <a:path extrusionOk="0" h="78189" w="143316">
                  <a:moveTo>
                    <a:pt x="0" y="0"/>
                  </a:moveTo>
                  <a:lnTo>
                    <a:pt x="0" y="17895"/>
                  </a:lnTo>
                  <a:lnTo>
                    <a:pt x="143316" y="78188"/>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7" name="Google Shape;6867;p30"/>
            <p:cNvSpPr/>
            <p:nvPr/>
          </p:nvSpPr>
          <p:spPr>
            <a:xfrm>
              <a:off x="15027450" y="846675"/>
              <a:ext cx="3226325" cy="3385250"/>
            </a:xfrm>
            <a:custGeom>
              <a:rect b="b" l="l" r="r" t="t"/>
              <a:pathLst>
                <a:path extrusionOk="0" h="135410" w="129053">
                  <a:moveTo>
                    <a:pt x="1" y="0"/>
                  </a:moveTo>
                  <a:lnTo>
                    <a:pt x="129053" y="135409"/>
                  </a:lnTo>
                  <a:lnTo>
                    <a:pt x="129053" y="135409"/>
                  </a:lnTo>
                  <a:lnTo>
                    <a:pt x="249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8" name="Google Shape;6868;p30"/>
            <p:cNvSpPr/>
            <p:nvPr/>
          </p:nvSpPr>
          <p:spPr>
            <a:xfrm>
              <a:off x="17089625" y="846675"/>
              <a:ext cx="1164150" cy="3385250"/>
            </a:xfrm>
            <a:custGeom>
              <a:rect b="b" l="l" r="r" t="t"/>
              <a:pathLst>
                <a:path extrusionOk="0" h="135410" w="46566">
                  <a:moveTo>
                    <a:pt x="0" y="0"/>
                  </a:moveTo>
                  <a:lnTo>
                    <a:pt x="46566" y="135409"/>
                  </a:lnTo>
                  <a:lnTo>
                    <a:pt x="160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9" name="Google Shape;6869;p30"/>
            <p:cNvSpPr/>
            <p:nvPr/>
          </p:nvSpPr>
          <p:spPr>
            <a:xfrm>
              <a:off x="18253750" y="846675"/>
              <a:ext cx="761725" cy="3385250"/>
            </a:xfrm>
            <a:custGeom>
              <a:rect b="b" l="l" r="r" t="t"/>
              <a:pathLst>
                <a:path extrusionOk="0" h="135410" w="30469">
                  <a:moveTo>
                    <a:pt x="15062" y="0"/>
                  </a:moveTo>
                  <a:lnTo>
                    <a:pt x="1" y="135409"/>
                  </a:lnTo>
                  <a:lnTo>
                    <a:pt x="304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0" name="Google Shape;6870;p30"/>
            <p:cNvSpPr/>
            <p:nvPr/>
          </p:nvSpPr>
          <p:spPr>
            <a:xfrm>
              <a:off x="18253750" y="846675"/>
              <a:ext cx="2603325" cy="3385250"/>
            </a:xfrm>
            <a:custGeom>
              <a:rect b="b" l="l" r="r" t="t"/>
              <a:pathLst>
                <a:path extrusionOk="0" h="135410" w="104133">
                  <a:moveTo>
                    <a:pt x="82749" y="0"/>
                  </a:moveTo>
                  <a:lnTo>
                    <a:pt x="1" y="135409"/>
                  </a:lnTo>
                  <a:lnTo>
                    <a:pt x="1041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1" name="Google Shape;6871;p30"/>
            <p:cNvSpPr/>
            <p:nvPr/>
          </p:nvSpPr>
          <p:spPr>
            <a:xfrm>
              <a:off x="18253750" y="1772375"/>
              <a:ext cx="3583525" cy="2459550"/>
            </a:xfrm>
            <a:custGeom>
              <a:rect b="b" l="l" r="r" t="t"/>
              <a:pathLst>
                <a:path extrusionOk="0" h="98382" w="143341">
                  <a:moveTo>
                    <a:pt x="143340" y="0"/>
                  </a:moveTo>
                  <a:lnTo>
                    <a:pt x="1" y="98381"/>
                  </a:lnTo>
                  <a:lnTo>
                    <a:pt x="143340" y="20193"/>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2" name="Google Shape;6872;p30"/>
            <p:cNvSpPr/>
            <p:nvPr/>
          </p:nvSpPr>
          <p:spPr>
            <a:xfrm>
              <a:off x="18253750" y="3512175"/>
              <a:ext cx="3583525" cy="719750"/>
            </a:xfrm>
            <a:custGeom>
              <a:rect b="b" l="l" r="r" t="t"/>
              <a:pathLst>
                <a:path extrusionOk="0" h="28790" w="143341">
                  <a:moveTo>
                    <a:pt x="143340" y="0"/>
                  </a:moveTo>
                  <a:lnTo>
                    <a:pt x="1" y="28789"/>
                  </a:lnTo>
                  <a:lnTo>
                    <a:pt x="143340" y="14562"/>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73" name="Google Shape;6873;p30"/>
          <p:cNvSpPr txBox="1"/>
          <p:nvPr>
            <p:ph type="title"/>
          </p:nvPr>
        </p:nvSpPr>
        <p:spPr>
          <a:xfrm>
            <a:off x="4953000" y="540000"/>
            <a:ext cx="3463200" cy="737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74" name="Google Shape;6874;p30"/>
          <p:cNvSpPr txBox="1"/>
          <p:nvPr>
            <p:ph idx="1" type="subTitle"/>
          </p:nvPr>
        </p:nvSpPr>
        <p:spPr>
          <a:xfrm>
            <a:off x="5654900" y="2085975"/>
            <a:ext cx="2771700" cy="1400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p:txBody>
      </p:sp>
      <p:sp>
        <p:nvSpPr>
          <p:cNvPr id="6875" name="Google Shape;6875;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_HEADER_1">
    <p:bg>
      <p:bgPr>
        <a:solidFill>
          <a:schemeClr val="accent3"/>
        </a:solidFill>
      </p:bgPr>
    </p:bg>
    <p:spTree>
      <p:nvGrpSpPr>
        <p:cNvPr id="1617" name="Shape 1617"/>
        <p:cNvGrpSpPr/>
        <p:nvPr/>
      </p:nvGrpSpPr>
      <p:grpSpPr>
        <a:xfrm>
          <a:off x="0" y="0"/>
          <a:ext cx="0" cy="0"/>
          <a:chOff x="0" y="0"/>
          <a:chExt cx="0" cy="0"/>
        </a:xfrm>
      </p:grpSpPr>
      <p:grpSp>
        <p:nvGrpSpPr>
          <p:cNvPr id="1618" name="Google Shape;1618;p4"/>
          <p:cNvGrpSpPr/>
          <p:nvPr/>
        </p:nvGrpSpPr>
        <p:grpSpPr>
          <a:xfrm>
            <a:off x="-52972" y="36998"/>
            <a:ext cx="9196967" cy="5099522"/>
            <a:chOff x="-52972" y="36998"/>
            <a:chExt cx="9196967" cy="5099522"/>
          </a:xfrm>
        </p:grpSpPr>
        <p:sp>
          <p:nvSpPr>
            <p:cNvPr id="1619" name="Google Shape;1619;p4"/>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4"/>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
            <p:cNvSpPr/>
            <p:nvPr/>
          </p:nvSpPr>
          <p:spPr>
            <a:xfrm>
              <a:off x="5909535"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
            <p:cNvSpPr/>
            <p:nvPr/>
          </p:nvSpPr>
          <p:spPr>
            <a:xfrm>
              <a:off x="5909535"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
            <p:cNvSpPr/>
            <p:nvPr/>
          </p:nvSpPr>
          <p:spPr>
            <a:xfrm>
              <a:off x="5909535"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4"/>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
            <p:cNvSpPr/>
            <p:nvPr/>
          </p:nvSpPr>
          <p:spPr>
            <a:xfrm>
              <a:off x="5909535"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
            <p:cNvSpPr/>
            <p:nvPr/>
          </p:nvSpPr>
          <p:spPr>
            <a:xfrm>
              <a:off x="5909535"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
            <p:cNvSpPr/>
            <p:nvPr/>
          </p:nvSpPr>
          <p:spPr>
            <a:xfrm>
              <a:off x="5909535"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4"/>
            <p:cNvSpPr/>
            <p:nvPr/>
          </p:nvSpPr>
          <p:spPr>
            <a:xfrm>
              <a:off x="5595008"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4"/>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4"/>
            <p:cNvSpPr/>
            <p:nvPr/>
          </p:nvSpPr>
          <p:spPr>
            <a:xfrm>
              <a:off x="5595008"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
            <p:cNvSpPr/>
            <p:nvPr/>
          </p:nvSpPr>
          <p:spPr>
            <a:xfrm>
              <a:off x="5909535"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
            <p:cNvSpPr/>
            <p:nvPr/>
          </p:nvSpPr>
          <p:spPr>
            <a:xfrm>
              <a:off x="5595008"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
            <p:cNvSpPr/>
            <p:nvPr/>
          </p:nvSpPr>
          <p:spPr>
            <a:xfrm>
              <a:off x="5437007" y="50657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4"/>
            <p:cNvSpPr/>
            <p:nvPr/>
          </p:nvSpPr>
          <p:spPr>
            <a:xfrm>
              <a:off x="5751534" y="50657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4"/>
            <p:cNvSpPr/>
            <p:nvPr/>
          </p:nvSpPr>
          <p:spPr>
            <a:xfrm>
              <a:off x="5437007" y="19352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4"/>
            <p:cNvSpPr/>
            <p:nvPr/>
          </p:nvSpPr>
          <p:spPr>
            <a:xfrm>
              <a:off x="5751534" y="19352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4"/>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4"/>
            <p:cNvSpPr/>
            <p:nvPr/>
          </p:nvSpPr>
          <p:spPr>
            <a:xfrm>
              <a:off x="528048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4"/>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4"/>
            <p:cNvSpPr/>
            <p:nvPr/>
          </p:nvSpPr>
          <p:spPr>
            <a:xfrm>
              <a:off x="5595008"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4"/>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4"/>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4"/>
            <p:cNvSpPr/>
            <p:nvPr/>
          </p:nvSpPr>
          <p:spPr>
            <a:xfrm>
              <a:off x="5595008"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4"/>
            <p:cNvSpPr/>
            <p:nvPr/>
          </p:nvSpPr>
          <p:spPr>
            <a:xfrm>
              <a:off x="5909535"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4"/>
            <p:cNvSpPr/>
            <p:nvPr/>
          </p:nvSpPr>
          <p:spPr>
            <a:xfrm>
              <a:off x="5595008"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4"/>
            <p:cNvSpPr/>
            <p:nvPr/>
          </p:nvSpPr>
          <p:spPr>
            <a:xfrm>
              <a:off x="5437007" y="1135632"/>
              <a:ext cx="95218" cy="95096"/>
            </a:xfrm>
            <a:custGeom>
              <a:rect b="b" l="l" r="r" t="t"/>
              <a:pathLst>
                <a:path extrusionOk="0" h="774" w="775">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4"/>
            <p:cNvSpPr/>
            <p:nvPr/>
          </p:nvSpPr>
          <p:spPr>
            <a:xfrm>
              <a:off x="5751534" y="1135632"/>
              <a:ext cx="95218" cy="95096"/>
            </a:xfrm>
            <a:custGeom>
              <a:rect b="b" l="l" r="r" t="t"/>
              <a:pathLst>
                <a:path extrusionOk="0" h="774" w="775">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4"/>
            <p:cNvSpPr/>
            <p:nvPr/>
          </p:nvSpPr>
          <p:spPr>
            <a:xfrm>
              <a:off x="5437007" y="821105"/>
              <a:ext cx="95218" cy="95218"/>
            </a:xfrm>
            <a:custGeom>
              <a:rect b="b" l="l" r="r" t="t"/>
              <a:pathLst>
                <a:path extrusionOk="0" h="775" w="775">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4"/>
            <p:cNvSpPr/>
            <p:nvPr/>
          </p:nvSpPr>
          <p:spPr>
            <a:xfrm>
              <a:off x="5751534" y="821105"/>
              <a:ext cx="95218" cy="95218"/>
            </a:xfrm>
            <a:custGeom>
              <a:rect b="b" l="l" r="r" t="t"/>
              <a:pathLst>
                <a:path extrusionOk="0" h="775" w="775">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4"/>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4"/>
            <p:cNvSpPr/>
            <p:nvPr/>
          </p:nvSpPr>
          <p:spPr>
            <a:xfrm>
              <a:off x="528048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4"/>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4"/>
            <p:cNvSpPr/>
            <p:nvPr/>
          </p:nvSpPr>
          <p:spPr>
            <a:xfrm>
              <a:off x="5595008"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4"/>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4"/>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4"/>
            <p:cNvSpPr/>
            <p:nvPr/>
          </p:nvSpPr>
          <p:spPr>
            <a:xfrm>
              <a:off x="5595008"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4"/>
            <p:cNvSpPr/>
            <p:nvPr/>
          </p:nvSpPr>
          <p:spPr>
            <a:xfrm>
              <a:off x="5909535"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4"/>
            <p:cNvSpPr/>
            <p:nvPr/>
          </p:nvSpPr>
          <p:spPr>
            <a:xfrm>
              <a:off x="5595008"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4"/>
            <p:cNvSpPr/>
            <p:nvPr/>
          </p:nvSpPr>
          <p:spPr>
            <a:xfrm>
              <a:off x="5437007" y="1763090"/>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4"/>
            <p:cNvSpPr/>
            <p:nvPr/>
          </p:nvSpPr>
          <p:spPr>
            <a:xfrm>
              <a:off x="5751534" y="1763090"/>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4"/>
            <p:cNvSpPr/>
            <p:nvPr/>
          </p:nvSpPr>
          <p:spPr>
            <a:xfrm>
              <a:off x="5437007" y="1448685"/>
              <a:ext cx="95218" cy="95096"/>
            </a:xfrm>
            <a:custGeom>
              <a:rect b="b" l="l" r="r" t="t"/>
              <a:pathLst>
                <a:path extrusionOk="0" h="774"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4"/>
            <p:cNvSpPr/>
            <p:nvPr/>
          </p:nvSpPr>
          <p:spPr>
            <a:xfrm>
              <a:off x="5751534" y="1448685"/>
              <a:ext cx="95218" cy="95096"/>
            </a:xfrm>
            <a:custGeom>
              <a:rect b="b" l="l" r="r" t="t"/>
              <a:pathLst>
                <a:path extrusionOk="0" h="774"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4"/>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4"/>
            <p:cNvSpPr/>
            <p:nvPr/>
          </p:nvSpPr>
          <p:spPr>
            <a:xfrm>
              <a:off x="528048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4"/>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4"/>
            <p:cNvSpPr/>
            <p:nvPr/>
          </p:nvSpPr>
          <p:spPr>
            <a:xfrm>
              <a:off x="5595008"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4"/>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4"/>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4"/>
            <p:cNvSpPr/>
            <p:nvPr/>
          </p:nvSpPr>
          <p:spPr>
            <a:xfrm>
              <a:off x="5595008"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4"/>
            <p:cNvSpPr/>
            <p:nvPr/>
          </p:nvSpPr>
          <p:spPr>
            <a:xfrm>
              <a:off x="5909535"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4"/>
            <p:cNvSpPr/>
            <p:nvPr/>
          </p:nvSpPr>
          <p:spPr>
            <a:xfrm>
              <a:off x="5595008"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4"/>
            <p:cNvSpPr/>
            <p:nvPr/>
          </p:nvSpPr>
          <p:spPr>
            <a:xfrm>
              <a:off x="5437007" y="2389196"/>
              <a:ext cx="95218" cy="95218"/>
            </a:xfrm>
            <a:custGeom>
              <a:rect b="b" l="l" r="r" t="t"/>
              <a:pathLst>
                <a:path extrusionOk="0" h="775" w="775">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4"/>
            <p:cNvSpPr/>
            <p:nvPr/>
          </p:nvSpPr>
          <p:spPr>
            <a:xfrm>
              <a:off x="5751534" y="2389196"/>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4"/>
            <p:cNvSpPr/>
            <p:nvPr/>
          </p:nvSpPr>
          <p:spPr>
            <a:xfrm>
              <a:off x="5437007" y="2076143"/>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4"/>
            <p:cNvSpPr/>
            <p:nvPr/>
          </p:nvSpPr>
          <p:spPr>
            <a:xfrm>
              <a:off x="5751534" y="2076143"/>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4"/>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4"/>
            <p:cNvSpPr/>
            <p:nvPr/>
          </p:nvSpPr>
          <p:spPr>
            <a:xfrm>
              <a:off x="528048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4"/>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4"/>
            <p:cNvSpPr/>
            <p:nvPr/>
          </p:nvSpPr>
          <p:spPr>
            <a:xfrm>
              <a:off x="5595008"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4"/>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4"/>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4"/>
            <p:cNvSpPr/>
            <p:nvPr/>
          </p:nvSpPr>
          <p:spPr>
            <a:xfrm>
              <a:off x="5595008"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4"/>
            <p:cNvSpPr/>
            <p:nvPr/>
          </p:nvSpPr>
          <p:spPr>
            <a:xfrm>
              <a:off x="5909535"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4"/>
            <p:cNvSpPr/>
            <p:nvPr/>
          </p:nvSpPr>
          <p:spPr>
            <a:xfrm>
              <a:off x="5595008"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
            <p:cNvSpPr/>
            <p:nvPr/>
          </p:nvSpPr>
          <p:spPr>
            <a:xfrm>
              <a:off x="5437007" y="3016777"/>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
            <p:cNvSpPr/>
            <p:nvPr/>
          </p:nvSpPr>
          <p:spPr>
            <a:xfrm>
              <a:off x="5751534" y="3016777"/>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
            <p:cNvSpPr/>
            <p:nvPr/>
          </p:nvSpPr>
          <p:spPr>
            <a:xfrm>
              <a:off x="5437007" y="2705198"/>
              <a:ext cx="95218" cy="93744"/>
            </a:xfrm>
            <a:custGeom>
              <a:rect b="b" l="l" r="r" t="t"/>
              <a:pathLst>
                <a:path extrusionOk="0" h="763" w="775">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
            <p:cNvSpPr/>
            <p:nvPr/>
          </p:nvSpPr>
          <p:spPr>
            <a:xfrm>
              <a:off x="5751534" y="2705198"/>
              <a:ext cx="95218" cy="93744"/>
            </a:xfrm>
            <a:custGeom>
              <a:rect b="b" l="l" r="r" t="t"/>
              <a:pathLst>
                <a:path extrusionOk="0" h="763" w="775">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
            <p:cNvSpPr/>
            <p:nvPr/>
          </p:nvSpPr>
          <p:spPr>
            <a:xfrm>
              <a:off x="528048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4"/>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4"/>
            <p:cNvSpPr/>
            <p:nvPr/>
          </p:nvSpPr>
          <p:spPr>
            <a:xfrm>
              <a:off x="5595008"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4"/>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4"/>
            <p:cNvSpPr/>
            <p:nvPr/>
          </p:nvSpPr>
          <p:spPr>
            <a:xfrm>
              <a:off x="5909535"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4"/>
            <p:cNvSpPr/>
            <p:nvPr/>
          </p:nvSpPr>
          <p:spPr>
            <a:xfrm>
              <a:off x="5595008"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4"/>
            <p:cNvSpPr/>
            <p:nvPr/>
          </p:nvSpPr>
          <p:spPr>
            <a:xfrm>
              <a:off x="5437007" y="364435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4"/>
            <p:cNvSpPr/>
            <p:nvPr/>
          </p:nvSpPr>
          <p:spPr>
            <a:xfrm>
              <a:off x="5751534" y="364435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4"/>
            <p:cNvSpPr/>
            <p:nvPr/>
          </p:nvSpPr>
          <p:spPr>
            <a:xfrm>
              <a:off x="5437007" y="333130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4"/>
            <p:cNvSpPr/>
            <p:nvPr/>
          </p:nvSpPr>
          <p:spPr>
            <a:xfrm>
              <a:off x="5751534" y="33313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4"/>
            <p:cNvSpPr/>
            <p:nvPr/>
          </p:nvSpPr>
          <p:spPr>
            <a:xfrm>
              <a:off x="528048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4"/>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4"/>
            <p:cNvSpPr/>
            <p:nvPr/>
          </p:nvSpPr>
          <p:spPr>
            <a:xfrm>
              <a:off x="5595008"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4"/>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4"/>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4"/>
            <p:cNvSpPr/>
            <p:nvPr/>
          </p:nvSpPr>
          <p:spPr>
            <a:xfrm>
              <a:off x="4967427"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4"/>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4"/>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4"/>
            <p:cNvSpPr/>
            <p:nvPr/>
          </p:nvSpPr>
          <p:spPr>
            <a:xfrm>
              <a:off x="4967427"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4"/>
            <p:cNvSpPr/>
            <p:nvPr/>
          </p:nvSpPr>
          <p:spPr>
            <a:xfrm>
              <a:off x="528048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4"/>
            <p:cNvSpPr/>
            <p:nvPr/>
          </p:nvSpPr>
          <p:spPr>
            <a:xfrm>
              <a:off x="4967427" y="35152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4"/>
            <p:cNvSpPr/>
            <p:nvPr/>
          </p:nvSpPr>
          <p:spPr>
            <a:xfrm>
              <a:off x="4810900" y="50657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4"/>
            <p:cNvSpPr/>
            <p:nvPr/>
          </p:nvSpPr>
          <p:spPr>
            <a:xfrm>
              <a:off x="5123954"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4"/>
            <p:cNvSpPr/>
            <p:nvPr/>
          </p:nvSpPr>
          <p:spPr>
            <a:xfrm>
              <a:off x="4810900" y="19352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4"/>
            <p:cNvSpPr/>
            <p:nvPr/>
          </p:nvSpPr>
          <p:spPr>
            <a:xfrm>
              <a:off x="5123954"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4"/>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4"/>
            <p:cNvSpPr/>
            <p:nvPr/>
          </p:nvSpPr>
          <p:spPr>
            <a:xfrm>
              <a:off x="4652900"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4"/>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4"/>
            <p:cNvSpPr/>
            <p:nvPr/>
          </p:nvSpPr>
          <p:spPr>
            <a:xfrm>
              <a:off x="4967427"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4"/>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4"/>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4"/>
            <p:cNvSpPr/>
            <p:nvPr/>
          </p:nvSpPr>
          <p:spPr>
            <a:xfrm>
              <a:off x="4967427"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4"/>
            <p:cNvSpPr/>
            <p:nvPr/>
          </p:nvSpPr>
          <p:spPr>
            <a:xfrm>
              <a:off x="528048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4"/>
            <p:cNvSpPr/>
            <p:nvPr/>
          </p:nvSpPr>
          <p:spPr>
            <a:xfrm>
              <a:off x="4967427" y="979106"/>
              <a:ext cx="95218" cy="95218"/>
            </a:xfrm>
            <a:custGeom>
              <a:rect b="b" l="l" r="r" t="t"/>
              <a:pathLst>
                <a:path extrusionOk="0" h="775" w="775">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4"/>
            <p:cNvSpPr/>
            <p:nvPr/>
          </p:nvSpPr>
          <p:spPr>
            <a:xfrm>
              <a:off x="4810900" y="1135632"/>
              <a:ext cx="95218" cy="95096"/>
            </a:xfrm>
            <a:custGeom>
              <a:rect b="b" l="l" r="r" t="t"/>
              <a:pathLst>
                <a:path extrusionOk="0" h="774" w="775">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4"/>
            <p:cNvSpPr/>
            <p:nvPr/>
          </p:nvSpPr>
          <p:spPr>
            <a:xfrm>
              <a:off x="5123954"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4"/>
            <p:cNvSpPr/>
            <p:nvPr/>
          </p:nvSpPr>
          <p:spPr>
            <a:xfrm>
              <a:off x="4810900" y="821105"/>
              <a:ext cx="95218" cy="95218"/>
            </a:xfrm>
            <a:custGeom>
              <a:rect b="b" l="l" r="r" t="t"/>
              <a:pathLst>
                <a:path extrusionOk="0" h="775" w="775">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4"/>
            <p:cNvSpPr/>
            <p:nvPr/>
          </p:nvSpPr>
          <p:spPr>
            <a:xfrm>
              <a:off x="5123954"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4"/>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4"/>
            <p:cNvSpPr/>
            <p:nvPr/>
          </p:nvSpPr>
          <p:spPr>
            <a:xfrm>
              <a:off x="4652900"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4"/>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4"/>
            <p:cNvSpPr/>
            <p:nvPr/>
          </p:nvSpPr>
          <p:spPr>
            <a:xfrm>
              <a:off x="4967427"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4"/>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4"/>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4"/>
            <p:cNvSpPr/>
            <p:nvPr/>
          </p:nvSpPr>
          <p:spPr>
            <a:xfrm>
              <a:off x="4967427"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4"/>
            <p:cNvSpPr/>
            <p:nvPr/>
          </p:nvSpPr>
          <p:spPr>
            <a:xfrm>
              <a:off x="528048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4"/>
            <p:cNvSpPr/>
            <p:nvPr/>
          </p:nvSpPr>
          <p:spPr>
            <a:xfrm>
              <a:off x="4967427" y="1605089"/>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4"/>
            <p:cNvSpPr/>
            <p:nvPr/>
          </p:nvSpPr>
          <p:spPr>
            <a:xfrm>
              <a:off x="4810900" y="1763090"/>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4"/>
            <p:cNvSpPr/>
            <p:nvPr/>
          </p:nvSpPr>
          <p:spPr>
            <a:xfrm>
              <a:off x="5123954"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4"/>
            <p:cNvSpPr/>
            <p:nvPr/>
          </p:nvSpPr>
          <p:spPr>
            <a:xfrm>
              <a:off x="4810900" y="1448685"/>
              <a:ext cx="95218" cy="95096"/>
            </a:xfrm>
            <a:custGeom>
              <a:rect b="b" l="l" r="r" t="t"/>
              <a:pathLst>
                <a:path extrusionOk="0" h="774"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4"/>
            <p:cNvSpPr/>
            <p:nvPr/>
          </p:nvSpPr>
          <p:spPr>
            <a:xfrm>
              <a:off x="5123954"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4"/>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4"/>
            <p:cNvSpPr/>
            <p:nvPr/>
          </p:nvSpPr>
          <p:spPr>
            <a:xfrm>
              <a:off x="4652900"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4"/>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4"/>
            <p:cNvSpPr/>
            <p:nvPr/>
          </p:nvSpPr>
          <p:spPr>
            <a:xfrm>
              <a:off x="4967427"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4"/>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4"/>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4"/>
            <p:cNvSpPr/>
            <p:nvPr/>
          </p:nvSpPr>
          <p:spPr>
            <a:xfrm>
              <a:off x="4967427"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4"/>
            <p:cNvSpPr/>
            <p:nvPr/>
          </p:nvSpPr>
          <p:spPr>
            <a:xfrm>
              <a:off x="528048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4"/>
            <p:cNvSpPr/>
            <p:nvPr/>
          </p:nvSpPr>
          <p:spPr>
            <a:xfrm>
              <a:off x="4967427" y="2232670"/>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4"/>
            <p:cNvSpPr/>
            <p:nvPr/>
          </p:nvSpPr>
          <p:spPr>
            <a:xfrm>
              <a:off x="4810900" y="2389196"/>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4"/>
            <p:cNvSpPr/>
            <p:nvPr/>
          </p:nvSpPr>
          <p:spPr>
            <a:xfrm>
              <a:off x="5123954"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4"/>
            <p:cNvSpPr/>
            <p:nvPr/>
          </p:nvSpPr>
          <p:spPr>
            <a:xfrm>
              <a:off x="4810900" y="2076143"/>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4"/>
            <p:cNvSpPr/>
            <p:nvPr/>
          </p:nvSpPr>
          <p:spPr>
            <a:xfrm>
              <a:off x="5123954"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4"/>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4"/>
            <p:cNvSpPr/>
            <p:nvPr/>
          </p:nvSpPr>
          <p:spPr>
            <a:xfrm>
              <a:off x="4652900"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4"/>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4"/>
            <p:cNvSpPr/>
            <p:nvPr/>
          </p:nvSpPr>
          <p:spPr>
            <a:xfrm>
              <a:off x="4967427"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4"/>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4"/>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4"/>
            <p:cNvSpPr/>
            <p:nvPr/>
          </p:nvSpPr>
          <p:spPr>
            <a:xfrm>
              <a:off x="4967427"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4"/>
            <p:cNvSpPr/>
            <p:nvPr/>
          </p:nvSpPr>
          <p:spPr>
            <a:xfrm>
              <a:off x="528048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4"/>
            <p:cNvSpPr/>
            <p:nvPr/>
          </p:nvSpPr>
          <p:spPr>
            <a:xfrm>
              <a:off x="4967427" y="2860250"/>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
            <p:cNvSpPr/>
            <p:nvPr/>
          </p:nvSpPr>
          <p:spPr>
            <a:xfrm>
              <a:off x="4810900" y="3016777"/>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4"/>
            <p:cNvSpPr/>
            <p:nvPr/>
          </p:nvSpPr>
          <p:spPr>
            <a:xfrm>
              <a:off x="5123954"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
            <p:cNvSpPr/>
            <p:nvPr/>
          </p:nvSpPr>
          <p:spPr>
            <a:xfrm>
              <a:off x="4810900" y="2705198"/>
              <a:ext cx="95218" cy="93744"/>
            </a:xfrm>
            <a:custGeom>
              <a:rect b="b" l="l" r="r" t="t"/>
              <a:pathLst>
                <a:path extrusionOk="0" h="763" w="775">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4"/>
            <p:cNvSpPr/>
            <p:nvPr/>
          </p:nvSpPr>
          <p:spPr>
            <a:xfrm>
              <a:off x="5123954"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4"/>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4"/>
            <p:cNvSpPr/>
            <p:nvPr/>
          </p:nvSpPr>
          <p:spPr>
            <a:xfrm>
              <a:off x="4652900"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4"/>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4"/>
            <p:cNvSpPr/>
            <p:nvPr/>
          </p:nvSpPr>
          <p:spPr>
            <a:xfrm>
              <a:off x="4967427"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4"/>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4"/>
            <p:cNvSpPr/>
            <p:nvPr/>
          </p:nvSpPr>
          <p:spPr>
            <a:xfrm>
              <a:off x="528048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4"/>
            <p:cNvSpPr/>
            <p:nvPr/>
          </p:nvSpPr>
          <p:spPr>
            <a:xfrm>
              <a:off x="4967427" y="348930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4"/>
            <p:cNvSpPr/>
            <p:nvPr/>
          </p:nvSpPr>
          <p:spPr>
            <a:xfrm>
              <a:off x="4810900" y="364435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4"/>
            <p:cNvSpPr/>
            <p:nvPr/>
          </p:nvSpPr>
          <p:spPr>
            <a:xfrm>
              <a:off x="5123954"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4"/>
            <p:cNvSpPr/>
            <p:nvPr/>
          </p:nvSpPr>
          <p:spPr>
            <a:xfrm>
              <a:off x="4810900" y="33313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4"/>
            <p:cNvSpPr/>
            <p:nvPr/>
          </p:nvSpPr>
          <p:spPr>
            <a:xfrm>
              <a:off x="5123954"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4"/>
            <p:cNvSpPr/>
            <p:nvPr/>
          </p:nvSpPr>
          <p:spPr>
            <a:xfrm>
              <a:off x="4652900"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4"/>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4"/>
            <p:cNvSpPr/>
            <p:nvPr/>
          </p:nvSpPr>
          <p:spPr>
            <a:xfrm>
              <a:off x="4967427"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4"/>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4"/>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4"/>
            <p:cNvSpPr/>
            <p:nvPr/>
          </p:nvSpPr>
          <p:spPr>
            <a:xfrm>
              <a:off x="4339846"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4"/>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4"/>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4"/>
            <p:cNvSpPr/>
            <p:nvPr/>
          </p:nvSpPr>
          <p:spPr>
            <a:xfrm>
              <a:off x="4339846"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4"/>
            <p:cNvSpPr/>
            <p:nvPr/>
          </p:nvSpPr>
          <p:spPr>
            <a:xfrm>
              <a:off x="4652900"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4"/>
            <p:cNvSpPr/>
            <p:nvPr/>
          </p:nvSpPr>
          <p:spPr>
            <a:xfrm>
              <a:off x="4339846" y="35152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4"/>
            <p:cNvSpPr/>
            <p:nvPr/>
          </p:nvSpPr>
          <p:spPr>
            <a:xfrm>
              <a:off x="4183320" y="50657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4"/>
            <p:cNvSpPr/>
            <p:nvPr/>
          </p:nvSpPr>
          <p:spPr>
            <a:xfrm>
              <a:off x="4496373" y="50657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4"/>
            <p:cNvSpPr/>
            <p:nvPr/>
          </p:nvSpPr>
          <p:spPr>
            <a:xfrm>
              <a:off x="4183320" y="19352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4"/>
            <p:cNvSpPr/>
            <p:nvPr/>
          </p:nvSpPr>
          <p:spPr>
            <a:xfrm>
              <a:off x="4496373" y="19352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4"/>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4"/>
            <p:cNvSpPr/>
            <p:nvPr/>
          </p:nvSpPr>
          <p:spPr>
            <a:xfrm>
              <a:off x="402544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4"/>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4"/>
            <p:cNvSpPr/>
            <p:nvPr/>
          </p:nvSpPr>
          <p:spPr>
            <a:xfrm>
              <a:off x="4339846"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4"/>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4"/>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4"/>
            <p:cNvSpPr/>
            <p:nvPr/>
          </p:nvSpPr>
          <p:spPr>
            <a:xfrm>
              <a:off x="4339846"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4"/>
            <p:cNvSpPr/>
            <p:nvPr/>
          </p:nvSpPr>
          <p:spPr>
            <a:xfrm>
              <a:off x="4652900"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4"/>
            <p:cNvSpPr/>
            <p:nvPr/>
          </p:nvSpPr>
          <p:spPr>
            <a:xfrm>
              <a:off x="4339846" y="979106"/>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4"/>
            <p:cNvSpPr/>
            <p:nvPr/>
          </p:nvSpPr>
          <p:spPr>
            <a:xfrm>
              <a:off x="4183320" y="1135632"/>
              <a:ext cx="95218" cy="95096"/>
            </a:xfrm>
            <a:custGeom>
              <a:rect b="b" l="l" r="r" t="t"/>
              <a:pathLst>
                <a:path extrusionOk="0" h="774" w="775">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4"/>
            <p:cNvSpPr/>
            <p:nvPr/>
          </p:nvSpPr>
          <p:spPr>
            <a:xfrm>
              <a:off x="4496373" y="1135632"/>
              <a:ext cx="93744" cy="95096"/>
            </a:xfrm>
            <a:custGeom>
              <a:rect b="b" l="l" r="r" t="t"/>
              <a:pathLst>
                <a:path extrusionOk="0" h="774" w="763">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4"/>
            <p:cNvSpPr/>
            <p:nvPr/>
          </p:nvSpPr>
          <p:spPr>
            <a:xfrm>
              <a:off x="4183320" y="821105"/>
              <a:ext cx="95218" cy="95218"/>
            </a:xfrm>
            <a:custGeom>
              <a:rect b="b" l="l" r="r" t="t"/>
              <a:pathLst>
                <a:path extrusionOk="0" h="775" w="775">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4"/>
            <p:cNvSpPr/>
            <p:nvPr/>
          </p:nvSpPr>
          <p:spPr>
            <a:xfrm>
              <a:off x="4496373" y="821105"/>
              <a:ext cx="93744" cy="95218"/>
            </a:xfrm>
            <a:custGeom>
              <a:rect b="b" l="l" r="r" t="t"/>
              <a:pathLst>
                <a:path extrusionOk="0" h="775" w="763">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4"/>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4"/>
            <p:cNvSpPr/>
            <p:nvPr/>
          </p:nvSpPr>
          <p:spPr>
            <a:xfrm>
              <a:off x="402544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4"/>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4"/>
            <p:cNvSpPr/>
            <p:nvPr/>
          </p:nvSpPr>
          <p:spPr>
            <a:xfrm>
              <a:off x="4339846"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4"/>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4"/>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4"/>
            <p:cNvSpPr/>
            <p:nvPr/>
          </p:nvSpPr>
          <p:spPr>
            <a:xfrm>
              <a:off x="4339846"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4"/>
            <p:cNvSpPr/>
            <p:nvPr/>
          </p:nvSpPr>
          <p:spPr>
            <a:xfrm>
              <a:off x="4652900"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4"/>
            <p:cNvSpPr/>
            <p:nvPr/>
          </p:nvSpPr>
          <p:spPr>
            <a:xfrm>
              <a:off x="4339846" y="1605089"/>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4"/>
            <p:cNvSpPr/>
            <p:nvPr/>
          </p:nvSpPr>
          <p:spPr>
            <a:xfrm>
              <a:off x="4183320" y="1763090"/>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4"/>
            <p:cNvSpPr/>
            <p:nvPr/>
          </p:nvSpPr>
          <p:spPr>
            <a:xfrm>
              <a:off x="4496373" y="1763090"/>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4"/>
            <p:cNvSpPr/>
            <p:nvPr/>
          </p:nvSpPr>
          <p:spPr>
            <a:xfrm>
              <a:off x="4183320" y="1448685"/>
              <a:ext cx="95218" cy="95096"/>
            </a:xfrm>
            <a:custGeom>
              <a:rect b="b" l="l" r="r" t="t"/>
              <a:pathLst>
                <a:path extrusionOk="0" h="774"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4"/>
            <p:cNvSpPr/>
            <p:nvPr/>
          </p:nvSpPr>
          <p:spPr>
            <a:xfrm>
              <a:off x="4496373" y="1448685"/>
              <a:ext cx="93744" cy="95096"/>
            </a:xfrm>
            <a:custGeom>
              <a:rect b="b" l="l" r="r" t="t"/>
              <a:pathLst>
                <a:path extrusionOk="0" h="774"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4"/>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4"/>
            <p:cNvSpPr/>
            <p:nvPr/>
          </p:nvSpPr>
          <p:spPr>
            <a:xfrm>
              <a:off x="402544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4"/>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4"/>
            <p:cNvSpPr/>
            <p:nvPr/>
          </p:nvSpPr>
          <p:spPr>
            <a:xfrm>
              <a:off x="4339846"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4"/>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4"/>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4"/>
            <p:cNvSpPr/>
            <p:nvPr/>
          </p:nvSpPr>
          <p:spPr>
            <a:xfrm>
              <a:off x="4339846"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4"/>
            <p:cNvSpPr/>
            <p:nvPr/>
          </p:nvSpPr>
          <p:spPr>
            <a:xfrm>
              <a:off x="4652900"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4"/>
            <p:cNvSpPr/>
            <p:nvPr/>
          </p:nvSpPr>
          <p:spPr>
            <a:xfrm>
              <a:off x="4339846" y="2232670"/>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4"/>
            <p:cNvSpPr/>
            <p:nvPr/>
          </p:nvSpPr>
          <p:spPr>
            <a:xfrm>
              <a:off x="4183320" y="2389196"/>
              <a:ext cx="95218" cy="95218"/>
            </a:xfrm>
            <a:custGeom>
              <a:rect b="b" l="l" r="r" t="t"/>
              <a:pathLst>
                <a:path extrusionOk="0" h="775" w="775">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4"/>
            <p:cNvSpPr/>
            <p:nvPr/>
          </p:nvSpPr>
          <p:spPr>
            <a:xfrm>
              <a:off x="4496373" y="2389196"/>
              <a:ext cx="93744" cy="95218"/>
            </a:xfrm>
            <a:custGeom>
              <a:rect b="b" l="l" r="r" t="t"/>
              <a:pathLst>
                <a:path extrusionOk="0" h="775" w="763">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4"/>
            <p:cNvSpPr/>
            <p:nvPr/>
          </p:nvSpPr>
          <p:spPr>
            <a:xfrm>
              <a:off x="4183320" y="2076143"/>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4"/>
            <p:cNvSpPr/>
            <p:nvPr/>
          </p:nvSpPr>
          <p:spPr>
            <a:xfrm>
              <a:off x="4496373" y="2076143"/>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4"/>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4"/>
            <p:cNvSpPr/>
            <p:nvPr/>
          </p:nvSpPr>
          <p:spPr>
            <a:xfrm>
              <a:off x="402544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4"/>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4"/>
            <p:cNvSpPr/>
            <p:nvPr/>
          </p:nvSpPr>
          <p:spPr>
            <a:xfrm>
              <a:off x="4339846"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4"/>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4"/>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4"/>
            <p:cNvSpPr/>
            <p:nvPr/>
          </p:nvSpPr>
          <p:spPr>
            <a:xfrm>
              <a:off x="4339846"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4"/>
            <p:cNvSpPr/>
            <p:nvPr/>
          </p:nvSpPr>
          <p:spPr>
            <a:xfrm>
              <a:off x="4652900"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4"/>
            <p:cNvSpPr/>
            <p:nvPr/>
          </p:nvSpPr>
          <p:spPr>
            <a:xfrm>
              <a:off x="4339846" y="2860250"/>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4"/>
            <p:cNvSpPr/>
            <p:nvPr/>
          </p:nvSpPr>
          <p:spPr>
            <a:xfrm>
              <a:off x="4183320" y="3016777"/>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4"/>
            <p:cNvSpPr/>
            <p:nvPr/>
          </p:nvSpPr>
          <p:spPr>
            <a:xfrm>
              <a:off x="4496373" y="3016777"/>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4"/>
            <p:cNvSpPr/>
            <p:nvPr/>
          </p:nvSpPr>
          <p:spPr>
            <a:xfrm>
              <a:off x="4183320" y="2705198"/>
              <a:ext cx="95218" cy="93744"/>
            </a:xfrm>
            <a:custGeom>
              <a:rect b="b" l="l" r="r" t="t"/>
              <a:pathLst>
                <a:path extrusionOk="0" h="763" w="775">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4"/>
            <p:cNvSpPr/>
            <p:nvPr/>
          </p:nvSpPr>
          <p:spPr>
            <a:xfrm>
              <a:off x="4496373" y="2705198"/>
              <a:ext cx="93744" cy="93744"/>
            </a:xfrm>
            <a:custGeom>
              <a:rect b="b" l="l" r="r" t="t"/>
              <a:pathLst>
                <a:path extrusionOk="0" h="763" w="763">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4"/>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4"/>
            <p:cNvSpPr/>
            <p:nvPr/>
          </p:nvSpPr>
          <p:spPr>
            <a:xfrm>
              <a:off x="402544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4"/>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4"/>
            <p:cNvSpPr/>
            <p:nvPr/>
          </p:nvSpPr>
          <p:spPr>
            <a:xfrm>
              <a:off x="4339846"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4"/>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4"/>
            <p:cNvSpPr/>
            <p:nvPr/>
          </p:nvSpPr>
          <p:spPr>
            <a:xfrm>
              <a:off x="4652900"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4"/>
            <p:cNvSpPr/>
            <p:nvPr/>
          </p:nvSpPr>
          <p:spPr>
            <a:xfrm>
              <a:off x="4339846" y="348930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4"/>
            <p:cNvSpPr/>
            <p:nvPr/>
          </p:nvSpPr>
          <p:spPr>
            <a:xfrm>
              <a:off x="4183320" y="364435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4"/>
            <p:cNvSpPr/>
            <p:nvPr/>
          </p:nvSpPr>
          <p:spPr>
            <a:xfrm>
              <a:off x="4496373" y="364435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4"/>
            <p:cNvSpPr/>
            <p:nvPr/>
          </p:nvSpPr>
          <p:spPr>
            <a:xfrm>
              <a:off x="4183320" y="333130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4"/>
            <p:cNvSpPr/>
            <p:nvPr/>
          </p:nvSpPr>
          <p:spPr>
            <a:xfrm>
              <a:off x="4496373" y="333130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4"/>
            <p:cNvSpPr/>
            <p:nvPr/>
          </p:nvSpPr>
          <p:spPr>
            <a:xfrm>
              <a:off x="402544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4"/>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4"/>
            <p:cNvSpPr/>
            <p:nvPr/>
          </p:nvSpPr>
          <p:spPr>
            <a:xfrm>
              <a:off x="4339846"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4"/>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4"/>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4"/>
            <p:cNvSpPr/>
            <p:nvPr/>
          </p:nvSpPr>
          <p:spPr>
            <a:xfrm>
              <a:off x="3710914"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4"/>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4"/>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4"/>
            <p:cNvSpPr/>
            <p:nvPr/>
          </p:nvSpPr>
          <p:spPr>
            <a:xfrm>
              <a:off x="3710914"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4"/>
            <p:cNvSpPr/>
            <p:nvPr/>
          </p:nvSpPr>
          <p:spPr>
            <a:xfrm>
              <a:off x="402544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4"/>
            <p:cNvSpPr/>
            <p:nvPr/>
          </p:nvSpPr>
          <p:spPr>
            <a:xfrm>
              <a:off x="3710914" y="35152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4"/>
            <p:cNvSpPr/>
            <p:nvPr/>
          </p:nvSpPr>
          <p:spPr>
            <a:xfrm>
              <a:off x="3554388" y="50657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4"/>
            <p:cNvSpPr/>
            <p:nvPr/>
          </p:nvSpPr>
          <p:spPr>
            <a:xfrm>
              <a:off x="3868915"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4"/>
            <p:cNvSpPr/>
            <p:nvPr/>
          </p:nvSpPr>
          <p:spPr>
            <a:xfrm>
              <a:off x="3554388" y="19352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4"/>
            <p:cNvSpPr/>
            <p:nvPr/>
          </p:nvSpPr>
          <p:spPr>
            <a:xfrm>
              <a:off x="3868915"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4"/>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4"/>
            <p:cNvSpPr/>
            <p:nvPr/>
          </p:nvSpPr>
          <p:spPr>
            <a:xfrm>
              <a:off x="3399336"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4"/>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4"/>
            <p:cNvSpPr/>
            <p:nvPr/>
          </p:nvSpPr>
          <p:spPr>
            <a:xfrm>
              <a:off x="3710914"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4"/>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4"/>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4"/>
            <p:cNvSpPr/>
            <p:nvPr/>
          </p:nvSpPr>
          <p:spPr>
            <a:xfrm>
              <a:off x="3710914"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4"/>
            <p:cNvSpPr/>
            <p:nvPr/>
          </p:nvSpPr>
          <p:spPr>
            <a:xfrm>
              <a:off x="402544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4"/>
            <p:cNvSpPr/>
            <p:nvPr/>
          </p:nvSpPr>
          <p:spPr>
            <a:xfrm>
              <a:off x="3710914" y="979106"/>
              <a:ext cx="95218" cy="95218"/>
            </a:xfrm>
            <a:custGeom>
              <a:rect b="b" l="l" r="r" t="t"/>
              <a:pathLst>
                <a:path extrusionOk="0" h="775" w="775">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4"/>
            <p:cNvSpPr/>
            <p:nvPr/>
          </p:nvSpPr>
          <p:spPr>
            <a:xfrm>
              <a:off x="3554388" y="1135632"/>
              <a:ext cx="95218" cy="95096"/>
            </a:xfrm>
            <a:custGeom>
              <a:rect b="b" l="l" r="r" t="t"/>
              <a:pathLst>
                <a:path extrusionOk="0" h="774" w="775">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4"/>
            <p:cNvSpPr/>
            <p:nvPr/>
          </p:nvSpPr>
          <p:spPr>
            <a:xfrm>
              <a:off x="3868915"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4"/>
            <p:cNvSpPr/>
            <p:nvPr/>
          </p:nvSpPr>
          <p:spPr>
            <a:xfrm>
              <a:off x="3554388" y="821105"/>
              <a:ext cx="95218" cy="95218"/>
            </a:xfrm>
            <a:custGeom>
              <a:rect b="b" l="l" r="r" t="t"/>
              <a:pathLst>
                <a:path extrusionOk="0" h="775" w="775">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4"/>
            <p:cNvSpPr/>
            <p:nvPr/>
          </p:nvSpPr>
          <p:spPr>
            <a:xfrm>
              <a:off x="3868915"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4"/>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4"/>
            <p:cNvSpPr/>
            <p:nvPr/>
          </p:nvSpPr>
          <p:spPr>
            <a:xfrm>
              <a:off x="3399336"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4"/>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4"/>
            <p:cNvSpPr/>
            <p:nvPr/>
          </p:nvSpPr>
          <p:spPr>
            <a:xfrm>
              <a:off x="3710914"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4"/>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4"/>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4"/>
            <p:cNvSpPr/>
            <p:nvPr/>
          </p:nvSpPr>
          <p:spPr>
            <a:xfrm>
              <a:off x="3710914"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4"/>
            <p:cNvSpPr/>
            <p:nvPr/>
          </p:nvSpPr>
          <p:spPr>
            <a:xfrm>
              <a:off x="402544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4"/>
            <p:cNvSpPr/>
            <p:nvPr/>
          </p:nvSpPr>
          <p:spPr>
            <a:xfrm>
              <a:off x="3710914" y="1605089"/>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4"/>
            <p:cNvSpPr/>
            <p:nvPr/>
          </p:nvSpPr>
          <p:spPr>
            <a:xfrm>
              <a:off x="3554388" y="1763090"/>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4"/>
            <p:cNvSpPr/>
            <p:nvPr/>
          </p:nvSpPr>
          <p:spPr>
            <a:xfrm>
              <a:off x="3868915"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4"/>
            <p:cNvSpPr/>
            <p:nvPr/>
          </p:nvSpPr>
          <p:spPr>
            <a:xfrm>
              <a:off x="3554388" y="1448685"/>
              <a:ext cx="95218" cy="95096"/>
            </a:xfrm>
            <a:custGeom>
              <a:rect b="b" l="l" r="r" t="t"/>
              <a:pathLst>
                <a:path extrusionOk="0" h="774"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4"/>
            <p:cNvSpPr/>
            <p:nvPr/>
          </p:nvSpPr>
          <p:spPr>
            <a:xfrm>
              <a:off x="3868915"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4"/>
            <p:cNvSpPr/>
            <p:nvPr/>
          </p:nvSpPr>
          <p:spPr>
            <a:xfrm>
              <a:off x="3399336"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4"/>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4"/>
            <p:cNvSpPr/>
            <p:nvPr/>
          </p:nvSpPr>
          <p:spPr>
            <a:xfrm>
              <a:off x="3710914"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4"/>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4"/>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4"/>
            <p:cNvSpPr/>
            <p:nvPr/>
          </p:nvSpPr>
          <p:spPr>
            <a:xfrm>
              <a:off x="3710914"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4"/>
            <p:cNvSpPr/>
            <p:nvPr/>
          </p:nvSpPr>
          <p:spPr>
            <a:xfrm>
              <a:off x="402544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4"/>
            <p:cNvSpPr/>
            <p:nvPr/>
          </p:nvSpPr>
          <p:spPr>
            <a:xfrm>
              <a:off x="3710914" y="2232670"/>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4"/>
            <p:cNvSpPr/>
            <p:nvPr/>
          </p:nvSpPr>
          <p:spPr>
            <a:xfrm>
              <a:off x="3554388" y="2389196"/>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4"/>
            <p:cNvSpPr/>
            <p:nvPr/>
          </p:nvSpPr>
          <p:spPr>
            <a:xfrm>
              <a:off x="3868915"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4"/>
            <p:cNvSpPr/>
            <p:nvPr/>
          </p:nvSpPr>
          <p:spPr>
            <a:xfrm>
              <a:off x="3554388" y="2076143"/>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4"/>
            <p:cNvSpPr/>
            <p:nvPr/>
          </p:nvSpPr>
          <p:spPr>
            <a:xfrm>
              <a:off x="3868915"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4"/>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4"/>
            <p:cNvSpPr/>
            <p:nvPr/>
          </p:nvSpPr>
          <p:spPr>
            <a:xfrm>
              <a:off x="3399336"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4"/>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4"/>
            <p:cNvSpPr/>
            <p:nvPr/>
          </p:nvSpPr>
          <p:spPr>
            <a:xfrm>
              <a:off x="3710914"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4"/>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4"/>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4"/>
            <p:cNvSpPr/>
            <p:nvPr/>
          </p:nvSpPr>
          <p:spPr>
            <a:xfrm>
              <a:off x="3710914"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4"/>
            <p:cNvSpPr/>
            <p:nvPr/>
          </p:nvSpPr>
          <p:spPr>
            <a:xfrm>
              <a:off x="402544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4"/>
            <p:cNvSpPr/>
            <p:nvPr/>
          </p:nvSpPr>
          <p:spPr>
            <a:xfrm>
              <a:off x="3710914" y="2860250"/>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4"/>
            <p:cNvSpPr/>
            <p:nvPr/>
          </p:nvSpPr>
          <p:spPr>
            <a:xfrm>
              <a:off x="3554388" y="3016777"/>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4"/>
            <p:cNvSpPr/>
            <p:nvPr/>
          </p:nvSpPr>
          <p:spPr>
            <a:xfrm>
              <a:off x="3868915"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4"/>
            <p:cNvSpPr/>
            <p:nvPr/>
          </p:nvSpPr>
          <p:spPr>
            <a:xfrm>
              <a:off x="3554388" y="2705198"/>
              <a:ext cx="95218" cy="93744"/>
            </a:xfrm>
            <a:custGeom>
              <a:rect b="b" l="l" r="r" t="t"/>
              <a:pathLst>
                <a:path extrusionOk="0" h="763" w="775">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4"/>
            <p:cNvSpPr/>
            <p:nvPr/>
          </p:nvSpPr>
          <p:spPr>
            <a:xfrm>
              <a:off x="3868915"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4"/>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4"/>
            <p:cNvSpPr/>
            <p:nvPr/>
          </p:nvSpPr>
          <p:spPr>
            <a:xfrm>
              <a:off x="3399336"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4"/>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4"/>
            <p:cNvSpPr/>
            <p:nvPr/>
          </p:nvSpPr>
          <p:spPr>
            <a:xfrm>
              <a:off x="3710914"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4"/>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4"/>
            <p:cNvSpPr/>
            <p:nvPr/>
          </p:nvSpPr>
          <p:spPr>
            <a:xfrm>
              <a:off x="402544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4"/>
            <p:cNvSpPr/>
            <p:nvPr/>
          </p:nvSpPr>
          <p:spPr>
            <a:xfrm>
              <a:off x="3710914" y="348930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4"/>
            <p:cNvSpPr/>
            <p:nvPr/>
          </p:nvSpPr>
          <p:spPr>
            <a:xfrm>
              <a:off x="3554388" y="364435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4"/>
            <p:cNvSpPr/>
            <p:nvPr/>
          </p:nvSpPr>
          <p:spPr>
            <a:xfrm>
              <a:off x="3868915"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4"/>
            <p:cNvSpPr/>
            <p:nvPr/>
          </p:nvSpPr>
          <p:spPr>
            <a:xfrm>
              <a:off x="3554388" y="33313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4"/>
            <p:cNvSpPr/>
            <p:nvPr/>
          </p:nvSpPr>
          <p:spPr>
            <a:xfrm>
              <a:off x="3868915"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4"/>
            <p:cNvSpPr/>
            <p:nvPr/>
          </p:nvSpPr>
          <p:spPr>
            <a:xfrm>
              <a:off x="3399336"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4"/>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4"/>
            <p:cNvSpPr/>
            <p:nvPr/>
          </p:nvSpPr>
          <p:spPr>
            <a:xfrm>
              <a:off x="3710914"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4"/>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4"/>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4"/>
            <p:cNvSpPr/>
            <p:nvPr/>
          </p:nvSpPr>
          <p:spPr>
            <a:xfrm>
              <a:off x="30833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4"/>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4"/>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4"/>
            <p:cNvSpPr/>
            <p:nvPr/>
          </p:nvSpPr>
          <p:spPr>
            <a:xfrm>
              <a:off x="30833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4"/>
            <p:cNvSpPr/>
            <p:nvPr/>
          </p:nvSpPr>
          <p:spPr>
            <a:xfrm>
              <a:off x="3399336"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4"/>
            <p:cNvSpPr/>
            <p:nvPr/>
          </p:nvSpPr>
          <p:spPr>
            <a:xfrm>
              <a:off x="3083334"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4"/>
            <p:cNvSpPr/>
            <p:nvPr/>
          </p:nvSpPr>
          <p:spPr>
            <a:xfrm>
              <a:off x="2926807" y="50657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4"/>
            <p:cNvSpPr/>
            <p:nvPr/>
          </p:nvSpPr>
          <p:spPr>
            <a:xfrm>
              <a:off x="3241335" y="50657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4"/>
            <p:cNvSpPr/>
            <p:nvPr/>
          </p:nvSpPr>
          <p:spPr>
            <a:xfrm>
              <a:off x="2926807" y="19352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4"/>
            <p:cNvSpPr/>
            <p:nvPr/>
          </p:nvSpPr>
          <p:spPr>
            <a:xfrm>
              <a:off x="3241335" y="19352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4"/>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4"/>
            <p:cNvSpPr/>
            <p:nvPr/>
          </p:nvSpPr>
          <p:spPr>
            <a:xfrm>
              <a:off x="2770281"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4"/>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4"/>
            <p:cNvSpPr/>
            <p:nvPr/>
          </p:nvSpPr>
          <p:spPr>
            <a:xfrm>
              <a:off x="30833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4"/>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4"/>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4"/>
            <p:cNvSpPr/>
            <p:nvPr/>
          </p:nvSpPr>
          <p:spPr>
            <a:xfrm>
              <a:off x="30833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4"/>
            <p:cNvSpPr/>
            <p:nvPr/>
          </p:nvSpPr>
          <p:spPr>
            <a:xfrm>
              <a:off x="3399336"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4"/>
            <p:cNvSpPr/>
            <p:nvPr/>
          </p:nvSpPr>
          <p:spPr>
            <a:xfrm>
              <a:off x="3083334"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4"/>
            <p:cNvSpPr/>
            <p:nvPr/>
          </p:nvSpPr>
          <p:spPr>
            <a:xfrm>
              <a:off x="2926807" y="1135632"/>
              <a:ext cx="95218" cy="95096"/>
            </a:xfrm>
            <a:custGeom>
              <a:rect b="b" l="l" r="r" t="t"/>
              <a:pathLst>
                <a:path extrusionOk="0" h="774" w="775">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4"/>
            <p:cNvSpPr/>
            <p:nvPr/>
          </p:nvSpPr>
          <p:spPr>
            <a:xfrm>
              <a:off x="3241335" y="1135632"/>
              <a:ext cx="95218" cy="95096"/>
            </a:xfrm>
            <a:custGeom>
              <a:rect b="b" l="l" r="r" t="t"/>
              <a:pathLst>
                <a:path extrusionOk="0" h="774" w="775">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4"/>
            <p:cNvSpPr/>
            <p:nvPr/>
          </p:nvSpPr>
          <p:spPr>
            <a:xfrm>
              <a:off x="2926807" y="821105"/>
              <a:ext cx="95218" cy="95218"/>
            </a:xfrm>
            <a:custGeom>
              <a:rect b="b" l="l" r="r" t="t"/>
              <a:pathLst>
                <a:path extrusionOk="0" h="775" w="775">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4"/>
            <p:cNvSpPr/>
            <p:nvPr/>
          </p:nvSpPr>
          <p:spPr>
            <a:xfrm>
              <a:off x="3241335" y="821105"/>
              <a:ext cx="95218" cy="95218"/>
            </a:xfrm>
            <a:custGeom>
              <a:rect b="b" l="l" r="r" t="t"/>
              <a:pathLst>
                <a:path extrusionOk="0" h="775" w="775">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4"/>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4"/>
            <p:cNvSpPr/>
            <p:nvPr/>
          </p:nvSpPr>
          <p:spPr>
            <a:xfrm>
              <a:off x="2770281"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4"/>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4"/>
            <p:cNvSpPr/>
            <p:nvPr/>
          </p:nvSpPr>
          <p:spPr>
            <a:xfrm>
              <a:off x="30833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4"/>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4"/>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4"/>
            <p:cNvSpPr/>
            <p:nvPr/>
          </p:nvSpPr>
          <p:spPr>
            <a:xfrm>
              <a:off x="30833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4"/>
            <p:cNvSpPr/>
            <p:nvPr/>
          </p:nvSpPr>
          <p:spPr>
            <a:xfrm>
              <a:off x="3399336"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4"/>
            <p:cNvSpPr/>
            <p:nvPr/>
          </p:nvSpPr>
          <p:spPr>
            <a:xfrm>
              <a:off x="3083334"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4"/>
            <p:cNvSpPr/>
            <p:nvPr/>
          </p:nvSpPr>
          <p:spPr>
            <a:xfrm>
              <a:off x="2926807" y="1763090"/>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4"/>
            <p:cNvSpPr/>
            <p:nvPr/>
          </p:nvSpPr>
          <p:spPr>
            <a:xfrm>
              <a:off x="3241335" y="1763090"/>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4"/>
            <p:cNvSpPr/>
            <p:nvPr/>
          </p:nvSpPr>
          <p:spPr>
            <a:xfrm>
              <a:off x="2926807" y="1448685"/>
              <a:ext cx="95218" cy="95096"/>
            </a:xfrm>
            <a:custGeom>
              <a:rect b="b" l="l" r="r" t="t"/>
              <a:pathLst>
                <a:path extrusionOk="0" h="774"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4"/>
            <p:cNvSpPr/>
            <p:nvPr/>
          </p:nvSpPr>
          <p:spPr>
            <a:xfrm>
              <a:off x="3241335" y="1448685"/>
              <a:ext cx="95218" cy="95096"/>
            </a:xfrm>
            <a:custGeom>
              <a:rect b="b" l="l" r="r" t="t"/>
              <a:pathLst>
                <a:path extrusionOk="0" h="774"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4"/>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4"/>
            <p:cNvSpPr/>
            <p:nvPr/>
          </p:nvSpPr>
          <p:spPr>
            <a:xfrm>
              <a:off x="2770281"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4"/>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4"/>
            <p:cNvSpPr/>
            <p:nvPr/>
          </p:nvSpPr>
          <p:spPr>
            <a:xfrm>
              <a:off x="30833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4"/>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4"/>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4"/>
            <p:cNvSpPr/>
            <p:nvPr/>
          </p:nvSpPr>
          <p:spPr>
            <a:xfrm>
              <a:off x="30833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4"/>
            <p:cNvSpPr/>
            <p:nvPr/>
          </p:nvSpPr>
          <p:spPr>
            <a:xfrm>
              <a:off x="3399336"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4"/>
            <p:cNvSpPr/>
            <p:nvPr/>
          </p:nvSpPr>
          <p:spPr>
            <a:xfrm>
              <a:off x="3083334"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4"/>
            <p:cNvSpPr/>
            <p:nvPr/>
          </p:nvSpPr>
          <p:spPr>
            <a:xfrm>
              <a:off x="2926807" y="2389196"/>
              <a:ext cx="95218" cy="95218"/>
            </a:xfrm>
            <a:custGeom>
              <a:rect b="b" l="l" r="r" t="t"/>
              <a:pathLst>
                <a:path extrusionOk="0" h="775" w="775">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4"/>
            <p:cNvSpPr/>
            <p:nvPr/>
          </p:nvSpPr>
          <p:spPr>
            <a:xfrm>
              <a:off x="3241335" y="2389196"/>
              <a:ext cx="95218" cy="95218"/>
            </a:xfrm>
            <a:custGeom>
              <a:rect b="b" l="l" r="r" t="t"/>
              <a:pathLst>
                <a:path extrusionOk="0" h="775" w="775">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4"/>
            <p:cNvSpPr/>
            <p:nvPr/>
          </p:nvSpPr>
          <p:spPr>
            <a:xfrm>
              <a:off x="2926807" y="2076143"/>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4"/>
            <p:cNvSpPr/>
            <p:nvPr/>
          </p:nvSpPr>
          <p:spPr>
            <a:xfrm>
              <a:off x="3241335" y="2076143"/>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4"/>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4"/>
            <p:cNvSpPr/>
            <p:nvPr/>
          </p:nvSpPr>
          <p:spPr>
            <a:xfrm>
              <a:off x="2770281"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4"/>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4"/>
            <p:cNvSpPr/>
            <p:nvPr/>
          </p:nvSpPr>
          <p:spPr>
            <a:xfrm>
              <a:off x="30833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4"/>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4"/>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4"/>
            <p:cNvSpPr/>
            <p:nvPr/>
          </p:nvSpPr>
          <p:spPr>
            <a:xfrm>
              <a:off x="30833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4"/>
            <p:cNvSpPr/>
            <p:nvPr/>
          </p:nvSpPr>
          <p:spPr>
            <a:xfrm>
              <a:off x="3399336"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4"/>
            <p:cNvSpPr/>
            <p:nvPr/>
          </p:nvSpPr>
          <p:spPr>
            <a:xfrm>
              <a:off x="3083334"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4"/>
            <p:cNvSpPr/>
            <p:nvPr/>
          </p:nvSpPr>
          <p:spPr>
            <a:xfrm>
              <a:off x="2926807" y="3016777"/>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4"/>
            <p:cNvSpPr/>
            <p:nvPr/>
          </p:nvSpPr>
          <p:spPr>
            <a:xfrm>
              <a:off x="3241335" y="3016777"/>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4"/>
            <p:cNvSpPr/>
            <p:nvPr/>
          </p:nvSpPr>
          <p:spPr>
            <a:xfrm>
              <a:off x="2926807" y="2705198"/>
              <a:ext cx="95218" cy="93744"/>
            </a:xfrm>
            <a:custGeom>
              <a:rect b="b" l="l" r="r" t="t"/>
              <a:pathLst>
                <a:path extrusionOk="0" h="763" w="775">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4"/>
            <p:cNvSpPr/>
            <p:nvPr/>
          </p:nvSpPr>
          <p:spPr>
            <a:xfrm>
              <a:off x="3241335" y="2705198"/>
              <a:ext cx="95218" cy="93744"/>
            </a:xfrm>
            <a:custGeom>
              <a:rect b="b" l="l" r="r" t="t"/>
              <a:pathLst>
                <a:path extrusionOk="0" h="763" w="775">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4"/>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4"/>
            <p:cNvSpPr/>
            <p:nvPr/>
          </p:nvSpPr>
          <p:spPr>
            <a:xfrm>
              <a:off x="2770281"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4"/>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4"/>
            <p:cNvSpPr/>
            <p:nvPr/>
          </p:nvSpPr>
          <p:spPr>
            <a:xfrm>
              <a:off x="30833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4"/>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4"/>
            <p:cNvSpPr/>
            <p:nvPr/>
          </p:nvSpPr>
          <p:spPr>
            <a:xfrm>
              <a:off x="3399336"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4"/>
            <p:cNvSpPr/>
            <p:nvPr/>
          </p:nvSpPr>
          <p:spPr>
            <a:xfrm>
              <a:off x="3083334"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4"/>
            <p:cNvSpPr/>
            <p:nvPr/>
          </p:nvSpPr>
          <p:spPr>
            <a:xfrm>
              <a:off x="2926807" y="364435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4"/>
            <p:cNvSpPr/>
            <p:nvPr/>
          </p:nvSpPr>
          <p:spPr>
            <a:xfrm>
              <a:off x="3241335" y="364435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4"/>
            <p:cNvSpPr/>
            <p:nvPr/>
          </p:nvSpPr>
          <p:spPr>
            <a:xfrm>
              <a:off x="2926807" y="333130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4"/>
            <p:cNvSpPr/>
            <p:nvPr/>
          </p:nvSpPr>
          <p:spPr>
            <a:xfrm>
              <a:off x="3241335" y="333130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4"/>
            <p:cNvSpPr/>
            <p:nvPr/>
          </p:nvSpPr>
          <p:spPr>
            <a:xfrm>
              <a:off x="2770281"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4"/>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4"/>
            <p:cNvSpPr/>
            <p:nvPr/>
          </p:nvSpPr>
          <p:spPr>
            <a:xfrm>
              <a:off x="30833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4"/>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4"/>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4"/>
            <p:cNvSpPr/>
            <p:nvPr/>
          </p:nvSpPr>
          <p:spPr>
            <a:xfrm>
              <a:off x="2457228"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4"/>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4"/>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4"/>
            <p:cNvSpPr/>
            <p:nvPr/>
          </p:nvSpPr>
          <p:spPr>
            <a:xfrm>
              <a:off x="2457228"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4"/>
            <p:cNvSpPr/>
            <p:nvPr/>
          </p:nvSpPr>
          <p:spPr>
            <a:xfrm>
              <a:off x="2770281"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4"/>
            <p:cNvSpPr/>
            <p:nvPr/>
          </p:nvSpPr>
          <p:spPr>
            <a:xfrm>
              <a:off x="2457228"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4"/>
            <p:cNvSpPr/>
            <p:nvPr/>
          </p:nvSpPr>
          <p:spPr>
            <a:xfrm>
              <a:off x="2299227"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4"/>
            <p:cNvSpPr/>
            <p:nvPr/>
          </p:nvSpPr>
          <p:spPr>
            <a:xfrm>
              <a:off x="2613754" y="50657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4"/>
            <p:cNvSpPr/>
            <p:nvPr/>
          </p:nvSpPr>
          <p:spPr>
            <a:xfrm>
              <a:off x="2299227"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4"/>
            <p:cNvSpPr/>
            <p:nvPr/>
          </p:nvSpPr>
          <p:spPr>
            <a:xfrm>
              <a:off x="2613754" y="19352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4"/>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4"/>
            <p:cNvSpPr/>
            <p:nvPr/>
          </p:nvSpPr>
          <p:spPr>
            <a:xfrm>
              <a:off x="214270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4"/>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4"/>
            <p:cNvSpPr/>
            <p:nvPr/>
          </p:nvSpPr>
          <p:spPr>
            <a:xfrm>
              <a:off x="2457228"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4"/>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4"/>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4"/>
            <p:cNvSpPr/>
            <p:nvPr/>
          </p:nvSpPr>
          <p:spPr>
            <a:xfrm>
              <a:off x="2457228"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4"/>
            <p:cNvSpPr/>
            <p:nvPr/>
          </p:nvSpPr>
          <p:spPr>
            <a:xfrm>
              <a:off x="2770281"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4"/>
            <p:cNvSpPr/>
            <p:nvPr/>
          </p:nvSpPr>
          <p:spPr>
            <a:xfrm>
              <a:off x="2457228"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4" y="595"/>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4"/>
            <p:cNvSpPr/>
            <p:nvPr/>
          </p:nvSpPr>
          <p:spPr>
            <a:xfrm>
              <a:off x="2299227"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4"/>
            <p:cNvSpPr/>
            <p:nvPr/>
          </p:nvSpPr>
          <p:spPr>
            <a:xfrm>
              <a:off x="2613754" y="1135632"/>
              <a:ext cx="95218" cy="95096"/>
            </a:xfrm>
            <a:custGeom>
              <a:rect b="b" l="l" r="r" t="t"/>
              <a:pathLst>
                <a:path extrusionOk="0" h="774" w="775">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4"/>
            <p:cNvSpPr/>
            <p:nvPr/>
          </p:nvSpPr>
          <p:spPr>
            <a:xfrm>
              <a:off x="2299227"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4"/>
            <p:cNvSpPr/>
            <p:nvPr/>
          </p:nvSpPr>
          <p:spPr>
            <a:xfrm>
              <a:off x="2613754" y="821105"/>
              <a:ext cx="95218" cy="95218"/>
            </a:xfrm>
            <a:custGeom>
              <a:rect b="b" l="l" r="r" t="t"/>
              <a:pathLst>
                <a:path extrusionOk="0" h="775" w="775">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4"/>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4"/>
            <p:cNvSpPr/>
            <p:nvPr/>
          </p:nvSpPr>
          <p:spPr>
            <a:xfrm>
              <a:off x="214270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4"/>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4"/>
            <p:cNvSpPr/>
            <p:nvPr/>
          </p:nvSpPr>
          <p:spPr>
            <a:xfrm>
              <a:off x="2457228"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4"/>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4"/>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4"/>
            <p:cNvSpPr/>
            <p:nvPr/>
          </p:nvSpPr>
          <p:spPr>
            <a:xfrm>
              <a:off x="2457228"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4"/>
            <p:cNvSpPr/>
            <p:nvPr/>
          </p:nvSpPr>
          <p:spPr>
            <a:xfrm>
              <a:off x="2770281"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4"/>
            <p:cNvSpPr/>
            <p:nvPr/>
          </p:nvSpPr>
          <p:spPr>
            <a:xfrm>
              <a:off x="2457228"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4"/>
            <p:cNvSpPr/>
            <p:nvPr/>
          </p:nvSpPr>
          <p:spPr>
            <a:xfrm>
              <a:off x="2299227"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4"/>
            <p:cNvSpPr/>
            <p:nvPr/>
          </p:nvSpPr>
          <p:spPr>
            <a:xfrm>
              <a:off x="2613754" y="1763090"/>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4"/>
            <p:cNvSpPr/>
            <p:nvPr/>
          </p:nvSpPr>
          <p:spPr>
            <a:xfrm>
              <a:off x="2299227"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4"/>
            <p:cNvSpPr/>
            <p:nvPr/>
          </p:nvSpPr>
          <p:spPr>
            <a:xfrm>
              <a:off x="2613754" y="1448685"/>
              <a:ext cx="95218" cy="95096"/>
            </a:xfrm>
            <a:custGeom>
              <a:rect b="b" l="l" r="r" t="t"/>
              <a:pathLst>
                <a:path extrusionOk="0" h="774"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4"/>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4"/>
            <p:cNvSpPr/>
            <p:nvPr/>
          </p:nvSpPr>
          <p:spPr>
            <a:xfrm>
              <a:off x="214270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4"/>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4"/>
            <p:cNvSpPr/>
            <p:nvPr/>
          </p:nvSpPr>
          <p:spPr>
            <a:xfrm>
              <a:off x="2457228"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4"/>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4"/>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4"/>
            <p:cNvSpPr/>
            <p:nvPr/>
          </p:nvSpPr>
          <p:spPr>
            <a:xfrm>
              <a:off x="2457228"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4"/>
            <p:cNvSpPr/>
            <p:nvPr/>
          </p:nvSpPr>
          <p:spPr>
            <a:xfrm>
              <a:off x="2770281"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4"/>
            <p:cNvSpPr/>
            <p:nvPr/>
          </p:nvSpPr>
          <p:spPr>
            <a:xfrm>
              <a:off x="2457228"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4"/>
            <p:cNvSpPr/>
            <p:nvPr/>
          </p:nvSpPr>
          <p:spPr>
            <a:xfrm>
              <a:off x="2299227"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4"/>
            <p:cNvSpPr/>
            <p:nvPr/>
          </p:nvSpPr>
          <p:spPr>
            <a:xfrm>
              <a:off x="2613754" y="2389196"/>
              <a:ext cx="95218" cy="95218"/>
            </a:xfrm>
            <a:custGeom>
              <a:rect b="b" l="l" r="r" t="t"/>
              <a:pathLst>
                <a:path extrusionOk="0" h="775" w="775">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4"/>
            <p:cNvSpPr/>
            <p:nvPr/>
          </p:nvSpPr>
          <p:spPr>
            <a:xfrm>
              <a:off x="2299227"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4"/>
            <p:cNvSpPr/>
            <p:nvPr/>
          </p:nvSpPr>
          <p:spPr>
            <a:xfrm>
              <a:off x="2613754" y="2076143"/>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4"/>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4"/>
            <p:cNvSpPr/>
            <p:nvPr/>
          </p:nvSpPr>
          <p:spPr>
            <a:xfrm>
              <a:off x="214270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4"/>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4"/>
            <p:cNvSpPr/>
            <p:nvPr/>
          </p:nvSpPr>
          <p:spPr>
            <a:xfrm>
              <a:off x="2457228"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4"/>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4"/>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4"/>
            <p:cNvSpPr/>
            <p:nvPr/>
          </p:nvSpPr>
          <p:spPr>
            <a:xfrm>
              <a:off x="2457228"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4"/>
            <p:cNvSpPr/>
            <p:nvPr/>
          </p:nvSpPr>
          <p:spPr>
            <a:xfrm>
              <a:off x="2770281"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4"/>
            <p:cNvSpPr/>
            <p:nvPr/>
          </p:nvSpPr>
          <p:spPr>
            <a:xfrm>
              <a:off x="2457228"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4"/>
            <p:cNvSpPr/>
            <p:nvPr/>
          </p:nvSpPr>
          <p:spPr>
            <a:xfrm>
              <a:off x="2299227"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4"/>
            <p:cNvSpPr/>
            <p:nvPr/>
          </p:nvSpPr>
          <p:spPr>
            <a:xfrm>
              <a:off x="2613754" y="3016777"/>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4"/>
            <p:cNvSpPr/>
            <p:nvPr/>
          </p:nvSpPr>
          <p:spPr>
            <a:xfrm>
              <a:off x="2299227"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4"/>
            <p:cNvSpPr/>
            <p:nvPr/>
          </p:nvSpPr>
          <p:spPr>
            <a:xfrm>
              <a:off x="2613754" y="2705198"/>
              <a:ext cx="95218" cy="93744"/>
            </a:xfrm>
            <a:custGeom>
              <a:rect b="b" l="l" r="r" t="t"/>
              <a:pathLst>
                <a:path extrusionOk="0" h="763" w="775">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4"/>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4"/>
            <p:cNvSpPr/>
            <p:nvPr/>
          </p:nvSpPr>
          <p:spPr>
            <a:xfrm>
              <a:off x="214270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4"/>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4"/>
            <p:cNvSpPr/>
            <p:nvPr/>
          </p:nvSpPr>
          <p:spPr>
            <a:xfrm>
              <a:off x="2457228"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4"/>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4"/>
            <p:cNvSpPr/>
            <p:nvPr/>
          </p:nvSpPr>
          <p:spPr>
            <a:xfrm>
              <a:off x="2770281"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4"/>
            <p:cNvSpPr/>
            <p:nvPr/>
          </p:nvSpPr>
          <p:spPr>
            <a:xfrm>
              <a:off x="2457228"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4"/>
            <p:cNvSpPr/>
            <p:nvPr/>
          </p:nvSpPr>
          <p:spPr>
            <a:xfrm>
              <a:off x="2299227"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4"/>
            <p:cNvSpPr/>
            <p:nvPr/>
          </p:nvSpPr>
          <p:spPr>
            <a:xfrm>
              <a:off x="2613754" y="364435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4"/>
            <p:cNvSpPr/>
            <p:nvPr/>
          </p:nvSpPr>
          <p:spPr>
            <a:xfrm>
              <a:off x="2299227"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4"/>
            <p:cNvSpPr/>
            <p:nvPr/>
          </p:nvSpPr>
          <p:spPr>
            <a:xfrm>
              <a:off x="2613754" y="333130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4"/>
            <p:cNvSpPr/>
            <p:nvPr/>
          </p:nvSpPr>
          <p:spPr>
            <a:xfrm>
              <a:off x="214270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4"/>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4"/>
            <p:cNvSpPr/>
            <p:nvPr/>
          </p:nvSpPr>
          <p:spPr>
            <a:xfrm>
              <a:off x="2457228"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4"/>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4"/>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4"/>
            <p:cNvSpPr/>
            <p:nvPr/>
          </p:nvSpPr>
          <p:spPr>
            <a:xfrm>
              <a:off x="1829647"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4"/>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4"/>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4"/>
            <p:cNvSpPr/>
            <p:nvPr/>
          </p:nvSpPr>
          <p:spPr>
            <a:xfrm>
              <a:off x="1829647"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4"/>
            <p:cNvSpPr/>
            <p:nvPr/>
          </p:nvSpPr>
          <p:spPr>
            <a:xfrm>
              <a:off x="214270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4"/>
            <p:cNvSpPr/>
            <p:nvPr/>
          </p:nvSpPr>
          <p:spPr>
            <a:xfrm>
              <a:off x="1829647"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4"/>
            <p:cNvSpPr/>
            <p:nvPr/>
          </p:nvSpPr>
          <p:spPr>
            <a:xfrm>
              <a:off x="1673120" y="50657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4"/>
            <p:cNvSpPr/>
            <p:nvPr/>
          </p:nvSpPr>
          <p:spPr>
            <a:xfrm>
              <a:off x="1984699"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4"/>
            <p:cNvSpPr/>
            <p:nvPr/>
          </p:nvSpPr>
          <p:spPr>
            <a:xfrm>
              <a:off x="1673120" y="19352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4"/>
            <p:cNvSpPr/>
            <p:nvPr/>
          </p:nvSpPr>
          <p:spPr>
            <a:xfrm>
              <a:off x="1984699"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4"/>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4"/>
            <p:cNvSpPr/>
            <p:nvPr/>
          </p:nvSpPr>
          <p:spPr>
            <a:xfrm>
              <a:off x="1515120" y="35152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4"/>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4"/>
            <p:cNvSpPr/>
            <p:nvPr/>
          </p:nvSpPr>
          <p:spPr>
            <a:xfrm>
              <a:off x="1829647"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4"/>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4"/>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4"/>
            <p:cNvSpPr/>
            <p:nvPr/>
          </p:nvSpPr>
          <p:spPr>
            <a:xfrm>
              <a:off x="1829647"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4"/>
            <p:cNvSpPr/>
            <p:nvPr/>
          </p:nvSpPr>
          <p:spPr>
            <a:xfrm>
              <a:off x="214270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4"/>
            <p:cNvSpPr/>
            <p:nvPr/>
          </p:nvSpPr>
          <p:spPr>
            <a:xfrm>
              <a:off x="1829647"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4"/>
            <p:cNvSpPr/>
            <p:nvPr/>
          </p:nvSpPr>
          <p:spPr>
            <a:xfrm>
              <a:off x="1673120" y="1135632"/>
              <a:ext cx="95218" cy="95096"/>
            </a:xfrm>
            <a:custGeom>
              <a:rect b="b" l="l" r="r" t="t"/>
              <a:pathLst>
                <a:path extrusionOk="0" h="774" w="775">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4"/>
            <p:cNvSpPr/>
            <p:nvPr/>
          </p:nvSpPr>
          <p:spPr>
            <a:xfrm>
              <a:off x="1984699"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4"/>
            <p:cNvSpPr/>
            <p:nvPr/>
          </p:nvSpPr>
          <p:spPr>
            <a:xfrm>
              <a:off x="1673120" y="821105"/>
              <a:ext cx="95218" cy="95218"/>
            </a:xfrm>
            <a:custGeom>
              <a:rect b="b" l="l" r="r" t="t"/>
              <a:pathLst>
                <a:path extrusionOk="0" h="775" w="775">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4"/>
            <p:cNvSpPr/>
            <p:nvPr/>
          </p:nvSpPr>
          <p:spPr>
            <a:xfrm>
              <a:off x="1984699"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4"/>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4"/>
            <p:cNvSpPr/>
            <p:nvPr/>
          </p:nvSpPr>
          <p:spPr>
            <a:xfrm>
              <a:off x="1515120" y="979106"/>
              <a:ext cx="95218" cy="95218"/>
            </a:xfrm>
            <a:custGeom>
              <a:rect b="b" l="l" r="r" t="t"/>
              <a:pathLst>
                <a:path extrusionOk="0" h="775" w="775">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4"/>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4"/>
            <p:cNvSpPr/>
            <p:nvPr/>
          </p:nvSpPr>
          <p:spPr>
            <a:xfrm>
              <a:off x="1829647"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4"/>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4"/>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4"/>
            <p:cNvSpPr/>
            <p:nvPr/>
          </p:nvSpPr>
          <p:spPr>
            <a:xfrm>
              <a:off x="1829647"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4"/>
            <p:cNvSpPr/>
            <p:nvPr/>
          </p:nvSpPr>
          <p:spPr>
            <a:xfrm>
              <a:off x="214270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4"/>
            <p:cNvSpPr/>
            <p:nvPr/>
          </p:nvSpPr>
          <p:spPr>
            <a:xfrm>
              <a:off x="1829647"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4"/>
            <p:cNvSpPr/>
            <p:nvPr/>
          </p:nvSpPr>
          <p:spPr>
            <a:xfrm>
              <a:off x="1673120" y="1763090"/>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4"/>
            <p:cNvSpPr/>
            <p:nvPr/>
          </p:nvSpPr>
          <p:spPr>
            <a:xfrm>
              <a:off x="1984699"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4"/>
            <p:cNvSpPr/>
            <p:nvPr/>
          </p:nvSpPr>
          <p:spPr>
            <a:xfrm>
              <a:off x="1673120" y="1448685"/>
              <a:ext cx="95218" cy="95096"/>
            </a:xfrm>
            <a:custGeom>
              <a:rect b="b" l="l" r="r" t="t"/>
              <a:pathLst>
                <a:path extrusionOk="0" h="774"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4"/>
            <p:cNvSpPr/>
            <p:nvPr/>
          </p:nvSpPr>
          <p:spPr>
            <a:xfrm>
              <a:off x="1984699"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4"/>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4"/>
            <p:cNvSpPr/>
            <p:nvPr/>
          </p:nvSpPr>
          <p:spPr>
            <a:xfrm>
              <a:off x="1515120" y="1605089"/>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4"/>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4"/>
            <p:cNvSpPr/>
            <p:nvPr/>
          </p:nvSpPr>
          <p:spPr>
            <a:xfrm>
              <a:off x="1829647"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4"/>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4"/>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4"/>
            <p:cNvSpPr/>
            <p:nvPr/>
          </p:nvSpPr>
          <p:spPr>
            <a:xfrm>
              <a:off x="1829647"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4"/>
            <p:cNvSpPr/>
            <p:nvPr/>
          </p:nvSpPr>
          <p:spPr>
            <a:xfrm>
              <a:off x="214270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4"/>
            <p:cNvSpPr/>
            <p:nvPr/>
          </p:nvSpPr>
          <p:spPr>
            <a:xfrm>
              <a:off x="1829647"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4"/>
            <p:cNvSpPr/>
            <p:nvPr/>
          </p:nvSpPr>
          <p:spPr>
            <a:xfrm>
              <a:off x="1673120" y="2389196"/>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4"/>
            <p:cNvSpPr/>
            <p:nvPr/>
          </p:nvSpPr>
          <p:spPr>
            <a:xfrm>
              <a:off x="1984699"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4"/>
            <p:cNvSpPr/>
            <p:nvPr/>
          </p:nvSpPr>
          <p:spPr>
            <a:xfrm>
              <a:off x="1673120" y="2076143"/>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4"/>
            <p:cNvSpPr/>
            <p:nvPr/>
          </p:nvSpPr>
          <p:spPr>
            <a:xfrm>
              <a:off x="1984699"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4"/>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4"/>
            <p:cNvSpPr/>
            <p:nvPr/>
          </p:nvSpPr>
          <p:spPr>
            <a:xfrm>
              <a:off x="1515120" y="2232670"/>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4"/>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4"/>
            <p:cNvSpPr/>
            <p:nvPr/>
          </p:nvSpPr>
          <p:spPr>
            <a:xfrm>
              <a:off x="1829647"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4"/>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4"/>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4"/>
            <p:cNvSpPr/>
            <p:nvPr/>
          </p:nvSpPr>
          <p:spPr>
            <a:xfrm>
              <a:off x="1829647"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4"/>
            <p:cNvSpPr/>
            <p:nvPr/>
          </p:nvSpPr>
          <p:spPr>
            <a:xfrm>
              <a:off x="214270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4"/>
            <p:cNvSpPr/>
            <p:nvPr/>
          </p:nvSpPr>
          <p:spPr>
            <a:xfrm>
              <a:off x="1829647"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4"/>
            <p:cNvSpPr/>
            <p:nvPr/>
          </p:nvSpPr>
          <p:spPr>
            <a:xfrm>
              <a:off x="1673120" y="3016777"/>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4"/>
            <p:cNvSpPr/>
            <p:nvPr/>
          </p:nvSpPr>
          <p:spPr>
            <a:xfrm>
              <a:off x="1984699"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4"/>
            <p:cNvSpPr/>
            <p:nvPr/>
          </p:nvSpPr>
          <p:spPr>
            <a:xfrm>
              <a:off x="1673120" y="2705198"/>
              <a:ext cx="95218" cy="93744"/>
            </a:xfrm>
            <a:custGeom>
              <a:rect b="b" l="l" r="r" t="t"/>
              <a:pathLst>
                <a:path extrusionOk="0" h="763" w="775">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4"/>
            <p:cNvSpPr/>
            <p:nvPr/>
          </p:nvSpPr>
          <p:spPr>
            <a:xfrm>
              <a:off x="1984699"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4"/>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4"/>
            <p:cNvSpPr/>
            <p:nvPr/>
          </p:nvSpPr>
          <p:spPr>
            <a:xfrm>
              <a:off x="1515120" y="2860250"/>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4"/>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4"/>
            <p:cNvSpPr/>
            <p:nvPr/>
          </p:nvSpPr>
          <p:spPr>
            <a:xfrm>
              <a:off x="1829647"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4"/>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4"/>
            <p:cNvSpPr/>
            <p:nvPr/>
          </p:nvSpPr>
          <p:spPr>
            <a:xfrm>
              <a:off x="214270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4"/>
            <p:cNvSpPr/>
            <p:nvPr/>
          </p:nvSpPr>
          <p:spPr>
            <a:xfrm>
              <a:off x="1829647"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4"/>
            <p:cNvSpPr/>
            <p:nvPr/>
          </p:nvSpPr>
          <p:spPr>
            <a:xfrm>
              <a:off x="1673120" y="364435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4"/>
            <p:cNvSpPr/>
            <p:nvPr/>
          </p:nvSpPr>
          <p:spPr>
            <a:xfrm>
              <a:off x="1984699"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4"/>
            <p:cNvSpPr/>
            <p:nvPr/>
          </p:nvSpPr>
          <p:spPr>
            <a:xfrm>
              <a:off x="1673120" y="33313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4"/>
            <p:cNvSpPr/>
            <p:nvPr/>
          </p:nvSpPr>
          <p:spPr>
            <a:xfrm>
              <a:off x="1984699"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4"/>
            <p:cNvSpPr/>
            <p:nvPr/>
          </p:nvSpPr>
          <p:spPr>
            <a:xfrm>
              <a:off x="1515120" y="348930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4"/>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4"/>
            <p:cNvSpPr/>
            <p:nvPr/>
          </p:nvSpPr>
          <p:spPr>
            <a:xfrm>
              <a:off x="1829647"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4"/>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4"/>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4"/>
            <p:cNvSpPr/>
            <p:nvPr/>
          </p:nvSpPr>
          <p:spPr>
            <a:xfrm>
              <a:off x="1200715" y="36998"/>
              <a:ext cx="95096" cy="95218"/>
            </a:xfrm>
            <a:custGeom>
              <a:rect b="b" l="l" r="r" t="t"/>
              <a:pathLst>
                <a:path extrusionOk="0" h="775" w="774">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4"/>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4"/>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4"/>
            <p:cNvSpPr/>
            <p:nvPr/>
          </p:nvSpPr>
          <p:spPr>
            <a:xfrm>
              <a:off x="1200715" y="663104"/>
              <a:ext cx="95096" cy="95218"/>
            </a:xfrm>
            <a:custGeom>
              <a:rect b="b" l="l" r="r" t="t"/>
              <a:pathLst>
                <a:path extrusionOk="0" h="775" w="774">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4"/>
            <p:cNvSpPr/>
            <p:nvPr/>
          </p:nvSpPr>
          <p:spPr>
            <a:xfrm>
              <a:off x="1515120" y="35152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4"/>
            <p:cNvSpPr/>
            <p:nvPr/>
          </p:nvSpPr>
          <p:spPr>
            <a:xfrm>
              <a:off x="1200715" y="351525"/>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4"/>
            <p:cNvSpPr/>
            <p:nvPr/>
          </p:nvSpPr>
          <p:spPr>
            <a:xfrm>
              <a:off x="1045663"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4"/>
            <p:cNvSpPr/>
            <p:nvPr/>
          </p:nvSpPr>
          <p:spPr>
            <a:xfrm>
              <a:off x="1357241" y="506577"/>
              <a:ext cx="95096" cy="95218"/>
            </a:xfrm>
            <a:custGeom>
              <a:rect b="b" l="l" r="r" t="t"/>
              <a:pathLst>
                <a:path extrusionOk="0" h="775" w="774">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4"/>
            <p:cNvSpPr/>
            <p:nvPr/>
          </p:nvSpPr>
          <p:spPr>
            <a:xfrm>
              <a:off x="1045663"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4"/>
            <p:cNvSpPr/>
            <p:nvPr/>
          </p:nvSpPr>
          <p:spPr>
            <a:xfrm>
              <a:off x="1357241" y="19352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4"/>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4"/>
            <p:cNvSpPr/>
            <p:nvPr/>
          </p:nvSpPr>
          <p:spPr>
            <a:xfrm>
              <a:off x="88766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4"/>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4"/>
            <p:cNvSpPr/>
            <p:nvPr/>
          </p:nvSpPr>
          <p:spPr>
            <a:xfrm>
              <a:off x="1200715" y="36998"/>
              <a:ext cx="95096" cy="95218"/>
            </a:xfrm>
            <a:custGeom>
              <a:rect b="b" l="l" r="r" t="t"/>
              <a:pathLst>
                <a:path extrusionOk="0" h="775" w="774">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4"/>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4"/>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4"/>
            <p:cNvSpPr/>
            <p:nvPr/>
          </p:nvSpPr>
          <p:spPr>
            <a:xfrm>
              <a:off x="1200715" y="1290685"/>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4"/>
            <p:cNvSpPr/>
            <p:nvPr/>
          </p:nvSpPr>
          <p:spPr>
            <a:xfrm>
              <a:off x="1515120" y="979106"/>
              <a:ext cx="95218" cy="95218"/>
            </a:xfrm>
            <a:custGeom>
              <a:rect b="b" l="l" r="r" t="t"/>
              <a:pathLst>
                <a:path extrusionOk="0" h="775" w="775">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4"/>
            <p:cNvSpPr/>
            <p:nvPr/>
          </p:nvSpPr>
          <p:spPr>
            <a:xfrm>
              <a:off x="1200715" y="979106"/>
              <a:ext cx="95096" cy="95218"/>
            </a:xfrm>
            <a:custGeom>
              <a:rect b="b" l="l" r="r" t="t"/>
              <a:pathLst>
                <a:path extrusionOk="0" h="775" w="774">
                  <a:moveTo>
                    <a:pt x="381" y="0"/>
                  </a:moveTo>
                  <a:cubicBezTo>
                    <a:pt x="179" y="0"/>
                    <a:pt x="0" y="167"/>
                    <a:pt x="0" y="381"/>
                  </a:cubicBezTo>
                  <a:cubicBezTo>
                    <a:pt x="0" y="595"/>
                    <a:pt x="179"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4"/>
            <p:cNvSpPr/>
            <p:nvPr/>
          </p:nvSpPr>
          <p:spPr>
            <a:xfrm>
              <a:off x="1045663"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4"/>
            <p:cNvSpPr/>
            <p:nvPr/>
          </p:nvSpPr>
          <p:spPr>
            <a:xfrm>
              <a:off x="1357241" y="1135632"/>
              <a:ext cx="95096" cy="95096"/>
            </a:xfrm>
            <a:custGeom>
              <a:rect b="b" l="l" r="r" t="t"/>
              <a:pathLst>
                <a:path extrusionOk="0" h="774" w="774">
                  <a:moveTo>
                    <a:pt x="393" y="0"/>
                  </a:moveTo>
                  <a:cubicBezTo>
                    <a:pt x="179" y="0"/>
                    <a:pt x="0" y="179"/>
                    <a:pt x="0" y="393"/>
                  </a:cubicBezTo>
                  <a:cubicBezTo>
                    <a:pt x="0" y="595"/>
                    <a:pt x="179" y="774"/>
                    <a:pt x="393" y="774"/>
                  </a:cubicBezTo>
                  <a:cubicBezTo>
                    <a:pt x="607" y="774"/>
                    <a:pt x="774" y="595"/>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4"/>
            <p:cNvSpPr/>
            <p:nvPr/>
          </p:nvSpPr>
          <p:spPr>
            <a:xfrm>
              <a:off x="1045663"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4"/>
            <p:cNvSpPr/>
            <p:nvPr/>
          </p:nvSpPr>
          <p:spPr>
            <a:xfrm>
              <a:off x="1357241" y="821105"/>
              <a:ext cx="95096" cy="95218"/>
            </a:xfrm>
            <a:custGeom>
              <a:rect b="b" l="l" r="r" t="t"/>
              <a:pathLst>
                <a:path extrusionOk="0" h="775" w="774">
                  <a:moveTo>
                    <a:pt x="393" y="0"/>
                  </a:moveTo>
                  <a:cubicBezTo>
                    <a:pt x="179" y="0"/>
                    <a:pt x="0" y="179"/>
                    <a:pt x="0" y="393"/>
                  </a:cubicBezTo>
                  <a:cubicBezTo>
                    <a:pt x="0" y="596"/>
                    <a:pt x="179" y="774"/>
                    <a:pt x="393" y="774"/>
                  </a:cubicBezTo>
                  <a:cubicBezTo>
                    <a:pt x="607" y="774"/>
                    <a:pt x="774" y="596"/>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4"/>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4"/>
            <p:cNvSpPr/>
            <p:nvPr/>
          </p:nvSpPr>
          <p:spPr>
            <a:xfrm>
              <a:off x="88766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4"/>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4"/>
            <p:cNvSpPr/>
            <p:nvPr/>
          </p:nvSpPr>
          <p:spPr>
            <a:xfrm>
              <a:off x="1200715" y="663104"/>
              <a:ext cx="95096" cy="95218"/>
            </a:xfrm>
            <a:custGeom>
              <a:rect b="b" l="l" r="r" t="t"/>
              <a:pathLst>
                <a:path extrusionOk="0" h="775" w="774">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4"/>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4"/>
            <p:cNvSpPr/>
            <p:nvPr/>
          </p:nvSpPr>
          <p:spPr>
            <a:xfrm>
              <a:off x="1200715" y="1919617"/>
              <a:ext cx="95096" cy="95218"/>
            </a:xfrm>
            <a:custGeom>
              <a:rect b="b" l="l" r="r" t="t"/>
              <a:pathLst>
                <a:path extrusionOk="0" h="775" w="774">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4"/>
            <p:cNvSpPr/>
            <p:nvPr/>
          </p:nvSpPr>
          <p:spPr>
            <a:xfrm>
              <a:off x="1515120" y="1605089"/>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4"/>
            <p:cNvSpPr/>
            <p:nvPr/>
          </p:nvSpPr>
          <p:spPr>
            <a:xfrm>
              <a:off x="1200715" y="1605089"/>
              <a:ext cx="95096" cy="95218"/>
            </a:xfrm>
            <a:custGeom>
              <a:rect b="b" l="l" r="r" t="t"/>
              <a:pathLst>
                <a:path extrusionOk="0" h="775" w="774">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4"/>
            <p:cNvSpPr/>
            <p:nvPr/>
          </p:nvSpPr>
          <p:spPr>
            <a:xfrm>
              <a:off x="1045663"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4"/>
            <p:cNvSpPr/>
            <p:nvPr/>
          </p:nvSpPr>
          <p:spPr>
            <a:xfrm>
              <a:off x="1357241" y="1763090"/>
              <a:ext cx="95096" cy="95218"/>
            </a:xfrm>
            <a:custGeom>
              <a:rect b="b" l="l" r="r" t="t"/>
              <a:pathLst>
                <a:path extrusionOk="0" h="775" w="774">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4"/>
            <p:cNvSpPr/>
            <p:nvPr/>
          </p:nvSpPr>
          <p:spPr>
            <a:xfrm>
              <a:off x="1045663"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4"/>
            <p:cNvSpPr/>
            <p:nvPr/>
          </p:nvSpPr>
          <p:spPr>
            <a:xfrm>
              <a:off x="1357241" y="1448685"/>
              <a:ext cx="95096" cy="95096"/>
            </a:xfrm>
            <a:custGeom>
              <a:rect b="b" l="l" r="r" t="t"/>
              <a:pathLst>
                <a:path extrusionOk="0" h="774"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4"/>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4"/>
            <p:cNvSpPr/>
            <p:nvPr/>
          </p:nvSpPr>
          <p:spPr>
            <a:xfrm>
              <a:off x="88766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4"/>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4"/>
            <p:cNvSpPr/>
            <p:nvPr/>
          </p:nvSpPr>
          <p:spPr>
            <a:xfrm>
              <a:off x="1200715" y="1290685"/>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4"/>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4"/>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4"/>
            <p:cNvSpPr/>
            <p:nvPr/>
          </p:nvSpPr>
          <p:spPr>
            <a:xfrm>
              <a:off x="1200715" y="2547197"/>
              <a:ext cx="95096" cy="95218"/>
            </a:xfrm>
            <a:custGeom>
              <a:rect b="b" l="l" r="r" t="t"/>
              <a:pathLst>
                <a:path extrusionOk="0" h="775" w="774">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4"/>
            <p:cNvSpPr/>
            <p:nvPr/>
          </p:nvSpPr>
          <p:spPr>
            <a:xfrm>
              <a:off x="1515120" y="2232670"/>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4"/>
            <p:cNvSpPr/>
            <p:nvPr/>
          </p:nvSpPr>
          <p:spPr>
            <a:xfrm>
              <a:off x="1200715" y="2232670"/>
              <a:ext cx="95096" cy="95218"/>
            </a:xfrm>
            <a:custGeom>
              <a:rect b="b" l="l" r="r" t="t"/>
              <a:pathLst>
                <a:path extrusionOk="0" h="775" w="774">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4"/>
            <p:cNvSpPr/>
            <p:nvPr/>
          </p:nvSpPr>
          <p:spPr>
            <a:xfrm>
              <a:off x="1045663"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4"/>
            <p:cNvSpPr/>
            <p:nvPr/>
          </p:nvSpPr>
          <p:spPr>
            <a:xfrm>
              <a:off x="1357241" y="2389196"/>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4"/>
            <p:cNvSpPr/>
            <p:nvPr/>
          </p:nvSpPr>
          <p:spPr>
            <a:xfrm>
              <a:off x="1045663"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4"/>
            <p:cNvSpPr/>
            <p:nvPr/>
          </p:nvSpPr>
          <p:spPr>
            <a:xfrm>
              <a:off x="1357241" y="2076143"/>
              <a:ext cx="95096" cy="95218"/>
            </a:xfrm>
            <a:custGeom>
              <a:rect b="b" l="l" r="r" t="t"/>
              <a:pathLst>
                <a:path extrusionOk="0" h="775" w="774">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4"/>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4"/>
            <p:cNvSpPr/>
            <p:nvPr/>
          </p:nvSpPr>
          <p:spPr>
            <a:xfrm>
              <a:off x="88766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4"/>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4"/>
            <p:cNvSpPr/>
            <p:nvPr/>
          </p:nvSpPr>
          <p:spPr>
            <a:xfrm>
              <a:off x="1200715" y="1919617"/>
              <a:ext cx="95096" cy="95218"/>
            </a:xfrm>
            <a:custGeom>
              <a:rect b="b" l="l" r="r" t="t"/>
              <a:pathLst>
                <a:path extrusionOk="0" h="775" w="774">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4"/>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4"/>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4"/>
            <p:cNvSpPr/>
            <p:nvPr/>
          </p:nvSpPr>
          <p:spPr>
            <a:xfrm>
              <a:off x="1200715" y="3174778"/>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4"/>
            <p:cNvSpPr/>
            <p:nvPr/>
          </p:nvSpPr>
          <p:spPr>
            <a:xfrm>
              <a:off x="1515120" y="2860250"/>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4"/>
            <p:cNvSpPr/>
            <p:nvPr/>
          </p:nvSpPr>
          <p:spPr>
            <a:xfrm>
              <a:off x="1200715" y="2860250"/>
              <a:ext cx="95096" cy="95218"/>
            </a:xfrm>
            <a:custGeom>
              <a:rect b="b" l="l" r="r" t="t"/>
              <a:pathLst>
                <a:path extrusionOk="0" h="775" w="774">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4"/>
            <p:cNvSpPr/>
            <p:nvPr/>
          </p:nvSpPr>
          <p:spPr>
            <a:xfrm>
              <a:off x="1045663"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4"/>
            <p:cNvSpPr/>
            <p:nvPr/>
          </p:nvSpPr>
          <p:spPr>
            <a:xfrm>
              <a:off x="1357241" y="3016777"/>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4"/>
            <p:cNvSpPr/>
            <p:nvPr/>
          </p:nvSpPr>
          <p:spPr>
            <a:xfrm>
              <a:off x="1045663"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4"/>
            <p:cNvSpPr/>
            <p:nvPr/>
          </p:nvSpPr>
          <p:spPr>
            <a:xfrm>
              <a:off x="1357241" y="2705198"/>
              <a:ext cx="95096" cy="93744"/>
            </a:xfrm>
            <a:custGeom>
              <a:rect b="b" l="l" r="r" t="t"/>
              <a:pathLst>
                <a:path extrusionOk="0" h="763" w="774">
                  <a:moveTo>
                    <a:pt x="393" y="0"/>
                  </a:moveTo>
                  <a:cubicBezTo>
                    <a:pt x="179" y="0"/>
                    <a:pt x="0" y="167"/>
                    <a:pt x="0" y="381"/>
                  </a:cubicBezTo>
                  <a:cubicBezTo>
                    <a:pt x="0" y="596"/>
                    <a:pt x="179" y="762"/>
                    <a:pt x="393" y="762"/>
                  </a:cubicBezTo>
                  <a:cubicBezTo>
                    <a:pt x="607" y="762"/>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4"/>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4"/>
            <p:cNvSpPr/>
            <p:nvPr/>
          </p:nvSpPr>
          <p:spPr>
            <a:xfrm>
              <a:off x="88766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4"/>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4"/>
            <p:cNvSpPr/>
            <p:nvPr/>
          </p:nvSpPr>
          <p:spPr>
            <a:xfrm>
              <a:off x="1200715" y="2547197"/>
              <a:ext cx="95096" cy="95218"/>
            </a:xfrm>
            <a:custGeom>
              <a:rect b="b" l="l" r="r" t="t"/>
              <a:pathLst>
                <a:path extrusionOk="0" h="775" w="774">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4"/>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4"/>
            <p:cNvSpPr/>
            <p:nvPr/>
          </p:nvSpPr>
          <p:spPr>
            <a:xfrm>
              <a:off x="1515120" y="348930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4"/>
            <p:cNvSpPr/>
            <p:nvPr/>
          </p:nvSpPr>
          <p:spPr>
            <a:xfrm>
              <a:off x="1200715" y="3489305"/>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4"/>
            <p:cNvSpPr/>
            <p:nvPr/>
          </p:nvSpPr>
          <p:spPr>
            <a:xfrm>
              <a:off x="1045663"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4"/>
            <p:cNvSpPr/>
            <p:nvPr/>
          </p:nvSpPr>
          <p:spPr>
            <a:xfrm>
              <a:off x="1357241" y="3644357"/>
              <a:ext cx="95096" cy="95218"/>
            </a:xfrm>
            <a:custGeom>
              <a:rect b="b" l="l" r="r" t="t"/>
              <a:pathLst>
                <a:path extrusionOk="0" h="775" w="774">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4"/>
            <p:cNvSpPr/>
            <p:nvPr/>
          </p:nvSpPr>
          <p:spPr>
            <a:xfrm>
              <a:off x="1045663"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4"/>
            <p:cNvSpPr/>
            <p:nvPr/>
          </p:nvSpPr>
          <p:spPr>
            <a:xfrm>
              <a:off x="1357241" y="33313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4"/>
            <p:cNvSpPr/>
            <p:nvPr/>
          </p:nvSpPr>
          <p:spPr>
            <a:xfrm>
              <a:off x="88766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4"/>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4"/>
            <p:cNvSpPr/>
            <p:nvPr/>
          </p:nvSpPr>
          <p:spPr>
            <a:xfrm>
              <a:off x="1200715" y="3174778"/>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4"/>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4"/>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4"/>
            <p:cNvSpPr/>
            <p:nvPr/>
          </p:nvSpPr>
          <p:spPr>
            <a:xfrm>
              <a:off x="5731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4"/>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4"/>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4"/>
            <p:cNvSpPr/>
            <p:nvPr/>
          </p:nvSpPr>
          <p:spPr>
            <a:xfrm>
              <a:off x="5731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4"/>
            <p:cNvSpPr/>
            <p:nvPr/>
          </p:nvSpPr>
          <p:spPr>
            <a:xfrm>
              <a:off x="88766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4"/>
            <p:cNvSpPr/>
            <p:nvPr/>
          </p:nvSpPr>
          <p:spPr>
            <a:xfrm>
              <a:off x="573134"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4"/>
            <p:cNvSpPr/>
            <p:nvPr/>
          </p:nvSpPr>
          <p:spPr>
            <a:xfrm>
              <a:off x="416608" y="50657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4"/>
            <p:cNvSpPr/>
            <p:nvPr/>
          </p:nvSpPr>
          <p:spPr>
            <a:xfrm>
              <a:off x="731135"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4"/>
            <p:cNvSpPr/>
            <p:nvPr/>
          </p:nvSpPr>
          <p:spPr>
            <a:xfrm>
              <a:off x="416608" y="19352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4"/>
            <p:cNvSpPr/>
            <p:nvPr/>
          </p:nvSpPr>
          <p:spPr>
            <a:xfrm>
              <a:off x="731135"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4"/>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4"/>
            <p:cNvSpPr/>
            <p:nvPr/>
          </p:nvSpPr>
          <p:spPr>
            <a:xfrm>
              <a:off x="260081"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4"/>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4"/>
            <p:cNvSpPr/>
            <p:nvPr/>
          </p:nvSpPr>
          <p:spPr>
            <a:xfrm>
              <a:off x="5731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4"/>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4"/>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4"/>
            <p:cNvSpPr/>
            <p:nvPr/>
          </p:nvSpPr>
          <p:spPr>
            <a:xfrm>
              <a:off x="5731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4"/>
            <p:cNvSpPr/>
            <p:nvPr/>
          </p:nvSpPr>
          <p:spPr>
            <a:xfrm>
              <a:off x="88766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4"/>
            <p:cNvSpPr/>
            <p:nvPr/>
          </p:nvSpPr>
          <p:spPr>
            <a:xfrm>
              <a:off x="573134"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4"/>
            <p:cNvSpPr/>
            <p:nvPr/>
          </p:nvSpPr>
          <p:spPr>
            <a:xfrm>
              <a:off x="416608" y="1135632"/>
              <a:ext cx="95218" cy="95096"/>
            </a:xfrm>
            <a:custGeom>
              <a:rect b="b" l="l" r="r" t="t"/>
              <a:pathLst>
                <a:path extrusionOk="0" h="774" w="775">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4"/>
            <p:cNvSpPr/>
            <p:nvPr/>
          </p:nvSpPr>
          <p:spPr>
            <a:xfrm>
              <a:off x="731135"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4"/>
            <p:cNvSpPr/>
            <p:nvPr/>
          </p:nvSpPr>
          <p:spPr>
            <a:xfrm>
              <a:off x="416608" y="821105"/>
              <a:ext cx="95218" cy="95218"/>
            </a:xfrm>
            <a:custGeom>
              <a:rect b="b" l="l" r="r" t="t"/>
              <a:pathLst>
                <a:path extrusionOk="0" h="775" w="775">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4"/>
            <p:cNvSpPr/>
            <p:nvPr/>
          </p:nvSpPr>
          <p:spPr>
            <a:xfrm>
              <a:off x="731135"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4"/>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4"/>
            <p:cNvSpPr/>
            <p:nvPr/>
          </p:nvSpPr>
          <p:spPr>
            <a:xfrm>
              <a:off x="260081"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4"/>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4"/>
            <p:cNvSpPr/>
            <p:nvPr/>
          </p:nvSpPr>
          <p:spPr>
            <a:xfrm>
              <a:off x="5731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4"/>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4"/>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4"/>
            <p:cNvSpPr/>
            <p:nvPr/>
          </p:nvSpPr>
          <p:spPr>
            <a:xfrm>
              <a:off x="5731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4"/>
            <p:cNvSpPr/>
            <p:nvPr/>
          </p:nvSpPr>
          <p:spPr>
            <a:xfrm>
              <a:off x="88766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4"/>
            <p:cNvSpPr/>
            <p:nvPr/>
          </p:nvSpPr>
          <p:spPr>
            <a:xfrm>
              <a:off x="573134"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4"/>
            <p:cNvSpPr/>
            <p:nvPr/>
          </p:nvSpPr>
          <p:spPr>
            <a:xfrm>
              <a:off x="416608" y="1763090"/>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4"/>
            <p:cNvSpPr/>
            <p:nvPr/>
          </p:nvSpPr>
          <p:spPr>
            <a:xfrm>
              <a:off x="731135"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4"/>
            <p:cNvSpPr/>
            <p:nvPr/>
          </p:nvSpPr>
          <p:spPr>
            <a:xfrm>
              <a:off x="416608" y="1448685"/>
              <a:ext cx="95218" cy="95096"/>
            </a:xfrm>
            <a:custGeom>
              <a:rect b="b" l="l" r="r" t="t"/>
              <a:pathLst>
                <a:path extrusionOk="0" h="774"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4"/>
            <p:cNvSpPr/>
            <p:nvPr/>
          </p:nvSpPr>
          <p:spPr>
            <a:xfrm>
              <a:off x="731135"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4"/>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4"/>
            <p:cNvSpPr/>
            <p:nvPr/>
          </p:nvSpPr>
          <p:spPr>
            <a:xfrm>
              <a:off x="260081"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4"/>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4"/>
            <p:cNvSpPr/>
            <p:nvPr/>
          </p:nvSpPr>
          <p:spPr>
            <a:xfrm>
              <a:off x="5731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4"/>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4"/>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4"/>
            <p:cNvSpPr/>
            <p:nvPr/>
          </p:nvSpPr>
          <p:spPr>
            <a:xfrm>
              <a:off x="5731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4"/>
            <p:cNvSpPr/>
            <p:nvPr/>
          </p:nvSpPr>
          <p:spPr>
            <a:xfrm>
              <a:off x="88766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4"/>
            <p:cNvSpPr/>
            <p:nvPr/>
          </p:nvSpPr>
          <p:spPr>
            <a:xfrm>
              <a:off x="573134"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4"/>
            <p:cNvSpPr/>
            <p:nvPr/>
          </p:nvSpPr>
          <p:spPr>
            <a:xfrm>
              <a:off x="416608" y="2389196"/>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4"/>
            <p:cNvSpPr/>
            <p:nvPr/>
          </p:nvSpPr>
          <p:spPr>
            <a:xfrm>
              <a:off x="731135"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4"/>
            <p:cNvSpPr/>
            <p:nvPr/>
          </p:nvSpPr>
          <p:spPr>
            <a:xfrm>
              <a:off x="416608" y="2076143"/>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4"/>
            <p:cNvSpPr/>
            <p:nvPr/>
          </p:nvSpPr>
          <p:spPr>
            <a:xfrm>
              <a:off x="731135"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4"/>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4"/>
            <p:cNvSpPr/>
            <p:nvPr/>
          </p:nvSpPr>
          <p:spPr>
            <a:xfrm>
              <a:off x="260081"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4"/>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4"/>
            <p:cNvSpPr/>
            <p:nvPr/>
          </p:nvSpPr>
          <p:spPr>
            <a:xfrm>
              <a:off x="5731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4"/>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4"/>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4"/>
            <p:cNvSpPr/>
            <p:nvPr/>
          </p:nvSpPr>
          <p:spPr>
            <a:xfrm>
              <a:off x="5731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4"/>
            <p:cNvSpPr/>
            <p:nvPr/>
          </p:nvSpPr>
          <p:spPr>
            <a:xfrm>
              <a:off x="88766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4"/>
            <p:cNvSpPr/>
            <p:nvPr/>
          </p:nvSpPr>
          <p:spPr>
            <a:xfrm>
              <a:off x="573134"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4"/>
            <p:cNvSpPr/>
            <p:nvPr/>
          </p:nvSpPr>
          <p:spPr>
            <a:xfrm>
              <a:off x="416608" y="3016777"/>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4"/>
            <p:cNvSpPr/>
            <p:nvPr/>
          </p:nvSpPr>
          <p:spPr>
            <a:xfrm>
              <a:off x="731135"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4"/>
            <p:cNvSpPr/>
            <p:nvPr/>
          </p:nvSpPr>
          <p:spPr>
            <a:xfrm>
              <a:off x="416608" y="2705198"/>
              <a:ext cx="95218" cy="93744"/>
            </a:xfrm>
            <a:custGeom>
              <a:rect b="b" l="l" r="r" t="t"/>
              <a:pathLst>
                <a:path extrusionOk="0" h="763" w="775">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4"/>
            <p:cNvSpPr/>
            <p:nvPr/>
          </p:nvSpPr>
          <p:spPr>
            <a:xfrm>
              <a:off x="731135"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4"/>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4"/>
            <p:cNvSpPr/>
            <p:nvPr/>
          </p:nvSpPr>
          <p:spPr>
            <a:xfrm>
              <a:off x="260081"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4"/>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4"/>
            <p:cNvSpPr/>
            <p:nvPr/>
          </p:nvSpPr>
          <p:spPr>
            <a:xfrm>
              <a:off x="5731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4"/>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4"/>
            <p:cNvSpPr/>
            <p:nvPr/>
          </p:nvSpPr>
          <p:spPr>
            <a:xfrm>
              <a:off x="88766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4"/>
            <p:cNvSpPr/>
            <p:nvPr/>
          </p:nvSpPr>
          <p:spPr>
            <a:xfrm>
              <a:off x="573134"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4"/>
            <p:cNvSpPr/>
            <p:nvPr/>
          </p:nvSpPr>
          <p:spPr>
            <a:xfrm>
              <a:off x="416608" y="364435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4"/>
            <p:cNvSpPr/>
            <p:nvPr/>
          </p:nvSpPr>
          <p:spPr>
            <a:xfrm>
              <a:off x="731135"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4"/>
            <p:cNvSpPr/>
            <p:nvPr/>
          </p:nvSpPr>
          <p:spPr>
            <a:xfrm>
              <a:off x="416608" y="33313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4"/>
            <p:cNvSpPr/>
            <p:nvPr/>
          </p:nvSpPr>
          <p:spPr>
            <a:xfrm>
              <a:off x="731135"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4"/>
            <p:cNvSpPr/>
            <p:nvPr/>
          </p:nvSpPr>
          <p:spPr>
            <a:xfrm>
              <a:off x="260081"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4"/>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4"/>
            <p:cNvSpPr/>
            <p:nvPr/>
          </p:nvSpPr>
          <p:spPr>
            <a:xfrm>
              <a:off x="5731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4"/>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4"/>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4"/>
            <p:cNvSpPr/>
            <p:nvPr/>
          </p:nvSpPr>
          <p:spPr>
            <a:xfrm>
              <a:off x="-52972"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4"/>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4"/>
            <p:cNvSpPr/>
            <p:nvPr/>
          </p:nvSpPr>
          <p:spPr>
            <a:xfrm>
              <a:off x="-52972"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4"/>
            <p:cNvSpPr/>
            <p:nvPr/>
          </p:nvSpPr>
          <p:spPr>
            <a:xfrm>
              <a:off x="260081"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4"/>
            <p:cNvSpPr/>
            <p:nvPr/>
          </p:nvSpPr>
          <p:spPr>
            <a:xfrm>
              <a:off x="-52972"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4"/>
            <p:cNvSpPr/>
            <p:nvPr/>
          </p:nvSpPr>
          <p:spPr>
            <a:xfrm>
              <a:off x="103555" y="50657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4"/>
            <p:cNvSpPr/>
            <p:nvPr/>
          </p:nvSpPr>
          <p:spPr>
            <a:xfrm>
              <a:off x="103555" y="19352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4"/>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4"/>
            <p:cNvSpPr/>
            <p:nvPr/>
          </p:nvSpPr>
          <p:spPr>
            <a:xfrm>
              <a:off x="-52972"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4"/>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4"/>
            <p:cNvSpPr/>
            <p:nvPr/>
          </p:nvSpPr>
          <p:spPr>
            <a:xfrm>
              <a:off x="-52972"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4"/>
            <p:cNvSpPr/>
            <p:nvPr/>
          </p:nvSpPr>
          <p:spPr>
            <a:xfrm>
              <a:off x="260081"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4"/>
            <p:cNvSpPr/>
            <p:nvPr/>
          </p:nvSpPr>
          <p:spPr>
            <a:xfrm>
              <a:off x="-52972"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4"/>
            <p:cNvSpPr/>
            <p:nvPr/>
          </p:nvSpPr>
          <p:spPr>
            <a:xfrm>
              <a:off x="103555" y="1135632"/>
              <a:ext cx="95218" cy="95096"/>
            </a:xfrm>
            <a:custGeom>
              <a:rect b="b" l="l" r="r" t="t"/>
              <a:pathLst>
                <a:path extrusionOk="0" h="774" w="775">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4"/>
            <p:cNvSpPr/>
            <p:nvPr/>
          </p:nvSpPr>
          <p:spPr>
            <a:xfrm>
              <a:off x="103555" y="821105"/>
              <a:ext cx="95218" cy="95218"/>
            </a:xfrm>
            <a:custGeom>
              <a:rect b="b" l="l" r="r" t="t"/>
              <a:pathLst>
                <a:path extrusionOk="0" h="775" w="775">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4"/>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4"/>
            <p:cNvSpPr/>
            <p:nvPr/>
          </p:nvSpPr>
          <p:spPr>
            <a:xfrm>
              <a:off x="-52972"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4"/>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4"/>
            <p:cNvSpPr/>
            <p:nvPr/>
          </p:nvSpPr>
          <p:spPr>
            <a:xfrm>
              <a:off x="-52972"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4"/>
            <p:cNvSpPr/>
            <p:nvPr/>
          </p:nvSpPr>
          <p:spPr>
            <a:xfrm>
              <a:off x="260081"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4"/>
            <p:cNvSpPr/>
            <p:nvPr/>
          </p:nvSpPr>
          <p:spPr>
            <a:xfrm>
              <a:off x="-52972"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4"/>
            <p:cNvSpPr/>
            <p:nvPr/>
          </p:nvSpPr>
          <p:spPr>
            <a:xfrm>
              <a:off x="103555" y="1763090"/>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4"/>
            <p:cNvSpPr/>
            <p:nvPr/>
          </p:nvSpPr>
          <p:spPr>
            <a:xfrm>
              <a:off x="103555" y="1448685"/>
              <a:ext cx="95218" cy="95096"/>
            </a:xfrm>
            <a:custGeom>
              <a:rect b="b" l="l" r="r" t="t"/>
              <a:pathLst>
                <a:path extrusionOk="0" h="774"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4"/>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4"/>
            <p:cNvSpPr/>
            <p:nvPr/>
          </p:nvSpPr>
          <p:spPr>
            <a:xfrm>
              <a:off x="-52972"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4"/>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4"/>
            <p:cNvSpPr/>
            <p:nvPr/>
          </p:nvSpPr>
          <p:spPr>
            <a:xfrm>
              <a:off x="-52972"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4"/>
            <p:cNvSpPr/>
            <p:nvPr/>
          </p:nvSpPr>
          <p:spPr>
            <a:xfrm>
              <a:off x="260081"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4"/>
            <p:cNvSpPr/>
            <p:nvPr/>
          </p:nvSpPr>
          <p:spPr>
            <a:xfrm>
              <a:off x="-52972"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4"/>
            <p:cNvSpPr/>
            <p:nvPr/>
          </p:nvSpPr>
          <p:spPr>
            <a:xfrm>
              <a:off x="103555" y="2389196"/>
              <a:ext cx="95218" cy="95218"/>
            </a:xfrm>
            <a:custGeom>
              <a:rect b="b" l="l" r="r" t="t"/>
              <a:pathLst>
                <a:path extrusionOk="0" h="775" w="775">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4"/>
            <p:cNvSpPr/>
            <p:nvPr/>
          </p:nvSpPr>
          <p:spPr>
            <a:xfrm>
              <a:off x="103555" y="2076143"/>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4"/>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4"/>
            <p:cNvSpPr/>
            <p:nvPr/>
          </p:nvSpPr>
          <p:spPr>
            <a:xfrm>
              <a:off x="-52972"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4"/>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4"/>
            <p:cNvSpPr/>
            <p:nvPr/>
          </p:nvSpPr>
          <p:spPr>
            <a:xfrm>
              <a:off x="-52972"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4"/>
            <p:cNvSpPr/>
            <p:nvPr/>
          </p:nvSpPr>
          <p:spPr>
            <a:xfrm>
              <a:off x="260081"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4"/>
            <p:cNvSpPr/>
            <p:nvPr/>
          </p:nvSpPr>
          <p:spPr>
            <a:xfrm>
              <a:off x="-52972"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4"/>
            <p:cNvSpPr/>
            <p:nvPr/>
          </p:nvSpPr>
          <p:spPr>
            <a:xfrm>
              <a:off x="103555" y="3016777"/>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4"/>
            <p:cNvSpPr/>
            <p:nvPr/>
          </p:nvSpPr>
          <p:spPr>
            <a:xfrm>
              <a:off x="103555" y="2705198"/>
              <a:ext cx="95218" cy="93744"/>
            </a:xfrm>
            <a:custGeom>
              <a:rect b="b" l="l" r="r" t="t"/>
              <a:pathLst>
                <a:path extrusionOk="0" h="763" w="775">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4"/>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4"/>
            <p:cNvSpPr/>
            <p:nvPr/>
          </p:nvSpPr>
          <p:spPr>
            <a:xfrm>
              <a:off x="-52972"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4"/>
            <p:cNvSpPr/>
            <p:nvPr/>
          </p:nvSpPr>
          <p:spPr>
            <a:xfrm>
              <a:off x="260081"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4"/>
            <p:cNvSpPr/>
            <p:nvPr/>
          </p:nvSpPr>
          <p:spPr>
            <a:xfrm>
              <a:off x="-52972"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4"/>
            <p:cNvSpPr/>
            <p:nvPr/>
          </p:nvSpPr>
          <p:spPr>
            <a:xfrm>
              <a:off x="103555" y="364435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4"/>
            <p:cNvSpPr/>
            <p:nvPr/>
          </p:nvSpPr>
          <p:spPr>
            <a:xfrm>
              <a:off x="103555" y="333130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4"/>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4"/>
            <p:cNvSpPr/>
            <p:nvPr/>
          </p:nvSpPr>
          <p:spPr>
            <a:xfrm>
              <a:off x="-52972"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4"/>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4"/>
            <p:cNvSpPr/>
            <p:nvPr/>
          </p:nvSpPr>
          <p:spPr>
            <a:xfrm>
              <a:off x="5909535"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4"/>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4"/>
            <p:cNvSpPr/>
            <p:nvPr/>
          </p:nvSpPr>
          <p:spPr>
            <a:xfrm>
              <a:off x="5909535"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4"/>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4"/>
            <p:cNvSpPr/>
            <p:nvPr/>
          </p:nvSpPr>
          <p:spPr>
            <a:xfrm>
              <a:off x="5909535"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4"/>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4"/>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4"/>
            <p:cNvSpPr/>
            <p:nvPr/>
          </p:nvSpPr>
          <p:spPr>
            <a:xfrm>
              <a:off x="5595008"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4"/>
            <p:cNvSpPr/>
            <p:nvPr/>
          </p:nvSpPr>
          <p:spPr>
            <a:xfrm>
              <a:off x="5909535"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4"/>
            <p:cNvSpPr/>
            <p:nvPr/>
          </p:nvSpPr>
          <p:spPr>
            <a:xfrm>
              <a:off x="5595008"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4"/>
            <p:cNvSpPr/>
            <p:nvPr/>
          </p:nvSpPr>
          <p:spPr>
            <a:xfrm>
              <a:off x="5437007" y="3942790"/>
              <a:ext cx="95218" cy="95218"/>
            </a:xfrm>
            <a:custGeom>
              <a:rect b="b" l="l" r="r" t="t"/>
              <a:pathLst>
                <a:path extrusionOk="0" h="775"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4"/>
            <p:cNvSpPr/>
            <p:nvPr/>
          </p:nvSpPr>
          <p:spPr>
            <a:xfrm>
              <a:off x="5751534" y="3942790"/>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4"/>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4"/>
            <p:cNvSpPr/>
            <p:nvPr/>
          </p:nvSpPr>
          <p:spPr>
            <a:xfrm>
              <a:off x="528048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4"/>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4"/>
            <p:cNvSpPr/>
            <p:nvPr/>
          </p:nvSpPr>
          <p:spPr>
            <a:xfrm>
              <a:off x="5595008"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4"/>
            <p:cNvSpPr/>
            <p:nvPr/>
          </p:nvSpPr>
          <p:spPr>
            <a:xfrm>
              <a:off x="5909535"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4"/>
            <p:cNvSpPr/>
            <p:nvPr/>
          </p:nvSpPr>
          <p:spPr>
            <a:xfrm>
              <a:off x="5595008"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4"/>
            <p:cNvSpPr/>
            <p:nvPr/>
          </p:nvSpPr>
          <p:spPr>
            <a:xfrm>
              <a:off x="5437007" y="4570248"/>
              <a:ext cx="95218" cy="93744"/>
            </a:xfrm>
            <a:custGeom>
              <a:rect b="b" l="l" r="r" t="t"/>
              <a:pathLst>
                <a:path extrusionOk="0" h="763" w="775">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4"/>
            <p:cNvSpPr/>
            <p:nvPr/>
          </p:nvSpPr>
          <p:spPr>
            <a:xfrm>
              <a:off x="5751534" y="4570248"/>
              <a:ext cx="95218" cy="93744"/>
            </a:xfrm>
            <a:custGeom>
              <a:rect b="b" l="l" r="r" t="t"/>
              <a:pathLst>
                <a:path extrusionOk="0" h="763" w="775">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4"/>
            <p:cNvSpPr/>
            <p:nvPr/>
          </p:nvSpPr>
          <p:spPr>
            <a:xfrm>
              <a:off x="5437007" y="4257195"/>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4"/>
            <p:cNvSpPr/>
            <p:nvPr/>
          </p:nvSpPr>
          <p:spPr>
            <a:xfrm>
              <a:off x="5751534" y="4257195"/>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4"/>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4"/>
            <p:cNvSpPr/>
            <p:nvPr/>
          </p:nvSpPr>
          <p:spPr>
            <a:xfrm>
              <a:off x="528048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4"/>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4"/>
            <p:cNvSpPr/>
            <p:nvPr/>
          </p:nvSpPr>
          <p:spPr>
            <a:xfrm>
              <a:off x="5595008"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4"/>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4"/>
            <p:cNvSpPr/>
            <p:nvPr/>
          </p:nvSpPr>
          <p:spPr>
            <a:xfrm>
              <a:off x="5909535"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4"/>
            <p:cNvSpPr/>
            <p:nvPr/>
          </p:nvSpPr>
          <p:spPr>
            <a:xfrm>
              <a:off x="5595008"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4"/>
            <p:cNvSpPr/>
            <p:nvPr/>
          </p:nvSpPr>
          <p:spPr>
            <a:xfrm>
              <a:off x="5437007" y="4884775"/>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4"/>
            <p:cNvSpPr/>
            <p:nvPr/>
          </p:nvSpPr>
          <p:spPr>
            <a:xfrm>
              <a:off x="5751534" y="4884775"/>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4"/>
            <p:cNvSpPr/>
            <p:nvPr/>
          </p:nvSpPr>
          <p:spPr>
            <a:xfrm>
              <a:off x="528048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4"/>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4"/>
            <p:cNvSpPr/>
            <p:nvPr/>
          </p:nvSpPr>
          <p:spPr>
            <a:xfrm>
              <a:off x="5595008"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4"/>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4"/>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4"/>
            <p:cNvSpPr/>
            <p:nvPr/>
          </p:nvSpPr>
          <p:spPr>
            <a:xfrm>
              <a:off x="4967427"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4"/>
            <p:cNvSpPr/>
            <p:nvPr/>
          </p:nvSpPr>
          <p:spPr>
            <a:xfrm>
              <a:off x="528048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4"/>
            <p:cNvSpPr/>
            <p:nvPr/>
          </p:nvSpPr>
          <p:spPr>
            <a:xfrm>
              <a:off x="4967427" y="3784789"/>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4"/>
            <p:cNvSpPr/>
            <p:nvPr/>
          </p:nvSpPr>
          <p:spPr>
            <a:xfrm>
              <a:off x="4810900" y="3942790"/>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4"/>
            <p:cNvSpPr/>
            <p:nvPr/>
          </p:nvSpPr>
          <p:spPr>
            <a:xfrm>
              <a:off x="5123954"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4"/>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4"/>
            <p:cNvSpPr/>
            <p:nvPr/>
          </p:nvSpPr>
          <p:spPr>
            <a:xfrm>
              <a:off x="4652900"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4"/>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4"/>
            <p:cNvSpPr/>
            <p:nvPr/>
          </p:nvSpPr>
          <p:spPr>
            <a:xfrm>
              <a:off x="4967427"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4"/>
            <p:cNvSpPr/>
            <p:nvPr/>
          </p:nvSpPr>
          <p:spPr>
            <a:xfrm>
              <a:off x="528048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4"/>
            <p:cNvSpPr/>
            <p:nvPr/>
          </p:nvSpPr>
          <p:spPr>
            <a:xfrm>
              <a:off x="4967427" y="4413721"/>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4"/>
            <p:cNvSpPr/>
            <p:nvPr/>
          </p:nvSpPr>
          <p:spPr>
            <a:xfrm>
              <a:off x="4810900" y="4570248"/>
              <a:ext cx="95218" cy="93744"/>
            </a:xfrm>
            <a:custGeom>
              <a:rect b="b" l="l" r="r" t="t"/>
              <a:pathLst>
                <a:path extrusionOk="0" h="763" w="775">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4"/>
            <p:cNvSpPr/>
            <p:nvPr/>
          </p:nvSpPr>
          <p:spPr>
            <a:xfrm>
              <a:off x="5123954"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4"/>
            <p:cNvSpPr/>
            <p:nvPr/>
          </p:nvSpPr>
          <p:spPr>
            <a:xfrm>
              <a:off x="4810900" y="4257195"/>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4"/>
            <p:cNvSpPr/>
            <p:nvPr/>
          </p:nvSpPr>
          <p:spPr>
            <a:xfrm>
              <a:off x="5123954"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4"/>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4"/>
            <p:cNvSpPr/>
            <p:nvPr/>
          </p:nvSpPr>
          <p:spPr>
            <a:xfrm>
              <a:off x="4652900"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4"/>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4"/>
            <p:cNvSpPr/>
            <p:nvPr/>
          </p:nvSpPr>
          <p:spPr>
            <a:xfrm>
              <a:off x="4967427"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4"/>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4"/>
            <p:cNvSpPr/>
            <p:nvPr/>
          </p:nvSpPr>
          <p:spPr>
            <a:xfrm>
              <a:off x="528048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4"/>
            <p:cNvSpPr/>
            <p:nvPr/>
          </p:nvSpPr>
          <p:spPr>
            <a:xfrm>
              <a:off x="4967427" y="5041302"/>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4"/>
            <p:cNvSpPr/>
            <p:nvPr/>
          </p:nvSpPr>
          <p:spPr>
            <a:xfrm>
              <a:off x="4810900" y="4884775"/>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4"/>
            <p:cNvSpPr/>
            <p:nvPr/>
          </p:nvSpPr>
          <p:spPr>
            <a:xfrm>
              <a:off x="5123954"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4"/>
            <p:cNvSpPr/>
            <p:nvPr/>
          </p:nvSpPr>
          <p:spPr>
            <a:xfrm>
              <a:off x="4652900"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4"/>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4"/>
            <p:cNvSpPr/>
            <p:nvPr/>
          </p:nvSpPr>
          <p:spPr>
            <a:xfrm>
              <a:off x="4967427"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4"/>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4"/>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4"/>
            <p:cNvSpPr/>
            <p:nvPr/>
          </p:nvSpPr>
          <p:spPr>
            <a:xfrm>
              <a:off x="4339846"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4"/>
            <p:cNvSpPr/>
            <p:nvPr/>
          </p:nvSpPr>
          <p:spPr>
            <a:xfrm>
              <a:off x="4652900"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4"/>
            <p:cNvSpPr/>
            <p:nvPr/>
          </p:nvSpPr>
          <p:spPr>
            <a:xfrm>
              <a:off x="4339846" y="3784789"/>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4"/>
            <p:cNvSpPr/>
            <p:nvPr/>
          </p:nvSpPr>
          <p:spPr>
            <a:xfrm>
              <a:off x="4183320" y="3942790"/>
              <a:ext cx="95218" cy="95218"/>
            </a:xfrm>
            <a:custGeom>
              <a:rect b="b" l="l" r="r" t="t"/>
              <a:pathLst>
                <a:path extrusionOk="0" h="775"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4"/>
            <p:cNvSpPr/>
            <p:nvPr/>
          </p:nvSpPr>
          <p:spPr>
            <a:xfrm>
              <a:off x="4496373" y="3942790"/>
              <a:ext cx="93744" cy="95218"/>
            </a:xfrm>
            <a:custGeom>
              <a:rect b="b" l="l" r="r" t="t"/>
              <a:pathLst>
                <a:path extrusionOk="0" h="775"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4"/>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4"/>
            <p:cNvSpPr/>
            <p:nvPr/>
          </p:nvSpPr>
          <p:spPr>
            <a:xfrm>
              <a:off x="402544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4"/>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4"/>
            <p:cNvSpPr/>
            <p:nvPr/>
          </p:nvSpPr>
          <p:spPr>
            <a:xfrm>
              <a:off x="4339846"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4"/>
            <p:cNvSpPr/>
            <p:nvPr/>
          </p:nvSpPr>
          <p:spPr>
            <a:xfrm>
              <a:off x="4652900"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4"/>
            <p:cNvSpPr/>
            <p:nvPr/>
          </p:nvSpPr>
          <p:spPr>
            <a:xfrm>
              <a:off x="4339846" y="4413721"/>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4"/>
            <p:cNvSpPr/>
            <p:nvPr/>
          </p:nvSpPr>
          <p:spPr>
            <a:xfrm>
              <a:off x="4183320" y="4570248"/>
              <a:ext cx="95218" cy="93744"/>
            </a:xfrm>
            <a:custGeom>
              <a:rect b="b" l="l" r="r" t="t"/>
              <a:pathLst>
                <a:path extrusionOk="0" h="763" w="775">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4"/>
            <p:cNvSpPr/>
            <p:nvPr/>
          </p:nvSpPr>
          <p:spPr>
            <a:xfrm>
              <a:off x="4496373" y="4570248"/>
              <a:ext cx="93744" cy="93744"/>
            </a:xfrm>
            <a:custGeom>
              <a:rect b="b" l="l" r="r" t="t"/>
              <a:pathLst>
                <a:path extrusionOk="0" h="763" w="763">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4"/>
            <p:cNvSpPr/>
            <p:nvPr/>
          </p:nvSpPr>
          <p:spPr>
            <a:xfrm>
              <a:off x="4183320" y="4257195"/>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4"/>
            <p:cNvSpPr/>
            <p:nvPr/>
          </p:nvSpPr>
          <p:spPr>
            <a:xfrm>
              <a:off x="4496373" y="4257195"/>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4"/>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4"/>
            <p:cNvSpPr/>
            <p:nvPr/>
          </p:nvSpPr>
          <p:spPr>
            <a:xfrm>
              <a:off x="402544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4"/>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4"/>
            <p:cNvSpPr/>
            <p:nvPr/>
          </p:nvSpPr>
          <p:spPr>
            <a:xfrm>
              <a:off x="4339846"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4"/>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4"/>
            <p:cNvSpPr/>
            <p:nvPr/>
          </p:nvSpPr>
          <p:spPr>
            <a:xfrm>
              <a:off x="4652900"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4"/>
            <p:cNvSpPr/>
            <p:nvPr/>
          </p:nvSpPr>
          <p:spPr>
            <a:xfrm>
              <a:off x="4339846" y="5041302"/>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4"/>
            <p:cNvSpPr/>
            <p:nvPr/>
          </p:nvSpPr>
          <p:spPr>
            <a:xfrm>
              <a:off x="4183320" y="4884775"/>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4"/>
            <p:cNvSpPr/>
            <p:nvPr/>
          </p:nvSpPr>
          <p:spPr>
            <a:xfrm>
              <a:off x="4496373" y="4884775"/>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4"/>
            <p:cNvSpPr/>
            <p:nvPr/>
          </p:nvSpPr>
          <p:spPr>
            <a:xfrm>
              <a:off x="402544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4"/>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4"/>
            <p:cNvSpPr/>
            <p:nvPr/>
          </p:nvSpPr>
          <p:spPr>
            <a:xfrm>
              <a:off x="4339846"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4"/>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4"/>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4"/>
            <p:cNvSpPr/>
            <p:nvPr/>
          </p:nvSpPr>
          <p:spPr>
            <a:xfrm>
              <a:off x="3710914"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4"/>
            <p:cNvSpPr/>
            <p:nvPr/>
          </p:nvSpPr>
          <p:spPr>
            <a:xfrm>
              <a:off x="402544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4"/>
            <p:cNvSpPr/>
            <p:nvPr/>
          </p:nvSpPr>
          <p:spPr>
            <a:xfrm>
              <a:off x="3710914" y="3784789"/>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4"/>
            <p:cNvSpPr/>
            <p:nvPr/>
          </p:nvSpPr>
          <p:spPr>
            <a:xfrm>
              <a:off x="3554388" y="3942790"/>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4"/>
            <p:cNvSpPr/>
            <p:nvPr/>
          </p:nvSpPr>
          <p:spPr>
            <a:xfrm>
              <a:off x="3868915"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4"/>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4"/>
            <p:cNvSpPr/>
            <p:nvPr/>
          </p:nvSpPr>
          <p:spPr>
            <a:xfrm>
              <a:off x="3399336"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4"/>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4"/>
            <p:cNvSpPr/>
            <p:nvPr/>
          </p:nvSpPr>
          <p:spPr>
            <a:xfrm>
              <a:off x="3710914"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4"/>
            <p:cNvSpPr/>
            <p:nvPr/>
          </p:nvSpPr>
          <p:spPr>
            <a:xfrm>
              <a:off x="402544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4"/>
            <p:cNvSpPr/>
            <p:nvPr/>
          </p:nvSpPr>
          <p:spPr>
            <a:xfrm>
              <a:off x="3710914" y="4413721"/>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4"/>
            <p:cNvSpPr/>
            <p:nvPr/>
          </p:nvSpPr>
          <p:spPr>
            <a:xfrm>
              <a:off x="3554388" y="4570248"/>
              <a:ext cx="95218" cy="93744"/>
            </a:xfrm>
            <a:custGeom>
              <a:rect b="b" l="l" r="r" t="t"/>
              <a:pathLst>
                <a:path extrusionOk="0" h="763" w="775">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4"/>
            <p:cNvSpPr/>
            <p:nvPr/>
          </p:nvSpPr>
          <p:spPr>
            <a:xfrm>
              <a:off x="3868915"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4"/>
            <p:cNvSpPr/>
            <p:nvPr/>
          </p:nvSpPr>
          <p:spPr>
            <a:xfrm>
              <a:off x="3554388" y="4257195"/>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4"/>
            <p:cNvSpPr/>
            <p:nvPr/>
          </p:nvSpPr>
          <p:spPr>
            <a:xfrm>
              <a:off x="3868915"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4"/>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4"/>
            <p:cNvSpPr/>
            <p:nvPr/>
          </p:nvSpPr>
          <p:spPr>
            <a:xfrm>
              <a:off x="3399336"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4"/>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4"/>
            <p:cNvSpPr/>
            <p:nvPr/>
          </p:nvSpPr>
          <p:spPr>
            <a:xfrm>
              <a:off x="3710914"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4"/>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4"/>
            <p:cNvSpPr/>
            <p:nvPr/>
          </p:nvSpPr>
          <p:spPr>
            <a:xfrm>
              <a:off x="402544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4"/>
            <p:cNvSpPr/>
            <p:nvPr/>
          </p:nvSpPr>
          <p:spPr>
            <a:xfrm>
              <a:off x="3710914" y="5041302"/>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4"/>
            <p:cNvSpPr/>
            <p:nvPr/>
          </p:nvSpPr>
          <p:spPr>
            <a:xfrm>
              <a:off x="3554388" y="4884775"/>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4"/>
            <p:cNvSpPr/>
            <p:nvPr/>
          </p:nvSpPr>
          <p:spPr>
            <a:xfrm>
              <a:off x="3868915"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4"/>
            <p:cNvSpPr/>
            <p:nvPr/>
          </p:nvSpPr>
          <p:spPr>
            <a:xfrm>
              <a:off x="3399336"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4"/>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4"/>
            <p:cNvSpPr/>
            <p:nvPr/>
          </p:nvSpPr>
          <p:spPr>
            <a:xfrm>
              <a:off x="3710914"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4"/>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4"/>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4"/>
            <p:cNvSpPr/>
            <p:nvPr/>
          </p:nvSpPr>
          <p:spPr>
            <a:xfrm>
              <a:off x="30833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4"/>
            <p:cNvSpPr/>
            <p:nvPr/>
          </p:nvSpPr>
          <p:spPr>
            <a:xfrm>
              <a:off x="3399336"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4"/>
            <p:cNvSpPr/>
            <p:nvPr/>
          </p:nvSpPr>
          <p:spPr>
            <a:xfrm>
              <a:off x="3083334"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4"/>
            <p:cNvSpPr/>
            <p:nvPr/>
          </p:nvSpPr>
          <p:spPr>
            <a:xfrm>
              <a:off x="2926807" y="3942790"/>
              <a:ext cx="95218" cy="95218"/>
            </a:xfrm>
            <a:custGeom>
              <a:rect b="b" l="l" r="r" t="t"/>
              <a:pathLst>
                <a:path extrusionOk="0" h="775"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4"/>
            <p:cNvSpPr/>
            <p:nvPr/>
          </p:nvSpPr>
          <p:spPr>
            <a:xfrm>
              <a:off x="3241335" y="3942790"/>
              <a:ext cx="95218" cy="95218"/>
            </a:xfrm>
            <a:custGeom>
              <a:rect b="b" l="l" r="r" t="t"/>
              <a:pathLst>
                <a:path extrusionOk="0" h="775"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4"/>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4"/>
            <p:cNvSpPr/>
            <p:nvPr/>
          </p:nvSpPr>
          <p:spPr>
            <a:xfrm>
              <a:off x="2770281"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4"/>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4"/>
            <p:cNvSpPr/>
            <p:nvPr/>
          </p:nvSpPr>
          <p:spPr>
            <a:xfrm>
              <a:off x="30833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4"/>
            <p:cNvSpPr/>
            <p:nvPr/>
          </p:nvSpPr>
          <p:spPr>
            <a:xfrm>
              <a:off x="3399336"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4"/>
            <p:cNvSpPr/>
            <p:nvPr/>
          </p:nvSpPr>
          <p:spPr>
            <a:xfrm>
              <a:off x="3083334"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4"/>
            <p:cNvSpPr/>
            <p:nvPr/>
          </p:nvSpPr>
          <p:spPr>
            <a:xfrm>
              <a:off x="2926807" y="4570248"/>
              <a:ext cx="95218" cy="93744"/>
            </a:xfrm>
            <a:custGeom>
              <a:rect b="b" l="l" r="r" t="t"/>
              <a:pathLst>
                <a:path extrusionOk="0" h="763" w="775">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4"/>
            <p:cNvSpPr/>
            <p:nvPr/>
          </p:nvSpPr>
          <p:spPr>
            <a:xfrm>
              <a:off x="3241335" y="4570248"/>
              <a:ext cx="95218" cy="93744"/>
            </a:xfrm>
            <a:custGeom>
              <a:rect b="b" l="l" r="r" t="t"/>
              <a:pathLst>
                <a:path extrusionOk="0" h="763" w="775">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4"/>
            <p:cNvSpPr/>
            <p:nvPr/>
          </p:nvSpPr>
          <p:spPr>
            <a:xfrm>
              <a:off x="2926807" y="4257195"/>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4"/>
            <p:cNvSpPr/>
            <p:nvPr/>
          </p:nvSpPr>
          <p:spPr>
            <a:xfrm>
              <a:off x="3241335" y="4257195"/>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4"/>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4"/>
            <p:cNvSpPr/>
            <p:nvPr/>
          </p:nvSpPr>
          <p:spPr>
            <a:xfrm>
              <a:off x="2770281"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4"/>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4"/>
            <p:cNvSpPr/>
            <p:nvPr/>
          </p:nvSpPr>
          <p:spPr>
            <a:xfrm>
              <a:off x="30833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4"/>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4"/>
            <p:cNvSpPr/>
            <p:nvPr/>
          </p:nvSpPr>
          <p:spPr>
            <a:xfrm>
              <a:off x="3399336"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4"/>
            <p:cNvSpPr/>
            <p:nvPr/>
          </p:nvSpPr>
          <p:spPr>
            <a:xfrm>
              <a:off x="3083334"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4"/>
            <p:cNvSpPr/>
            <p:nvPr/>
          </p:nvSpPr>
          <p:spPr>
            <a:xfrm>
              <a:off x="2926807" y="4884775"/>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4"/>
            <p:cNvSpPr/>
            <p:nvPr/>
          </p:nvSpPr>
          <p:spPr>
            <a:xfrm>
              <a:off x="3241335" y="4884775"/>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4"/>
            <p:cNvSpPr/>
            <p:nvPr/>
          </p:nvSpPr>
          <p:spPr>
            <a:xfrm>
              <a:off x="2770281"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4"/>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4"/>
            <p:cNvSpPr/>
            <p:nvPr/>
          </p:nvSpPr>
          <p:spPr>
            <a:xfrm>
              <a:off x="30833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4"/>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4"/>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4"/>
            <p:cNvSpPr/>
            <p:nvPr/>
          </p:nvSpPr>
          <p:spPr>
            <a:xfrm>
              <a:off x="2457228"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4"/>
            <p:cNvSpPr/>
            <p:nvPr/>
          </p:nvSpPr>
          <p:spPr>
            <a:xfrm>
              <a:off x="2770281"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4"/>
            <p:cNvSpPr/>
            <p:nvPr/>
          </p:nvSpPr>
          <p:spPr>
            <a:xfrm>
              <a:off x="2457228"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4"/>
            <p:cNvSpPr/>
            <p:nvPr/>
          </p:nvSpPr>
          <p:spPr>
            <a:xfrm>
              <a:off x="2299227"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4"/>
            <p:cNvSpPr/>
            <p:nvPr/>
          </p:nvSpPr>
          <p:spPr>
            <a:xfrm>
              <a:off x="2613754" y="3942790"/>
              <a:ext cx="95218" cy="95218"/>
            </a:xfrm>
            <a:custGeom>
              <a:rect b="b" l="l" r="r" t="t"/>
              <a:pathLst>
                <a:path extrusionOk="0" h="775"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4"/>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4"/>
            <p:cNvSpPr/>
            <p:nvPr/>
          </p:nvSpPr>
          <p:spPr>
            <a:xfrm>
              <a:off x="214270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4"/>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4"/>
            <p:cNvSpPr/>
            <p:nvPr/>
          </p:nvSpPr>
          <p:spPr>
            <a:xfrm>
              <a:off x="2457228"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4"/>
            <p:cNvSpPr/>
            <p:nvPr/>
          </p:nvSpPr>
          <p:spPr>
            <a:xfrm>
              <a:off x="2770281"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4"/>
            <p:cNvSpPr/>
            <p:nvPr/>
          </p:nvSpPr>
          <p:spPr>
            <a:xfrm>
              <a:off x="2457228"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4"/>
            <p:cNvSpPr/>
            <p:nvPr/>
          </p:nvSpPr>
          <p:spPr>
            <a:xfrm>
              <a:off x="2299227"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4"/>
            <p:cNvSpPr/>
            <p:nvPr/>
          </p:nvSpPr>
          <p:spPr>
            <a:xfrm>
              <a:off x="2613754" y="4570248"/>
              <a:ext cx="95218" cy="93744"/>
            </a:xfrm>
            <a:custGeom>
              <a:rect b="b" l="l" r="r" t="t"/>
              <a:pathLst>
                <a:path extrusionOk="0" h="763" w="775">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4"/>
            <p:cNvSpPr/>
            <p:nvPr/>
          </p:nvSpPr>
          <p:spPr>
            <a:xfrm>
              <a:off x="2299227"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4"/>
            <p:cNvSpPr/>
            <p:nvPr/>
          </p:nvSpPr>
          <p:spPr>
            <a:xfrm>
              <a:off x="2613754" y="4257195"/>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4"/>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4"/>
            <p:cNvSpPr/>
            <p:nvPr/>
          </p:nvSpPr>
          <p:spPr>
            <a:xfrm>
              <a:off x="214270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4"/>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4"/>
            <p:cNvSpPr/>
            <p:nvPr/>
          </p:nvSpPr>
          <p:spPr>
            <a:xfrm>
              <a:off x="2457228"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4"/>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4"/>
            <p:cNvSpPr/>
            <p:nvPr/>
          </p:nvSpPr>
          <p:spPr>
            <a:xfrm>
              <a:off x="2770281"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4"/>
            <p:cNvSpPr/>
            <p:nvPr/>
          </p:nvSpPr>
          <p:spPr>
            <a:xfrm>
              <a:off x="2457228"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4"/>
            <p:cNvSpPr/>
            <p:nvPr/>
          </p:nvSpPr>
          <p:spPr>
            <a:xfrm>
              <a:off x="2299227"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4"/>
            <p:cNvSpPr/>
            <p:nvPr/>
          </p:nvSpPr>
          <p:spPr>
            <a:xfrm>
              <a:off x="2613754" y="4884775"/>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4"/>
            <p:cNvSpPr/>
            <p:nvPr/>
          </p:nvSpPr>
          <p:spPr>
            <a:xfrm>
              <a:off x="214270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4"/>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4"/>
            <p:cNvSpPr/>
            <p:nvPr/>
          </p:nvSpPr>
          <p:spPr>
            <a:xfrm>
              <a:off x="2457228"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4"/>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4"/>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4"/>
            <p:cNvSpPr/>
            <p:nvPr/>
          </p:nvSpPr>
          <p:spPr>
            <a:xfrm>
              <a:off x="1829647"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4"/>
            <p:cNvSpPr/>
            <p:nvPr/>
          </p:nvSpPr>
          <p:spPr>
            <a:xfrm>
              <a:off x="214270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4"/>
            <p:cNvSpPr/>
            <p:nvPr/>
          </p:nvSpPr>
          <p:spPr>
            <a:xfrm>
              <a:off x="1829647"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4"/>
            <p:cNvSpPr/>
            <p:nvPr/>
          </p:nvSpPr>
          <p:spPr>
            <a:xfrm>
              <a:off x="1673120" y="3942790"/>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4"/>
            <p:cNvSpPr/>
            <p:nvPr/>
          </p:nvSpPr>
          <p:spPr>
            <a:xfrm>
              <a:off x="1984699"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4"/>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4"/>
            <p:cNvSpPr/>
            <p:nvPr/>
          </p:nvSpPr>
          <p:spPr>
            <a:xfrm>
              <a:off x="1515120" y="3784789"/>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4"/>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4"/>
            <p:cNvSpPr/>
            <p:nvPr/>
          </p:nvSpPr>
          <p:spPr>
            <a:xfrm>
              <a:off x="1829647"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4"/>
            <p:cNvSpPr/>
            <p:nvPr/>
          </p:nvSpPr>
          <p:spPr>
            <a:xfrm>
              <a:off x="214270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4"/>
            <p:cNvSpPr/>
            <p:nvPr/>
          </p:nvSpPr>
          <p:spPr>
            <a:xfrm>
              <a:off x="1829647"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4"/>
            <p:cNvSpPr/>
            <p:nvPr/>
          </p:nvSpPr>
          <p:spPr>
            <a:xfrm>
              <a:off x="1673120" y="4570248"/>
              <a:ext cx="95218" cy="93744"/>
            </a:xfrm>
            <a:custGeom>
              <a:rect b="b" l="l" r="r" t="t"/>
              <a:pathLst>
                <a:path extrusionOk="0" h="763" w="775">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4"/>
            <p:cNvSpPr/>
            <p:nvPr/>
          </p:nvSpPr>
          <p:spPr>
            <a:xfrm>
              <a:off x="1984699"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4"/>
            <p:cNvSpPr/>
            <p:nvPr/>
          </p:nvSpPr>
          <p:spPr>
            <a:xfrm>
              <a:off x="1673120" y="4257195"/>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4"/>
            <p:cNvSpPr/>
            <p:nvPr/>
          </p:nvSpPr>
          <p:spPr>
            <a:xfrm>
              <a:off x="1984699"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4"/>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4"/>
            <p:cNvSpPr/>
            <p:nvPr/>
          </p:nvSpPr>
          <p:spPr>
            <a:xfrm>
              <a:off x="1515120" y="4413721"/>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4"/>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4"/>
            <p:cNvSpPr/>
            <p:nvPr/>
          </p:nvSpPr>
          <p:spPr>
            <a:xfrm>
              <a:off x="1829647"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4"/>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4"/>
            <p:cNvSpPr/>
            <p:nvPr/>
          </p:nvSpPr>
          <p:spPr>
            <a:xfrm>
              <a:off x="214270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4"/>
            <p:cNvSpPr/>
            <p:nvPr/>
          </p:nvSpPr>
          <p:spPr>
            <a:xfrm>
              <a:off x="1829647"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4"/>
            <p:cNvSpPr/>
            <p:nvPr/>
          </p:nvSpPr>
          <p:spPr>
            <a:xfrm>
              <a:off x="1673120" y="4884775"/>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4"/>
            <p:cNvSpPr/>
            <p:nvPr/>
          </p:nvSpPr>
          <p:spPr>
            <a:xfrm>
              <a:off x="1984699"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4"/>
            <p:cNvSpPr/>
            <p:nvPr/>
          </p:nvSpPr>
          <p:spPr>
            <a:xfrm>
              <a:off x="1515120" y="5041302"/>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4"/>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4"/>
            <p:cNvSpPr/>
            <p:nvPr/>
          </p:nvSpPr>
          <p:spPr>
            <a:xfrm>
              <a:off x="1829647"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4"/>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4"/>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4"/>
            <p:cNvSpPr/>
            <p:nvPr/>
          </p:nvSpPr>
          <p:spPr>
            <a:xfrm>
              <a:off x="1200715" y="4099316"/>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4"/>
            <p:cNvSpPr/>
            <p:nvPr/>
          </p:nvSpPr>
          <p:spPr>
            <a:xfrm>
              <a:off x="1515120" y="3784789"/>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4"/>
            <p:cNvSpPr/>
            <p:nvPr/>
          </p:nvSpPr>
          <p:spPr>
            <a:xfrm>
              <a:off x="1200715" y="3784789"/>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4"/>
            <p:cNvSpPr/>
            <p:nvPr/>
          </p:nvSpPr>
          <p:spPr>
            <a:xfrm>
              <a:off x="1045663"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4"/>
            <p:cNvSpPr/>
            <p:nvPr/>
          </p:nvSpPr>
          <p:spPr>
            <a:xfrm>
              <a:off x="1357241" y="3942790"/>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4"/>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4"/>
            <p:cNvSpPr/>
            <p:nvPr/>
          </p:nvSpPr>
          <p:spPr>
            <a:xfrm>
              <a:off x="88766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4"/>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4"/>
            <p:cNvSpPr/>
            <p:nvPr/>
          </p:nvSpPr>
          <p:spPr>
            <a:xfrm>
              <a:off x="1200715" y="4726774"/>
              <a:ext cx="95096" cy="95218"/>
            </a:xfrm>
            <a:custGeom>
              <a:rect b="b" l="l" r="r" t="t"/>
              <a:pathLst>
                <a:path extrusionOk="0" h="775" w="774">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4"/>
            <p:cNvSpPr/>
            <p:nvPr/>
          </p:nvSpPr>
          <p:spPr>
            <a:xfrm>
              <a:off x="1515120" y="4413721"/>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4"/>
            <p:cNvSpPr/>
            <p:nvPr/>
          </p:nvSpPr>
          <p:spPr>
            <a:xfrm>
              <a:off x="1200715" y="4413721"/>
              <a:ext cx="95096" cy="95218"/>
            </a:xfrm>
            <a:custGeom>
              <a:rect b="b" l="l" r="r" t="t"/>
              <a:pathLst>
                <a:path extrusionOk="0" h="775" w="774">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4"/>
            <p:cNvSpPr/>
            <p:nvPr/>
          </p:nvSpPr>
          <p:spPr>
            <a:xfrm>
              <a:off x="1045663"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4"/>
            <p:cNvSpPr/>
            <p:nvPr/>
          </p:nvSpPr>
          <p:spPr>
            <a:xfrm>
              <a:off x="1357241" y="4570248"/>
              <a:ext cx="95096" cy="93744"/>
            </a:xfrm>
            <a:custGeom>
              <a:rect b="b" l="l" r="r" t="t"/>
              <a:pathLst>
                <a:path extrusionOk="0" h="763" w="774">
                  <a:moveTo>
                    <a:pt x="393" y="1"/>
                  </a:moveTo>
                  <a:cubicBezTo>
                    <a:pt x="179" y="1"/>
                    <a:pt x="0" y="168"/>
                    <a:pt x="0" y="382"/>
                  </a:cubicBezTo>
                  <a:cubicBezTo>
                    <a:pt x="0" y="596"/>
                    <a:pt x="179" y="763"/>
                    <a:pt x="393" y="763"/>
                  </a:cubicBezTo>
                  <a:cubicBezTo>
                    <a:pt x="607" y="763"/>
                    <a:pt x="774" y="596"/>
                    <a:pt x="774" y="382"/>
                  </a:cubicBezTo>
                  <a:cubicBezTo>
                    <a:pt x="774" y="168"/>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4"/>
            <p:cNvSpPr/>
            <p:nvPr/>
          </p:nvSpPr>
          <p:spPr>
            <a:xfrm>
              <a:off x="1045663"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4"/>
            <p:cNvSpPr/>
            <p:nvPr/>
          </p:nvSpPr>
          <p:spPr>
            <a:xfrm>
              <a:off x="1357241" y="4257195"/>
              <a:ext cx="95096" cy="95218"/>
            </a:xfrm>
            <a:custGeom>
              <a:rect b="b" l="l" r="r" t="t"/>
              <a:pathLst>
                <a:path extrusionOk="0" h="775" w="774">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4"/>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4"/>
            <p:cNvSpPr/>
            <p:nvPr/>
          </p:nvSpPr>
          <p:spPr>
            <a:xfrm>
              <a:off x="88766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4"/>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4"/>
            <p:cNvSpPr/>
            <p:nvPr/>
          </p:nvSpPr>
          <p:spPr>
            <a:xfrm>
              <a:off x="1200715" y="4099316"/>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4"/>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4"/>
            <p:cNvSpPr/>
            <p:nvPr/>
          </p:nvSpPr>
          <p:spPr>
            <a:xfrm>
              <a:off x="1515120" y="5041302"/>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4"/>
            <p:cNvSpPr/>
            <p:nvPr/>
          </p:nvSpPr>
          <p:spPr>
            <a:xfrm>
              <a:off x="1200715" y="5041302"/>
              <a:ext cx="95096" cy="95218"/>
            </a:xfrm>
            <a:custGeom>
              <a:rect b="b" l="l" r="r" t="t"/>
              <a:pathLst>
                <a:path extrusionOk="0" h="775" w="774">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4"/>
            <p:cNvSpPr/>
            <p:nvPr/>
          </p:nvSpPr>
          <p:spPr>
            <a:xfrm>
              <a:off x="1045663"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4"/>
            <p:cNvSpPr/>
            <p:nvPr/>
          </p:nvSpPr>
          <p:spPr>
            <a:xfrm>
              <a:off x="1357241" y="4884775"/>
              <a:ext cx="95096" cy="95218"/>
            </a:xfrm>
            <a:custGeom>
              <a:rect b="b" l="l" r="r" t="t"/>
              <a:pathLst>
                <a:path extrusionOk="0" h="775" w="774">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4"/>
            <p:cNvSpPr/>
            <p:nvPr/>
          </p:nvSpPr>
          <p:spPr>
            <a:xfrm>
              <a:off x="88766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4"/>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4"/>
            <p:cNvSpPr/>
            <p:nvPr/>
          </p:nvSpPr>
          <p:spPr>
            <a:xfrm>
              <a:off x="1200715" y="4726774"/>
              <a:ext cx="95096" cy="95218"/>
            </a:xfrm>
            <a:custGeom>
              <a:rect b="b" l="l" r="r" t="t"/>
              <a:pathLst>
                <a:path extrusionOk="0" h="775" w="774">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4"/>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4"/>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4"/>
            <p:cNvSpPr/>
            <p:nvPr/>
          </p:nvSpPr>
          <p:spPr>
            <a:xfrm>
              <a:off x="5731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4"/>
            <p:cNvSpPr/>
            <p:nvPr/>
          </p:nvSpPr>
          <p:spPr>
            <a:xfrm>
              <a:off x="88766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4"/>
            <p:cNvSpPr/>
            <p:nvPr/>
          </p:nvSpPr>
          <p:spPr>
            <a:xfrm>
              <a:off x="573134"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4"/>
            <p:cNvSpPr/>
            <p:nvPr/>
          </p:nvSpPr>
          <p:spPr>
            <a:xfrm>
              <a:off x="416608" y="3942790"/>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4"/>
            <p:cNvSpPr/>
            <p:nvPr/>
          </p:nvSpPr>
          <p:spPr>
            <a:xfrm>
              <a:off x="731135"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4"/>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4"/>
            <p:cNvSpPr/>
            <p:nvPr/>
          </p:nvSpPr>
          <p:spPr>
            <a:xfrm>
              <a:off x="260081"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4"/>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4"/>
            <p:cNvSpPr/>
            <p:nvPr/>
          </p:nvSpPr>
          <p:spPr>
            <a:xfrm>
              <a:off x="5731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4"/>
            <p:cNvSpPr/>
            <p:nvPr/>
          </p:nvSpPr>
          <p:spPr>
            <a:xfrm>
              <a:off x="88766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4"/>
            <p:cNvSpPr/>
            <p:nvPr/>
          </p:nvSpPr>
          <p:spPr>
            <a:xfrm>
              <a:off x="573134"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4"/>
            <p:cNvSpPr/>
            <p:nvPr/>
          </p:nvSpPr>
          <p:spPr>
            <a:xfrm>
              <a:off x="416608" y="4570248"/>
              <a:ext cx="95218" cy="93744"/>
            </a:xfrm>
            <a:custGeom>
              <a:rect b="b" l="l" r="r" t="t"/>
              <a:pathLst>
                <a:path extrusionOk="0" h="763" w="775">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4"/>
            <p:cNvSpPr/>
            <p:nvPr/>
          </p:nvSpPr>
          <p:spPr>
            <a:xfrm>
              <a:off x="731135"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4"/>
            <p:cNvSpPr/>
            <p:nvPr/>
          </p:nvSpPr>
          <p:spPr>
            <a:xfrm>
              <a:off x="416608" y="4257195"/>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4"/>
            <p:cNvSpPr/>
            <p:nvPr/>
          </p:nvSpPr>
          <p:spPr>
            <a:xfrm>
              <a:off x="731135"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4"/>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4"/>
            <p:cNvSpPr/>
            <p:nvPr/>
          </p:nvSpPr>
          <p:spPr>
            <a:xfrm>
              <a:off x="260081"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4"/>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4"/>
            <p:cNvSpPr/>
            <p:nvPr/>
          </p:nvSpPr>
          <p:spPr>
            <a:xfrm>
              <a:off x="5731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4"/>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4"/>
            <p:cNvSpPr/>
            <p:nvPr/>
          </p:nvSpPr>
          <p:spPr>
            <a:xfrm>
              <a:off x="88766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4"/>
            <p:cNvSpPr/>
            <p:nvPr/>
          </p:nvSpPr>
          <p:spPr>
            <a:xfrm>
              <a:off x="573134"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4"/>
            <p:cNvSpPr/>
            <p:nvPr/>
          </p:nvSpPr>
          <p:spPr>
            <a:xfrm>
              <a:off x="416608" y="4884775"/>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4"/>
            <p:cNvSpPr/>
            <p:nvPr/>
          </p:nvSpPr>
          <p:spPr>
            <a:xfrm>
              <a:off x="731135"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4"/>
            <p:cNvSpPr/>
            <p:nvPr/>
          </p:nvSpPr>
          <p:spPr>
            <a:xfrm>
              <a:off x="260081"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4"/>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4"/>
            <p:cNvSpPr/>
            <p:nvPr/>
          </p:nvSpPr>
          <p:spPr>
            <a:xfrm>
              <a:off x="5731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4"/>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4"/>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4"/>
            <p:cNvSpPr/>
            <p:nvPr/>
          </p:nvSpPr>
          <p:spPr>
            <a:xfrm>
              <a:off x="-52972"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4"/>
            <p:cNvSpPr/>
            <p:nvPr/>
          </p:nvSpPr>
          <p:spPr>
            <a:xfrm>
              <a:off x="260081"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4"/>
            <p:cNvSpPr/>
            <p:nvPr/>
          </p:nvSpPr>
          <p:spPr>
            <a:xfrm>
              <a:off x="-52972"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4"/>
            <p:cNvSpPr/>
            <p:nvPr/>
          </p:nvSpPr>
          <p:spPr>
            <a:xfrm>
              <a:off x="103555" y="3942790"/>
              <a:ext cx="95218" cy="95218"/>
            </a:xfrm>
            <a:custGeom>
              <a:rect b="b" l="l" r="r" t="t"/>
              <a:pathLst>
                <a:path extrusionOk="0" h="775"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4"/>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4"/>
            <p:cNvSpPr/>
            <p:nvPr/>
          </p:nvSpPr>
          <p:spPr>
            <a:xfrm>
              <a:off x="-52972"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4"/>
            <p:cNvSpPr/>
            <p:nvPr/>
          </p:nvSpPr>
          <p:spPr>
            <a:xfrm>
              <a:off x="260081"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4"/>
            <p:cNvSpPr/>
            <p:nvPr/>
          </p:nvSpPr>
          <p:spPr>
            <a:xfrm>
              <a:off x="-52972"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4"/>
            <p:cNvSpPr/>
            <p:nvPr/>
          </p:nvSpPr>
          <p:spPr>
            <a:xfrm>
              <a:off x="103555" y="4570248"/>
              <a:ext cx="95218" cy="93744"/>
            </a:xfrm>
            <a:custGeom>
              <a:rect b="b" l="l" r="r" t="t"/>
              <a:pathLst>
                <a:path extrusionOk="0" h="763" w="775">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4"/>
            <p:cNvSpPr/>
            <p:nvPr/>
          </p:nvSpPr>
          <p:spPr>
            <a:xfrm>
              <a:off x="103555" y="4257195"/>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4"/>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4"/>
            <p:cNvSpPr/>
            <p:nvPr/>
          </p:nvSpPr>
          <p:spPr>
            <a:xfrm>
              <a:off x="-52972"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4"/>
            <p:cNvSpPr/>
            <p:nvPr/>
          </p:nvSpPr>
          <p:spPr>
            <a:xfrm>
              <a:off x="260081"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4"/>
            <p:cNvSpPr/>
            <p:nvPr/>
          </p:nvSpPr>
          <p:spPr>
            <a:xfrm>
              <a:off x="-52972"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4"/>
            <p:cNvSpPr/>
            <p:nvPr/>
          </p:nvSpPr>
          <p:spPr>
            <a:xfrm>
              <a:off x="103555" y="4884775"/>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4"/>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4"/>
            <p:cNvSpPr/>
            <p:nvPr/>
          </p:nvSpPr>
          <p:spPr>
            <a:xfrm>
              <a:off x="-52972"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4"/>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4"/>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4"/>
            <p:cNvSpPr/>
            <p:nvPr/>
          </p:nvSpPr>
          <p:spPr>
            <a:xfrm>
              <a:off x="9048777"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4"/>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4"/>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4"/>
            <p:cNvSpPr/>
            <p:nvPr/>
          </p:nvSpPr>
          <p:spPr>
            <a:xfrm>
              <a:off x="9048777"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4"/>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4"/>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4"/>
            <p:cNvSpPr/>
            <p:nvPr/>
          </p:nvSpPr>
          <p:spPr>
            <a:xfrm>
              <a:off x="9048777"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4"/>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4"/>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4"/>
            <p:cNvSpPr/>
            <p:nvPr/>
          </p:nvSpPr>
          <p:spPr>
            <a:xfrm>
              <a:off x="9048777"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4"/>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4"/>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4"/>
            <p:cNvSpPr/>
            <p:nvPr/>
          </p:nvSpPr>
          <p:spPr>
            <a:xfrm>
              <a:off x="9048777"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4"/>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4"/>
            <p:cNvSpPr/>
            <p:nvPr/>
          </p:nvSpPr>
          <p:spPr>
            <a:xfrm>
              <a:off x="9048777"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4"/>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4"/>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4"/>
            <p:cNvSpPr/>
            <p:nvPr/>
          </p:nvSpPr>
          <p:spPr>
            <a:xfrm>
              <a:off x="8734250"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4"/>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4"/>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4"/>
            <p:cNvSpPr/>
            <p:nvPr/>
          </p:nvSpPr>
          <p:spPr>
            <a:xfrm>
              <a:off x="8734250"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4"/>
            <p:cNvSpPr/>
            <p:nvPr/>
          </p:nvSpPr>
          <p:spPr>
            <a:xfrm>
              <a:off x="9048777"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4"/>
            <p:cNvSpPr/>
            <p:nvPr/>
          </p:nvSpPr>
          <p:spPr>
            <a:xfrm>
              <a:off x="8734250"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4"/>
            <p:cNvSpPr/>
            <p:nvPr/>
          </p:nvSpPr>
          <p:spPr>
            <a:xfrm>
              <a:off x="8576249" y="50657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4"/>
            <p:cNvSpPr/>
            <p:nvPr/>
          </p:nvSpPr>
          <p:spPr>
            <a:xfrm>
              <a:off x="8890776" y="50657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4"/>
            <p:cNvSpPr/>
            <p:nvPr/>
          </p:nvSpPr>
          <p:spPr>
            <a:xfrm>
              <a:off x="8576249" y="19352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4"/>
            <p:cNvSpPr/>
            <p:nvPr/>
          </p:nvSpPr>
          <p:spPr>
            <a:xfrm>
              <a:off x="8890776" y="19352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4"/>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4"/>
            <p:cNvSpPr/>
            <p:nvPr/>
          </p:nvSpPr>
          <p:spPr>
            <a:xfrm>
              <a:off x="8419722"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4"/>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4"/>
            <p:cNvSpPr/>
            <p:nvPr/>
          </p:nvSpPr>
          <p:spPr>
            <a:xfrm>
              <a:off x="8734250"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4"/>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4"/>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4"/>
            <p:cNvSpPr/>
            <p:nvPr/>
          </p:nvSpPr>
          <p:spPr>
            <a:xfrm>
              <a:off x="8734250"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4"/>
            <p:cNvSpPr/>
            <p:nvPr/>
          </p:nvSpPr>
          <p:spPr>
            <a:xfrm>
              <a:off x="9048777"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4"/>
            <p:cNvSpPr/>
            <p:nvPr/>
          </p:nvSpPr>
          <p:spPr>
            <a:xfrm>
              <a:off x="8734250"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4"/>
            <p:cNvSpPr/>
            <p:nvPr/>
          </p:nvSpPr>
          <p:spPr>
            <a:xfrm>
              <a:off x="8576249" y="1135632"/>
              <a:ext cx="95218" cy="95096"/>
            </a:xfrm>
            <a:custGeom>
              <a:rect b="b" l="l" r="r" t="t"/>
              <a:pathLst>
                <a:path extrusionOk="0" h="774" w="775">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4"/>
            <p:cNvSpPr/>
            <p:nvPr/>
          </p:nvSpPr>
          <p:spPr>
            <a:xfrm>
              <a:off x="8890776" y="1135632"/>
              <a:ext cx="95218" cy="95096"/>
            </a:xfrm>
            <a:custGeom>
              <a:rect b="b" l="l" r="r" t="t"/>
              <a:pathLst>
                <a:path extrusionOk="0" h="774" w="775">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4"/>
            <p:cNvSpPr/>
            <p:nvPr/>
          </p:nvSpPr>
          <p:spPr>
            <a:xfrm>
              <a:off x="8576249" y="821105"/>
              <a:ext cx="95218" cy="95218"/>
            </a:xfrm>
            <a:custGeom>
              <a:rect b="b" l="l" r="r" t="t"/>
              <a:pathLst>
                <a:path extrusionOk="0" h="775" w="775">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4"/>
            <p:cNvSpPr/>
            <p:nvPr/>
          </p:nvSpPr>
          <p:spPr>
            <a:xfrm>
              <a:off x="8890776" y="821105"/>
              <a:ext cx="95218" cy="95218"/>
            </a:xfrm>
            <a:custGeom>
              <a:rect b="b" l="l" r="r" t="t"/>
              <a:pathLst>
                <a:path extrusionOk="0" h="775" w="775">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4"/>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4"/>
            <p:cNvSpPr/>
            <p:nvPr/>
          </p:nvSpPr>
          <p:spPr>
            <a:xfrm>
              <a:off x="8419722"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4"/>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4"/>
            <p:cNvSpPr/>
            <p:nvPr/>
          </p:nvSpPr>
          <p:spPr>
            <a:xfrm>
              <a:off x="8734250"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4"/>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4"/>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4"/>
            <p:cNvSpPr/>
            <p:nvPr/>
          </p:nvSpPr>
          <p:spPr>
            <a:xfrm>
              <a:off x="8734250"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4"/>
            <p:cNvSpPr/>
            <p:nvPr/>
          </p:nvSpPr>
          <p:spPr>
            <a:xfrm>
              <a:off x="9048777"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4"/>
            <p:cNvSpPr/>
            <p:nvPr/>
          </p:nvSpPr>
          <p:spPr>
            <a:xfrm>
              <a:off x="8734250"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4"/>
            <p:cNvSpPr/>
            <p:nvPr/>
          </p:nvSpPr>
          <p:spPr>
            <a:xfrm>
              <a:off x="8576249" y="1763090"/>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4"/>
            <p:cNvSpPr/>
            <p:nvPr/>
          </p:nvSpPr>
          <p:spPr>
            <a:xfrm>
              <a:off x="8890776" y="1763090"/>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4"/>
            <p:cNvSpPr/>
            <p:nvPr/>
          </p:nvSpPr>
          <p:spPr>
            <a:xfrm>
              <a:off x="8576249" y="1448685"/>
              <a:ext cx="95218" cy="95096"/>
            </a:xfrm>
            <a:custGeom>
              <a:rect b="b" l="l" r="r" t="t"/>
              <a:pathLst>
                <a:path extrusionOk="0" h="774"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4"/>
            <p:cNvSpPr/>
            <p:nvPr/>
          </p:nvSpPr>
          <p:spPr>
            <a:xfrm>
              <a:off x="8890776" y="1448685"/>
              <a:ext cx="95218" cy="95096"/>
            </a:xfrm>
            <a:custGeom>
              <a:rect b="b" l="l" r="r" t="t"/>
              <a:pathLst>
                <a:path extrusionOk="0" h="774"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4"/>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4"/>
            <p:cNvSpPr/>
            <p:nvPr/>
          </p:nvSpPr>
          <p:spPr>
            <a:xfrm>
              <a:off x="8419722"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4"/>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4"/>
            <p:cNvSpPr/>
            <p:nvPr/>
          </p:nvSpPr>
          <p:spPr>
            <a:xfrm>
              <a:off x="8734250"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4"/>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4"/>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4"/>
            <p:cNvSpPr/>
            <p:nvPr/>
          </p:nvSpPr>
          <p:spPr>
            <a:xfrm>
              <a:off x="8734250"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4"/>
            <p:cNvSpPr/>
            <p:nvPr/>
          </p:nvSpPr>
          <p:spPr>
            <a:xfrm>
              <a:off x="9048777"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4"/>
            <p:cNvSpPr/>
            <p:nvPr/>
          </p:nvSpPr>
          <p:spPr>
            <a:xfrm>
              <a:off x="8734250"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4"/>
            <p:cNvSpPr/>
            <p:nvPr/>
          </p:nvSpPr>
          <p:spPr>
            <a:xfrm>
              <a:off x="8576249" y="2389196"/>
              <a:ext cx="95218" cy="95218"/>
            </a:xfrm>
            <a:custGeom>
              <a:rect b="b" l="l" r="r" t="t"/>
              <a:pathLst>
                <a:path extrusionOk="0" h="775" w="775">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4"/>
            <p:cNvSpPr/>
            <p:nvPr/>
          </p:nvSpPr>
          <p:spPr>
            <a:xfrm>
              <a:off x="8890776" y="2389196"/>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4"/>
            <p:cNvSpPr/>
            <p:nvPr/>
          </p:nvSpPr>
          <p:spPr>
            <a:xfrm>
              <a:off x="8576249" y="2076143"/>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4"/>
            <p:cNvSpPr/>
            <p:nvPr/>
          </p:nvSpPr>
          <p:spPr>
            <a:xfrm>
              <a:off x="8890776" y="2076143"/>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4"/>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4"/>
            <p:cNvSpPr/>
            <p:nvPr/>
          </p:nvSpPr>
          <p:spPr>
            <a:xfrm>
              <a:off x="8419722"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4"/>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4"/>
            <p:cNvSpPr/>
            <p:nvPr/>
          </p:nvSpPr>
          <p:spPr>
            <a:xfrm>
              <a:off x="8734250"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4"/>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4"/>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4"/>
            <p:cNvSpPr/>
            <p:nvPr/>
          </p:nvSpPr>
          <p:spPr>
            <a:xfrm>
              <a:off x="8734250"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4"/>
            <p:cNvSpPr/>
            <p:nvPr/>
          </p:nvSpPr>
          <p:spPr>
            <a:xfrm>
              <a:off x="9048777"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4"/>
            <p:cNvSpPr/>
            <p:nvPr/>
          </p:nvSpPr>
          <p:spPr>
            <a:xfrm>
              <a:off x="8734250"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4"/>
            <p:cNvSpPr/>
            <p:nvPr/>
          </p:nvSpPr>
          <p:spPr>
            <a:xfrm>
              <a:off x="8576249" y="3016777"/>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4"/>
            <p:cNvSpPr/>
            <p:nvPr/>
          </p:nvSpPr>
          <p:spPr>
            <a:xfrm>
              <a:off x="8890776" y="3016777"/>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4"/>
            <p:cNvSpPr/>
            <p:nvPr/>
          </p:nvSpPr>
          <p:spPr>
            <a:xfrm>
              <a:off x="8576249" y="2705198"/>
              <a:ext cx="95218" cy="93744"/>
            </a:xfrm>
            <a:custGeom>
              <a:rect b="b" l="l" r="r" t="t"/>
              <a:pathLst>
                <a:path extrusionOk="0" h="763" w="775">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4"/>
            <p:cNvSpPr/>
            <p:nvPr/>
          </p:nvSpPr>
          <p:spPr>
            <a:xfrm>
              <a:off x="8890776" y="2705198"/>
              <a:ext cx="95218" cy="93744"/>
            </a:xfrm>
            <a:custGeom>
              <a:rect b="b" l="l" r="r" t="t"/>
              <a:pathLst>
                <a:path extrusionOk="0" h="763" w="775">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4"/>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4"/>
            <p:cNvSpPr/>
            <p:nvPr/>
          </p:nvSpPr>
          <p:spPr>
            <a:xfrm>
              <a:off x="8419722"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4"/>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4"/>
            <p:cNvSpPr/>
            <p:nvPr/>
          </p:nvSpPr>
          <p:spPr>
            <a:xfrm>
              <a:off x="8734250"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4"/>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4"/>
            <p:cNvSpPr/>
            <p:nvPr/>
          </p:nvSpPr>
          <p:spPr>
            <a:xfrm>
              <a:off x="9048777"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4"/>
            <p:cNvSpPr/>
            <p:nvPr/>
          </p:nvSpPr>
          <p:spPr>
            <a:xfrm>
              <a:off x="8734250"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4"/>
            <p:cNvSpPr/>
            <p:nvPr/>
          </p:nvSpPr>
          <p:spPr>
            <a:xfrm>
              <a:off x="8576249" y="364435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4"/>
            <p:cNvSpPr/>
            <p:nvPr/>
          </p:nvSpPr>
          <p:spPr>
            <a:xfrm>
              <a:off x="8890776" y="364435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4"/>
            <p:cNvSpPr/>
            <p:nvPr/>
          </p:nvSpPr>
          <p:spPr>
            <a:xfrm>
              <a:off x="8576249" y="333130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4"/>
            <p:cNvSpPr/>
            <p:nvPr/>
          </p:nvSpPr>
          <p:spPr>
            <a:xfrm>
              <a:off x="8890776" y="33313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4"/>
            <p:cNvSpPr/>
            <p:nvPr/>
          </p:nvSpPr>
          <p:spPr>
            <a:xfrm>
              <a:off x="8419722"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4"/>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4"/>
            <p:cNvSpPr/>
            <p:nvPr/>
          </p:nvSpPr>
          <p:spPr>
            <a:xfrm>
              <a:off x="8734250"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4"/>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4"/>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4"/>
            <p:cNvSpPr/>
            <p:nvPr/>
          </p:nvSpPr>
          <p:spPr>
            <a:xfrm>
              <a:off x="8106669"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4"/>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4"/>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4"/>
            <p:cNvSpPr/>
            <p:nvPr/>
          </p:nvSpPr>
          <p:spPr>
            <a:xfrm>
              <a:off x="8106669"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4"/>
            <p:cNvSpPr/>
            <p:nvPr/>
          </p:nvSpPr>
          <p:spPr>
            <a:xfrm>
              <a:off x="8419722"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4"/>
            <p:cNvSpPr/>
            <p:nvPr/>
          </p:nvSpPr>
          <p:spPr>
            <a:xfrm>
              <a:off x="8106669" y="35152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4"/>
            <p:cNvSpPr/>
            <p:nvPr/>
          </p:nvSpPr>
          <p:spPr>
            <a:xfrm>
              <a:off x="7950142" y="50657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4"/>
            <p:cNvSpPr/>
            <p:nvPr/>
          </p:nvSpPr>
          <p:spPr>
            <a:xfrm>
              <a:off x="8263196"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4"/>
            <p:cNvSpPr/>
            <p:nvPr/>
          </p:nvSpPr>
          <p:spPr>
            <a:xfrm>
              <a:off x="7950142" y="19352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4"/>
            <p:cNvSpPr/>
            <p:nvPr/>
          </p:nvSpPr>
          <p:spPr>
            <a:xfrm>
              <a:off x="8263196"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4"/>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4"/>
            <p:cNvSpPr/>
            <p:nvPr/>
          </p:nvSpPr>
          <p:spPr>
            <a:xfrm>
              <a:off x="7792142"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4"/>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4"/>
            <p:cNvSpPr/>
            <p:nvPr/>
          </p:nvSpPr>
          <p:spPr>
            <a:xfrm>
              <a:off x="8106669"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4"/>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4"/>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4"/>
            <p:cNvSpPr/>
            <p:nvPr/>
          </p:nvSpPr>
          <p:spPr>
            <a:xfrm>
              <a:off x="8106669"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4"/>
            <p:cNvSpPr/>
            <p:nvPr/>
          </p:nvSpPr>
          <p:spPr>
            <a:xfrm>
              <a:off x="8419722"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4"/>
            <p:cNvSpPr/>
            <p:nvPr/>
          </p:nvSpPr>
          <p:spPr>
            <a:xfrm>
              <a:off x="8106669" y="979106"/>
              <a:ext cx="95218" cy="95218"/>
            </a:xfrm>
            <a:custGeom>
              <a:rect b="b" l="l" r="r" t="t"/>
              <a:pathLst>
                <a:path extrusionOk="0" h="775" w="775">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4"/>
            <p:cNvSpPr/>
            <p:nvPr/>
          </p:nvSpPr>
          <p:spPr>
            <a:xfrm>
              <a:off x="7950142" y="1135632"/>
              <a:ext cx="95218" cy="95096"/>
            </a:xfrm>
            <a:custGeom>
              <a:rect b="b" l="l" r="r" t="t"/>
              <a:pathLst>
                <a:path extrusionOk="0" h="774" w="775">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4"/>
            <p:cNvSpPr/>
            <p:nvPr/>
          </p:nvSpPr>
          <p:spPr>
            <a:xfrm>
              <a:off x="8263196"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4"/>
            <p:cNvSpPr/>
            <p:nvPr/>
          </p:nvSpPr>
          <p:spPr>
            <a:xfrm>
              <a:off x="7950142" y="821105"/>
              <a:ext cx="95218" cy="95218"/>
            </a:xfrm>
            <a:custGeom>
              <a:rect b="b" l="l" r="r" t="t"/>
              <a:pathLst>
                <a:path extrusionOk="0" h="775" w="775">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4"/>
            <p:cNvSpPr/>
            <p:nvPr/>
          </p:nvSpPr>
          <p:spPr>
            <a:xfrm>
              <a:off x="8263196"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4"/>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4"/>
            <p:cNvSpPr/>
            <p:nvPr/>
          </p:nvSpPr>
          <p:spPr>
            <a:xfrm>
              <a:off x="7792142"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4"/>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4"/>
            <p:cNvSpPr/>
            <p:nvPr/>
          </p:nvSpPr>
          <p:spPr>
            <a:xfrm>
              <a:off x="8106669"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4"/>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4"/>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4"/>
            <p:cNvSpPr/>
            <p:nvPr/>
          </p:nvSpPr>
          <p:spPr>
            <a:xfrm>
              <a:off x="8106669"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4"/>
            <p:cNvSpPr/>
            <p:nvPr/>
          </p:nvSpPr>
          <p:spPr>
            <a:xfrm>
              <a:off x="8419722"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4"/>
            <p:cNvSpPr/>
            <p:nvPr/>
          </p:nvSpPr>
          <p:spPr>
            <a:xfrm>
              <a:off x="8106669" y="1605089"/>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4"/>
            <p:cNvSpPr/>
            <p:nvPr/>
          </p:nvSpPr>
          <p:spPr>
            <a:xfrm>
              <a:off x="7950142" y="1763090"/>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4"/>
            <p:cNvSpPr/>
            <p:nvPr/>
          </p:nvSpPr>
          <p:spPr>
            <a:xfrm>
              <a:off x="8263196"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4"/>
            <p:cNvSpPr/>
            <p:nvPr/>
          </p:nvSpPr>
          <p:spPr>
            <a:xfrm>
              <a:off x="7950142" y="1448685"/>
              <a:ext cx="95218" cy="95096"/>
            </a:xfrm>
            <a:custGeom>
              <a:rect b="b" l="l" r="r" t="t"/>
              <a:pathLst>
                <a:path extrusionOk="0" h="774"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4"/>
            <p:cNvSpPr/>
            <p:nvPr/>
          </p:nvSpPr>
          <p:spPr>
            <a:xfrm>
              <a:off x="8263196"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4"/>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4"/>
            <p:cNvSpPr/>
            <p:nvPr/>
          </p:nvSpPr>
          <p:spPr>
            <a:xfrm>
              <a:off x="7792142"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4"/>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4"/>
            <p:cNvSpPr/>
            <p:nvPr/>
          </p:nvSpPr>
          <p:spPr>
            <a:xfrm>
              <a:off x="8106669"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4"/>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4"/>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4"/>
            <p:cNvSpPr/>
            <p:nvPr/>
          </p:nvSpPr>
          <p:spPr>
            <a:xfrm>
              <a:off x="8106669"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4"/>
            <p:cNvSpPr/>
            <p:nvPr/>
          </p:nvSpPr>
          <p:spPr>
            <a:xfrm>
              <a:off x="8419722"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4"/>
            <p:cNvSpPr/>
            <p:nvPr/>
          </p:nvSpPr>
          <p:spPr>
            <a:xfrm>
              <a:off x="8106669" y="2232670"/>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4"/>
            <p:cNvSpPr/>
            <p:nvPr/>
          </p:nvSpPr>
          <p:spPr>
            <a:xfrm>
              <a:off x="7950142" y="2389196"/>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4"/>
            <p:cNvSpPr/>
            <p:nvPr/>
          </p:nvSpPr>
          <p:spPr>
            <a:xfrm>
              <a:off x="8263196"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4"/>
            <p:cNvSpPr/>
            <p:nvPr/>
          </p:nvSpPr>
          <p:spPr>
            <a:xfrm>
              <a:off x="7950142" y="2076143"/>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4"/>
            <p:cNvSpPr/>
            <p:nvPr/>
          </p:nvSpPr>
          <p:spPr>
            <a:xfrm>
              <a:off x="8263196"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4"/>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4"/>
            <p:cNvSpPr/>
            <p:nvPr/>
          </p:nvSpPr>
          <p:spPr>
            <a:xfrm>
              <a:off x="7792142"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4"/>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4"/>
            <p:cNvSpPr/>
            <p:nvPr/>
          </p:nvSpPr>
          <p:spPr>
            <a:xfrm>
              <a:off x="8106669"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4"/>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4"/>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4"/>
            <p:cNvSpPr/>
            <p:nvPr/>
          </p:nvSpPr>
          <p:spPr>
            <a:xfrm>
              <a:off x="8106669"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4"/>
            <p:cNvSpPr/>
            <p:nvPr/>
          </p:nvSpPr>
          <p:spPr>
            <a:xfrm>
              <a:off x="8419722"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4"/>
            <p:cNvSpPr/>
            <p:nvPr/>
          </p:nvSpPr>
          <p:spPr>
            <a:xfrm>
              <a:off x="8106669" y="2860250"/>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4"/>
            <p:cNvSpPr/>
            <p:nvPr/>
          </p:nvSpPr>
          <p:spPr>
            <a:xfrm>
              <a:off x="7950142" y="3016777"/>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4"/>
            <p:cNvSpPr/>
            <p:nvPr/>
          </p:nvSpPr>
          <p:spPr>
            <a:xfrm>
              <a:off x="8263196"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4"/>
            <p:cNvSpPr/>
            <p:nvPr/>
          </p:nvSpPr>
          <p:spPr>
            <a:xfrm>
              <a:off x="7950142" y="2705198"/>
              <a:ext cx="95218" cy="93744"/>
            </a:xfrm>
            <a:custGeom>
              <a:rect b="b" l="l" r="r" t="t"/>
              <a:pathLst>
                <a:path extrusionOk="0" h="763" w="775">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4"/>
            <p:cNvSpPr/>
            <p:nvPr/>
          </p:nvSpPr>
          <p:spPr>
            <a:xfrm>
              <a:off x="8263196"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4"/>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4"/>
            <p:cNvSpPr/>
            <p:nvPr/>
          </p:nvSpPr>
          <p:spPr>
            <a:xfrm>
              <a:off x="7792142"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4"/>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4"/>
            <p:cNvSpPr/>
            <p:nvPr/>
          </p:nvSpPr>
          <p:spPr>
            <a:xfrm>
              <a:off x="8106669"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4"/>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4"/>
            <p:cNvSpPr/>
            <p:nvPr/>
          </p:nvSpPr>
          <p:spPr>
            <a:xfrm>
              <a:off x="8419722"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4"/>
            <p:cNvSpPr/>
            <p:nvPr/>
          </p:nvSpPr>
          <p:spPr>
            <a:xfrm>
              <a:off x="8106669" y="348930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4"/>
            <p:cNvSpPr/>
            <p:nvPr/>
          </p:nvSpPr>
          <p:spPr>
            <a:xfrm>
              <a:off x="7950142" y="364435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4"/>
            <p:cNvSpPr/>
            <p:nvPr/>
          </p:nvSpPr>
          <p:spPr>
            <a:xfrm>
              <a:off x="8263196"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4"/>
            <p:cNvSpPr/>
            <p:nvPr/>
          </p:nvSpPr>
          <p:spPr>
            <a:xfrm>
              <a:off x="7950142" y="33313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4"/>
            <p:cNvSpPr/>
            <p:nvPr/>
          </p:nvSpPr>
          <p:spPr>
            <a:xfrm>
              <a:off x="8263196"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4"/>
            <p:cNvSpPr/>
            <p:nvPr/>
          </p:nvSpPr>
          <p:spPr>
            <a:xfrm>
              <a:off x="7792142"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4"/>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4"/>
            <p:cNvSpPr/>
            <p:nvPr/>
          </p:nvSpPr>
          <p:spPr>
            <a:xfrm>
              <a:off x="8106669"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4"/>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4"/>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4"/>
            <p:cNvSpPr/>
            <p:nvPr/>
          </p:nvSpPr>
          <p:spPr>
            <a:xfrm>
              <a:off x="7479088"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4"/>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4"/>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4"/>
            <p:cNvSpPr/>
            <p:nvPr/>
          </p:nvSpPr>
          <p:spPr>
            <a:xfrm>
              <a:off x="7479088"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4"/>
            <p:cNvSpPr/>
            <p:nvPr/>
          </p:nvSpPr>
          <p:spPr>
            <a:xfrm>
              <a:off x="7792142"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4"/>
            <p:cNvSpPr/>
            <p:nvPr/>
          </p:nvSpPr>
          <p:spPr>
            <a:xfrm>
              <a:off x="7479088" y="35152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4"/>
            <p:cNvSpPr/>
            <p:nvPr/>
          </p:nvSpPr>
          <p:spPr>
            <a:xfrm>
              <a:off x="7322562" y="50657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4"/>
            <p:cNvSpPr/>
            <p:nvPr/>
          </p:nvSpPr>
          <p:spPr>
            <a:xfrm>
              <a:off x="7635615" y="50657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4"/>
            <p:cNvSpPr/>
            <p:nvPr/>
          </p:nvSpPr>
          <p:spPr>
            <a:xfrm>
              <a:off x="7322562" y="19352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4"/>
            <p:cNvSpPr/>
            <p:nvPr/>
          </p:nvSpPr>
          <p:spPr>
            <a:xfrm>
              <a:off x="7635615" y="19352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4"/>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4"/>
            <p:cNvSpPr/>
            <p:nvPr/>
          </p:nvSpPr>
          <p:spPr>
            <a:xfrm>
              <a:off x="7164684"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4"/>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4"/>
            <p:cNvSpPr/>
            <p:nvPr/>
          </p:nvSpPr>
          <p:spPr>
            <a:xfrm>
              <a:off x="7479088"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4"/>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4"/>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4"/>
            <p:cNvSpPr/>
            <p:nvPr/>
          </p:nvSpPr>
          <p:spPr>
            <a:xfrm>
              <a:off x="7479088"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4"/>
            <p:cNvSpPr/>
            <p:nvPr/>
          </p:nvSpPr>
          <p:spPr>
            <a:xfrm>
              <a:off x="7792142"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4"/>
            <p:cNvSpPr/>
            <p:nvPr/>
          </p:nvSpPr>
          <p:spPr>
            <a:xfrm>
              <a:off x="7479088" y="979106"/>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4"/>
            <p:cNvSpPr/>
            <p:nvPr/>
          </p:nvSpPr>
          <p:spPr>
            <a:xfrm>
              <a:off x="7322562" y="1135632"/>
              <a:ext cx="95218" cy="95096"/>
            </a:xfrm>
            <a:custGeom>
              <a:rect b="b" l="l" r="r" t="t"/>
              <a:pathLst>
                <a:path extrusionOk="0" h="774" w="775">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4"/>
            <p:cNvSpPr/>
            <p:nvPr/>
          </p:nvSpPr>
          <p:spPr>
            <a:xfrm>
              <a:off x="7635615" y="1135632"/>
              <a:ext cx="93744" cy="95096"/>
            </a:xfrm>
            <a:custGeom>
              <a:rect b="b" l="l" r="r" t="t"/>
              <a:pathLst>
                <a:path extrusionOk="0" h="774" w="763">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4"/>
            <p:cNvSpPr/>
            <p:nvPr/>
          </p:nvSpPr>
          <p:spPr>
            <a:xfrm>
              <a:off x="7322562" y="821105"/>
              <a:ext cx="95218" cy="95218"/>
            </a:xfrm>
            <a:custGeom>
              <a:rect b="b" l="l" r="r" t="t"/>
              <a:pathLst>
                <a:path extrusionOk="0" h="775" w="775">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4"/>
            <p:cNvSpPr/>
            <p:nvPr/>
          </p:nvSpPr>
          <p:spPr>
            <a:xfrm>
              <a:off x="7635615" y="821105"/>
              <a:ext cx="93744" cy="95218"/>
            </a:xfrm>
            <a:custGeom>
              <a:rect b="b" l="l" r="r" t="t"/>
              <a:pathLst>
                <a:path extrusionOk="0" h="775" w="763">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4"/>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4"/>
            <p:cNvSpPr/>
            <p:nvPr/>
          </p:nvSpPr>
          <p:spPr>
            <a:xfrm>
              <a:off x="7164684"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4"/>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4"/>
            <p:cNvSpPr/>
            <p:nvPr/>
          </p:nvSpPr>
          <p:spPr>
            <a:xfrm>
              <a:off x="7479088"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4"/>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4"/>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4"/>
            <p:cNvSpPr/>
            <p:nvPr/>
          </p:nvSpPr>
          <p:spPr>
            <a:xfrm>
              <a:off x="7479088"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4"/>
            <p:cNvSpPr/>
            <p:nvPr/>
          </p:nvSpPr>
          <p:spPr>
            <a:xfrm>
              <a:off x="7792142"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4"/>
            <p:cNvSpPr/>
            <p:nvPr/>
          </p:nvSpPr>
          <p:spPr>
            <a:xfrm>
              <a:off x="7479088" y="1605089"/>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4"/>
            <p:cNvSpPr/>
            <p:nvPr/>
          </p:nvSpPr>
          <p:spPr>
            <a:xfrm>
              <a:off x="7322562" y="1763090"/>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4"/>
            <p:cNvSpPr/>
            <p:nvPr/>
          </p:nvSpPr>
          <p:spPr>
            <a:xfrm>
              <a:off x="7635615" y="1763090"/>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4"/>
            <p:cNvSpPr/>
            <p:nvPr/>
          </p:nvSpPr>
          <p:spPr>
            <a:xfrm>
              <a:off x="7322562" y="1448685"/>
              <a:ext cx="95218" cy="95096"/>
            </a:xfrm>
            <a:custGeom>
              <a:rect b="b" l="l" r="r" t="t"/>
              <a:pathLst>
                <a:path extrusionOk="0" h="774"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4"/>
            <p:cNvSpPr/>
            <p:nvPr/>
          </p:nvSpPr>
          <p:spPr>
            <a:xfrm>
              <a:off x="7635615" y="1448685"/>
              <a:ext cx="93744" cy="95096"/>
            </a:xfrm>
            <a:custGeom>
              <a:rect b="b" l="l" r="r" t="t"/>
              <a:pathLst>
                <a:path extrusionOk="0" h="774"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4"/>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4"/>
            <p:cNvSpPr/>
            <p:nvPr/>
          </p:nvSpPr>
          <p:spPr>
            <a:xfrm>
              <a:off x="7164684"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4"/>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4"/>
            <p:cNvSpPr/>
            <p:nvPr/>
          </p:nvSpPr>
          <p:spPr>
            <a:xfrm>
              <a:off x="7479088"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4"/>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4"/>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4"/>
            <p:cNvSpPr/>
            <p:nvPr/>
          </p:nvSpPr>
          <p:spPr>
            <a:xfrm>
              <a:off x="7479088"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4"/>
            <p:cNvSpPr/>
            <p:nvPr/>
          </p:nvSpPr>
          <p:spPr>
            <a:xfrm>
              <a:off x="7792142"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4"/>
            <p:cNvSpPr/>
            <p:nvPr/>
          </p:nvSpPr>
          <p:spPr>
            <a:xfrm>
              <a:off x="7479088" y="2232670"/>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4"/>
            <p:cNvSpPr/>
            <p:nvPr/>
          </p:nvSpPr>
          <p:spPr>
            <a:xfrm>
              <a:off x="7322562" y="2389196"/>
              <a:ext cx="95218" cy="95218"/>
            </a:xfrm>
            <a:custGeom>
              <a:rect b="b" l="l" r="r" t="t"/>
              <a:pathLst>
                <a:path extrusionOk="0" h="775" w="775">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4"/>
            <p:cNvSpPr/>
            <p:nvPr/>
          </p:nvSpPr>
          <p:spPr>
            <a:xfrm>
              <a:off x="7635615" y="2389196"/>
              <a:ext cx="93744" cy="95218"/>
            </a:xfrm>
            <a:custGeom>
              <a:rect b="b" l="l" r="r" t="t"/>
              <a:pathLst>
                <a:path extrusionOk="0" h="775" w="763">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4"/>
            <p:cNvSpPr/>
            <p:nvPr/>
          </p:nvSpPr>
          <p:spPr>
            <a:xfrm>
              <a:off x="7322562" y="2076143"/>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4"/>
            <p:cNvSpPr/>
            <p:nvPr/>
          </p:nvSpPr>
          <p:spPr>
            <a:xfrm>
              <a:off x="7635615" y="2076143"/>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4"/>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4"/>
            <p:cNvSpPr/>
            <p:nvPr/>
          </p:nvSpPr>
          <p:spPr>
            <a:xfrm>
              <a:off x="7164684"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4"/>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4"/>
            <p:cNvSpPr/>
            <p:nvPr/>
          </p:nvSpPr>
          <p:spPr>
            <a:xfrm>
              <a:off x="7479088"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4"/>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4"/>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4"/>
            <p:cNvSpPr/>
            <p:nvPr/>
          </p:nvSpPr>
          <p:spPr>
            <a:xfrm>
              <a:off x="7479088"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4"/>
            <p:cNvSpPr/>
            <p:nvPr/>
          </p:nvSpPr>
          <p:spPr>
            <a:xfrm>
              <a:off x="7792142"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4"/>
            <p:cNvSpPr/>
            <p:nvPr/>
          </p:nvSpPr>
          <p:spPr>
            <a:xfrm>
              <a:off x="7479088" y="2860250"/>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4"/>
            <p:cNvSpPr/>
            <p:nvPr/>
          </p:nvSpPr>
          <p:spPr>
            <a:xfrm>
              <a:off x="7322562" y="3016777"/>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4"/>
            <p:cNvSpPr/>
            <p:nvPr/>
          </p:nvSpPr>
          <p:spPr>
            <a:xfrm>
              <a:off x="7635615" y="3016777"/>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4"/>
            <p:cNvSpPr/>
            <p:nvPr/>
          </p:nvSpPr>
          <p:spPr>
            <a:xfrm>
              <a:off x="7322562" y="2705198"/>
              <a:ext cx="95218" cy="93744"/>
            </a:xfrm>
            <a:custGeom>
              <a:rect b="b" l="l" r="r" t="t"/>
              <a:pathLst>
                <a:path extrusionOk="0" h="763" w="775">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4"/>
            <p:cNvSpPr/>
            <p:nvPr/>
          </p:nvSpPr>
          <p:spPr>
            <a:xfrm>
              <a:off x="7635615" y="2705198"/>
              <a:ext cx="93744" cy="93744"/>
            </a:xfrm>
            <a:custGeom>
              <a:rect b="b" l="l" r="r" t="t"/>
              <a:pathLst>
                <a:path extrusionOk="0" h="763" w="763">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4"/>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4"/>
            <p:cNvSpPr/>
            <p:nvPr/>
          </p:nvSpPr>
          <p:spPr>
            <a:xfrm>
              <a:off x="7164684"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4"/>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4"/>
            <p:cNvSpPr/>
            <p:nvPr/>
          </p:nvSpPr>
          <p:spPr>
            <a:xfrm>
              <a:off x="7479088"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4"/>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4"/>
            <p:cNvSpPr/>
            <p:nvPr/>
          </p:nvSpPr>
          <p:spPr>
            <a:xfrm>
              <a:off x="7792142"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4"/>
            <p:cNvSpPr/>
            <p:nvPr/>
          </p:nvSpPr>
          <p:spPr>
            <a:xfrm>
              <a:off x="7479088" y="348930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4"/>
            <p:cNvSpPr/>
            <p:nvPr/>
          </p:nvSpPr>
          <p:spPr>
            <a:xfrm>
              <a:off x="7322562" y="364435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4"/>
            <p:cNvSpPr/>
            <p:nvPr/>
          </p:nvSpPr>
          <p:spPr>
            <a:xfrm>
              <a:off x="7635615" y="364435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4"/>
            <p:cNvSpPr/>
            <p:nvPr/>
          </p:nvSpPr>
          <p:spPr>
            <a:xfrm>
              <a:off x="7322562" y="333130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4"/>
            <p:cNvSpPr/>
            <p:nvPr/>
          </p:nvSpPr>
          <p:spPr>
            <a:xfrm>
              <a:off x="7635615" y="333130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4"/>
            <p:cNvSpPr/>
            <p:nvPr/>
          </p:nvSpPr>
          <p:spPr>
            <a:xfrm>
              <a:off x="7164684"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4"/>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4"/>
            <p:cNvSpPr/>
            <p:nvPr/>
          </p:nvSpPr>
          <p:spPr>
            <a:xfrm>
              <a:off x="7479088"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4"/>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4"/>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4"/>
            <p:cNvSpPr/>
            <p:nvPr/>
          </p:nvSpPr>
          <p:spPr>
            <a:xfrm>
              <a:off x="6850156"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4"/>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4"/>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4"/>
            <p:cNvSpPr/>
            <p:nvPr/>
          </p:nvSpPr>
          <p:spPr>
            <a:xfrm>
              <a:off x="6850156"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4"/>
            <p:cNvSpPr/>
            <p:nvPr/>
          </p:nvSpPr>
          <p:spPr>
            <a:xfrm>
              <a:off x="7164684"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4"/>
            <p:cNvSpPr/>
            <p:nvPr/>
          </p:nvSpPr>
          <p:spPr>
            <a:xfrm>
              <a:off x="6850156" y="35152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4"/>
            <p:cNvSpPr/>
            <p:nvPr/>
          </p:nvSpPr>
          <p:spPr>
            <a:xfrm>
              <a:off x="6693630" y="50657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4"/>
            <p:cNvSpPr/>
            <p:nvPr/>
          </p:nvSpPr>
          <p:spPr>
            <a:xfrm>
              <a:off x="7008157"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4"/>
            <p:cNvSpPr/>
            <p:nvPr/>
          </p:nvSpPr>
          <p:spPr>
            <a:xfrm>
              <a:off x="6693630" y="19352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4"/>
            <p:cNvSpPr/>
            <p:nvPr/>
          </p:nvSpPr>
          <p:spPr>
            <a:xfrm>
              <a:off x="7008157"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4"/>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4"/>
            <p:cNvSpPr/>
            <p:nvPr/>
          </p:nvSpPr>
          <p:spPr>
            <a:xfrm>
              <a:off x="6538578"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4"/>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4"/>
            <p:cNvSpPr/>
            <p:nvPr/>
          </p:nvSpPr>
          <p:spPr>
            <a:xfrm>
              <a:off x="6850156"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4"/>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4"/>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4"/>
            <p:cNvSpPr/>
            <p:nvPr/>
          </p:nvSpPr>
          <p:spPr>
            <a:xfrm>
              <a:off x="6850156"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4"/>
            <p:cNvSpPr/>
            <p:nvPr/>
          </p:nvSpPr>
          <p:spPr>
            <a:xfrm>
              <a:off x="7164684"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4"/>
            <p:cNvSpPr/>
            <p:nvPr/>
          </p:nvSpPr>
          <p:spPr>
            <a:xfrm>
              <a:off x="6850156" y="979106"/>
              <a:ext cx="95218" cy="95218"/>
            </a:xfrm>
            <a:custGeom>
              <a:rect b="b" l="l" r="r" t="t"/>
              <a:pathLst>
                <a:path extrusionOk="0" h="775" w="775">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4"/>
            <p:cNvSpPr/>
            <p:nvPr/>
          </p:nvSpPr>
          <p:spPr>
            <a:xfrm>
              <a:off x="6693630" y="1135632"/>
              <a:ext cx="95218" cy="95096"/>
            </a:xfrm>
            <a:custGeom>
              <a:rect b="b" l="l" r="r" t="t"/>
              <a:pathLst>
                <a:path extrusionOk="0" h="774" w="775">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4"/>
            <p:cNvSpPr/>
            <p:nvPr/>
          </p:nvSpPr>
          <p:spPr>
            <a:xfrm>
              <a:off x="7008157"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4"/>
            <p:cNvSpPr/>
            <p:nvPr/>
          </p:nvSpPr>
          <p:spPr>
            <a:xfrm>
              <a:off x="6693630" y="821105"/>
              <a:ext cx="95218" cy="95218"/>
            </a:xfrm>
            <a:custGeom>
              <a:rect b="b" l="l" r="r" t="t"/>
              <a:pathLst>
                <a:path extrusionOk="0" h="775" w="775">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4"/>
            <p:cNvSpPr/>
            <p:nvPr/>
          </p:nvSpPr>
          <p:spPr>
            <a:xfrm>
              <a:off x="7008157"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4"/>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4"/>
            <p:cNvSpPr/>
            <p:nvPr/>
          </p:nvSpPr>
          <p:spPr>
            <a:xfrm>
              <a:off x="6538578"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4"/>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4"/>
            <p:cNvSpPr/>
            <p:nvPr/>
          </p:nvSpPr>
          <p:spPr>
            <a:xfrm>
              <a:off x="6850156"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4"/>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4"/>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4"/>
            <p:cNvSpPr/>
            <p:nvPr/>
          </p:nvSpPr>
          <p:spPr>
            <a:xfrm>
              <a:off x="6850156"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4"/>
            <p:cNvSpPr/>
            <p:nvPr/>
          </p:nvSpPr>
          <p:spPr>
            <a:xfrm>
              <a:off x="7164684"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4"/>
            <p:cNvSpPr/>
            <p:nvPr/>
          </p:nvSpPr>
          <p:spPr>
            <a:xfrm>
              <a:off x="6850156" y="1605089"/>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4"/>
            <p:cNvSpPr/>
            <p:nvPr/>
          </p:nvSpPr>
          <p:spPr>
            <a:xfrm>
              <a:off x="6693630" y="1763090"/>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4"/>
            <p:cNvSpPr/>
            <p:nvPr/>
          </p:nvSpPr>
          <p:spPr>
            <a:xfrm>
              <a:off x="7008157"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4"/>
            <p:cNvSpPr/>
            <p:nvPr/>
          </p:nvSpPr>
          <p:spPr>
            <a:xfrm>
              <a:off x="6693630" y="1448685"/>
              <a:ext cx="95218" cy="95096"/>
            </a:xfrm>
            <a:custGeom>
              <a:rect b="b" l="l" r="r" t="t"/>
              <a:pathLst>
                <a:path extrusionOk="0" h="774"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4"/>
            <p:cNvSpPr/>
            <p:nvPr/>
          </p:nvSpPr>
          <p:spPr>
            <a:xfrm>
              <a:off x="7008157"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4"/>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4"/>
            <p:cNvSpPr/>
            <p:nvPr/>
          </p:nvSpPr>
          <p:spPr>
            <a:xfrm>
              <a:off x="6538578"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4"/>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4"/>
            <p:cNvSpPr/>
            <p:nvPr/>
          </p:nvSpPr>
          <p:spPr>
            <a:xfrm>
              <a:off x="6850156"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4"/>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4"/>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4"/>
            <p:cNvSpPr/>
            <p:nvPr/>
          </p:nvSpPr>
          <p:spPr>
            <a:xfrm>
              <a:off x="6850156"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4"/>
            <p:cNvSpPr/>
            <p:nvPr/>
          </p:nvSpPr>
          <p:spPr>
            <a:xfrm>
              <a:off x="7164684"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4"/>
            <p:cNvSpPr/>
            <p:nvPr/>
          </p:nvSpPr>
          <p:spPr>
            <a:xfrm>
              <a:off x="6850156" y="2232670"/>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4"/>
            <p:cNvSpPr/>
            <p:nvPr/>
          </p:nvSpPr>
          <p:spPr>
            <a:xfrm>
              <a:off x="6693630" y="2389196"/>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4"/>
            <p:cNvSpPr/>
            <p:nvPr/>
          </p:nvSpPr>
          <p:spPr>
            <a:xfrm>
              <a:off x="7008157"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4"/>
            <p:cNvSpPr/>
            <p:nvPr/>
          </p:nvSpPr>
          <p:spPr>
            <a:xfrm>
              <a:off x="6693630" y="2076143"/>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4"/>
            <p:cNvSpPr/>
            <p:nvPr/>
          </p:nvSpPr>
          <p:spPr>
            <a:xfrm>
              <a:off x="7008157"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4"/>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4"/>
            <p:cNvSpPr/>
            <p:nvPr/>
          </p:nvSpPr>
          <p:spPr>
            <a:xfrm>
              <a:off x="6538578"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4"/>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4"/>
            <p:cNvSpPr/>
            <p:nvPr/>
          </p:nvSpPr>
          <p:spPr>
            <a:xfrm>
              <a:off x="6850156"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4"/>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4"/>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4"/>
            <p:cNvSpPr/>
            <p:nvPr/>
          </p:nvSpPr>
          <p:spPr>
            <a:xfrm>
              <a:off x="6850156"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4"/>
            <p:cNvSpPr/>
            <p:nvPr/>
          </p:nvSpPr>
          <p:spPr>
            <a:xfrm>
              <a:off x="7164684"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4"/>
            <p:cNvSpPr/>
            <p:nvPr/>
          </p:nvSpPr>
          <p:spPr>
            <a:xfrm>
              <a:off x="6850156" y="2860250"/>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4"/>
            <p:cNvSpPr/>
            <p:nvPr/>
          </p:nvSpPr>
          <p:spPr>
            <a:xfrm>
              <a:off x="6693630" y="3016777"/>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4"/>
            <p:cNvSpPr/>
            <p:nvPr/>
          </p:nvSpPr>
          <p:spPr>
            <a:xfrm>
              <a:off x="7008157"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4"/>
            <p:cNvSpPr/>
            <p:nvPr/>
          </p:nvSpPr>
          <p:spPr>
            <a:xfrm>
              <a:off x="6693630" y="2705198"/>
              <a:ext cx="95218" cy="93744"/>
            </a:xfrm>
            <a:custGeom>
              <a:rect b="b" l="l" r="r" t="t"/>
              <a:pathLst>
                <a:path extrusionOk="0" h="763" w="775">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4"/>
            <p:cNvSpPr/>
            <p:nvPr/>
          </p:nvSpPr>
          <p:spPr>
            <a:xfrm>
              <a:off x="7008157"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4"/>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4"/>
            <p:cNvSpPr/>
            <p:nvPr/>
          </p:nvSpPr>
          <p:spPr>
            <a:xfrm>
              <a:off x="6538578"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4"/>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4"/>
            <p:cNvSpPr/>
            <p:nvPr/>
          </p:nvSpPr>
          <p:spPr>
            <a:xfrm>
              <a:off x="6850156"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4"/>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4"/>
            <p:cNvSpPr/>
            <p:nvPr/>
          </p:nvSpPr>
          <p:spPr>
            <a:xfrm>
              <a:off x="7164684"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4"/>
            <p:cNvSpPr/>
            <p:nvPr/>
          </p:nvSpPr>
          <p:spPr>
            <a:xfrm>
              <a:off x="6850156" y="348930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4"/>
            <p:cNvSpPr/>
            <p:nvPr/>
          </p:nvSpPr>
          <p:spPr>
            <a:xfrm>
              <a:off x="6693630" y="364435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4"/>
            <p:cNvSpPr/>
            <p:nvPr/>
          </p:nvSpPr>
          <p:spPr>
            <a:xfrm>
              <a:off x="7008157"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4"/>
            <p:cNvSpPr/>
            <p:nvPr/>
          </p:nvSpPr>
          <p:spPr>
            <a:xfrm>
              <a:off x="6693630" y="33313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4"/>
            <p:cNvSpPr/>
            <p:nvPr/>
          </p:nvSpPr>
          <p:spPr>
            <a:xfrm>
              <a:off x="7008157"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4"/>
            <p:cNvSpPr/>
            <p:nvPr/>
          </p:nvSpPr>
          <p:spPr>
            <a:xfrm>
              <a:off x="6538578"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4"/>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4"/>
            <p:cNvSpPr/>
            <p:nvPr/>
          </p:nvSpPr>
          <p:spPr>
            <a:xfrm>
              <a:off x="6850156"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4"/>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4"/>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4"/>
            <p:cNvSpPr/>
            <p:nvPr/>
          </p:nvSpPr>
          <p:spPr>
            <a:xfrm>
              <a:off x="6222576"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4"/>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4"/>
            <p:cNvSpPr/>
            <p:nvPr/>
          </p:nvSpPr>
          <p:spPr>
            <a:xfrm>
              <a:off x="6222576"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4"/>
            <p:cNvSpPr/>
            <p:nvPr/>
          </p:nvSpPr>
          <p:spPr>
            <a:xfrm>
              <a:off x="6538578"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4"/>
            <p:cNvSpPr/>
            <p:nvPr/>
          </p:nvSpPr>
          <p:spPr>
            <a:xfrm>
              <a:off x="6222576"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4"/>
            <p:cNvSpPr/>
            <p:nvPr/>
          </p:nvSpPr>
          <p:spPr>
            <a:xfrm>
              <a:off x="6066049" y="50657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4"/>
            <p:cNvSpPr/>
            <p:nvPr/>
          </p:nvSpPr>
          <p:spPr>
            <a:xfrm>
              <a:off x="6380577" y="50657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4"/>
            <p:cNvSpPr/>
            <p:nvPr/>
          </p:nvSpPr>
          <p:spPr>
            <a:xfrm>
              <a:off x="6066049" y="19352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4"/>
            <p:cNvSpPr/>
            <p:nvPr/>
          </p:nvSpPr>
          <p:spPr>
            <a:xfrm>
              <a:off x="6380577" y="19352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4"/>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4"/>
            <p:cNvSpPr/>
            <p:nvPr/>
          </p:nvSpPr>
          <p:spPr>
            <a:xfrm>
              <a:off x="6222576"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4"/>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4"/>
            <p:cNvSpPr/>
            <p:nvPr/>
          </p:nvSpPr>
          <p:spPr>
            <a:xfrm>
              <a:off x="6222576"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4"/>
            <p:cNvSpPr/>
            <p:nvPr/>
          </p:nvSpPr>
          <p:spPr>
            <a:xfrm>
              <a:off x="6538578"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4"/>
            <p:cNvSpPr/>
            <p:nvPr/>
          </p:nvSpPr>
          <p:spPr>
            <a:xfrm>
              <a:off x="6222576"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4"/>
            <p:cNvSpPr/>
            <p:nvPr/>
          </p:nvSpPr>
          <p:spPr>
            <a:xfrm>
              <a:off x="6066049" y="1135632"/>
              <a:ext cx="95218" cy="95096"/>
            </a:xfrm>
            <a:custGeom>
              <a:rect b="b" l="l" r="r" t="t"/>
              <a:pathLst>
                <a:path extrusionOk="0" h="774" w="775">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4"/>
            <p:cNvSpPr/>
            <p:nvPr/>
          </p:nvSpPr>
          <p:spPr>
            <a:xfrm>
              <a:off x="6380577" y="1135632"/>
              <a:ext cx="95218" cy="95096"/>
            </a:xfrm>
            <a:custGeom>
              <a:rect b="b" l="l" r="r" t="t"/>
              <a:pathLst>
                <a:path extrusionOk="0" h="774" w="775">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4"/>
            <p:cNvSpPr/>
            <p:nvPr/>
          </p:nvSpPr>
          <p:spPr>
            <a:xfrm>
              <a:off x="6066049" y="821105"/>
              <a:ext cx="95218" cy="95218"/>
            </a:xfrm>
            <a:custGeom>
              <a:rect b="b" l="l" r="r" t="t"/>
              <a:pathLst>
                <a:path extrusionOk="0" h="775" w="775">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4"/>
            <p:cNvSpPr/>
            <p:nvPr/>
          </p:nvSpPr>
          <p:spPr>
            <a:xfrm>
              <a:off x="6380577" y="821105"/>
              <a:ext cx="95218" cy="95218"/>
            </a:xfrm>
            <a:custGeom>
              <a:rect b="b" l="l" r="r" t="t"/>
              <a:pathLst>
                <a:path extrusionOk="0" h="775" w="775">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4"/>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4"/>
            <p:cNvSpPr/>
            <p:nvPr/>
          </p:nvSpPr>
          <p:spPr>
            <a:xfrm>
              <a:off x="6222576"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4"/>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4"/>
            <p:cNvSpPr/>
            <p:nvPr/>
          </p:nvSpPr>
          <p:spPr>
            <a:xfrm>
              <a:off x="6222576"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4"/>
            <p:cNvSpPr/>
            <p:nvPr/>
          </p:nvSpPr>
          <p:spPr>
            <a:xfrm>
              <a:off x="6538578"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4"/>
            <p:cNvSpPr/>
            <p:nvPr/>
          </p:nvSpPr>
          <p:spPr>
            <a:xfrm>
              <a:off x="6222576"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4"/>
            <p:cNvSpPr/>
            <p:nvPr/>
          </p:nvSpPr>
          <p:spPr>
            <a:xfrm>
              <a:off x="6066049" y="1763090"/>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4"/>
            <p:cNvSpPr/>
            <p:nvPr/>
          </p:nvSpPr>
          <p:spPr>
            <a:xfrm>
              <a:off x="6380577" y="1763090"/>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4"/>
            <p:cNvSpPr/>
            <p:nvPr/>
          </p:nvSpPr>
          <p:spPr>
            <a:xfrm>
              <a:off x="6066049" y="1448685"/>
              <a:ext cx="95218" cy="95096"/>
            </a:xfrm>
            <a:custGeom>
              <a:rect b="b" l="l" r="r" t="t"/>
              <a:pathLst>
                <a:path extrusionOk="0" h="774"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4"/>
            <p:cNvSpPr/>
            <p:nvPr/>
          </p:nvSpPr>
          <p:spPr>
            <a:xfrm>
              <a:off x="6380577" y="1448685"/>
              <a:ext cx="95218" cy="95096"/>
            </a:xfrm>
            <a:custGeom>
              <a:rect b="b" l="l" r="r" t="t"/>
              <a:pathLst>
                <a:path extrusionOk="0" h="774"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4"/>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4"/>
            <p:cNvSpPr/>
            <p:nvPr/>
          </p:nvSpPr>
          <p:spPr>
            <a:xfrm>
              <a:off x="6222576"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4"/>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4"/>
            <p:cNvSpPr/>
            <p:nvPr/>
          </p:nvSpPr>
          <p:spPr>
            <a:xfrm>
              <a:off x="6222576"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4"/>
            <p:cNvSpPr/>
            <p:nvPr/>
          </p:nvSpPr>
          <p:spPr>
            <a:xfrm>
              <a:off x="6538578"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4"/>
            <p:cNvSpPr/>
            <p:nvPr/>
          </p:nvSpPr>
          <p:spPr>
            <a:xfrm>
              <a:off x="6222576"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4"/>
            <p:cNvSpPr/>
            <p:nvPr/>
          </p:nvSpPr>
          <p:spPr>
            <a:xfrm>
              <a:off x="6066049" y="2389196"/>
              <a:ext cx="95218" cy="95218"/>
            </a:xfrm>
            <a:custGeom>
              <a:rect b="b" l="l" r="r" t="t"/>
              <a:pathLst>
                <a:path extrusionOk="0" h="775" w="775">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4"/>
            <p:cNvSpPr/>
            <p:nvPr/>
          </p:nvSpPr>
          <p:spPr>
            <a:xfrm>
              <a:off x="6380577" y="2389196"/>
              <a:ext cx="95218" cy="95218"/>
            </a:xfrm>
            <a:custGeom>
              <a:rect b="b" l="l" r="r" t="t"/>
              <a:pathLst>
                <a:path extrusionOk="0" h="775" w="775">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4"/>
            <p:cNvSpPr/>
            <p:nvPr/>
          </p:nvSpPr>
          <p:spPr>
            <a:xfrm>
              <a:off x="6066049" y="2076143"/>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4"/>
            <p:cNvSpPr/>
            <p:nvPr/>
          </p:nvSpPr>
          <p:spPr>
            <a:xfrm>
              <a:off x="6380577" y="2076143"/>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4"/>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4"/>
            <p:cNvSpPr/>
            <p:nvPr/>
          </p:nvSpPr>
          <p:spPr>
            <a:xfrm>
              <a:off x="6222576"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4"/>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4"/>
            <p:cNvSpPr/>
            <p:nvPr/>
          </p:nvSpPr>
          <p:spPr>
            <a:xfrm>
              <a:off x="6222576"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4"/>
            <p:cNvSpPr/>
            <p:nvPr/>
          </p:nvSpPr>
          <p:spPr>
            <a:xfrm>
              <a:off x="6538578"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4"/>
            <p:cNvSpPr/>
            <p:nvPr/>
          </p:nvSpPr>
          <p:spPr>
            <a:xfrm>
              <a:off x="6222576"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4"/>
            <p:cNvSpPr/>
            <p:nvPr/>
          </p:nvSpPr>
          <p:spPr>
            <a:xfrm>
              <a:off x="6066049" y="3016777"/>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4"/>
            <p:cNvSpPr/>
            <p:nvPr/>
          </p:nvSpPr>
          <p:spPr>
            <a:xfrm>
              <a:off x="6380577" y="3016777"/>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4"/>
            <p:cNvSpPr/>
            <p:nvPr/>
          </p:nvSpPr>
          <p:spPr>
            <a:xfrm>
              <a:off x="6066049" y="2705198"/>
              <a:ext cx="95218" cy="93744"/>
            </a:xfrm>
            <a:custGeom>
              <a:rect b="b" l="l" r="r" t="t"/>
              <a:pathLst>
                <a:path extrusionOk="0" h="763" w="775">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4"/>
            <p:cNvSpPr/>
            <p:nvPr/>
          </p:nvSpPr>
          <p:spPr>
            <a:xfrm>
              <a:off x="6380577" y="2705198"/>
              <a:ext cx="95218" cy="93744"/>
            </a:xfrm>
            <a:custGeom>
              <a:rect b="b" l="l" r="r" t="t"/>
              <a:pathLst>
                <a:path extrusionOk="0" h="763" w="775">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4"/>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4"/>
            <p:cNvSpPr/>
            <p:nvPr/>
          </p:nvSpPr>
          <p:spPr>
            <a:xfrm>
              <a:off x="6222576"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4"/>
            <p:cNvSpPr/>
            <p:nvPr/>
          </p:nvSpPr>
          <p:spPr>
            <a:xfrm>
              <a:off x="6538578"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4"/>
            <p:cNvSpPr/>
            <p:nvPr/>
          </p:nvSpPr>
          <p:spPr>
            <a:xfrm>
              <a:off x="6222576"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4"/>
            <p:cNvSpPr/>
            <p:nvPr/>
          </p:nvSpPr>
          <p:spPr>
            <a:xfrm>
              <a:off x="6066049" y="364435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4"/>
            <p:cNvSpPr/>
            <p:nvPr/>
          </p:nvSpPr>
          <p:spPr>
            <a:xfrm>
              <a:off x="6380577" y="364435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4"/>
            <p:cNvSpPr/>
            <p:nvPr/>
          </p:nvSpPr>
          <p:spPr>
            <a:xfrm>
              <a:off x="6066049" y="333130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4"/>
            <p:cNvSpPr/>
            <p:nvPr/>
          </p:nvSpPr>
          <p:spPr>
            <a:xfrm>
              <a:off x="6380577" y="333130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4"/>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4"/>
            <p:cNvSpPr/>
            <p:nvPr/>
          </p:nvSpPr>
          <p:spPr>
            <a:xfrm>
              <a:off x="6222576"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4"/>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4"/>
            <p:cNvSpPr/>
            <p:nvPr/>
          </p:nvSpPr>
          <p:spPr>
            <a:xfrm>
              <a:off x="9048777"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4"/>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4"/>
            <p:cNvSpPr/>
            <p:nvPr/>
          </p:nvSpPr>
          <p:spPr>
            <a:xfrm>
              <a:off x="9048777"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4"/>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4"/>
            <p:cNvSpPr/>
            <p:nvPr/>
          </p:nvSpPr>
          <p:spPr>
            <a:xfrm>
              <a:off x="9048777"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4"/>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4"/>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4"/>
            <p:cNvSpPr/>
            <p:nvPr/>
          </p:nvSpPr>
          <p:spPr>
            <a:xfrm>
              <a:off x="8734250"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4"/>
            <p:cNvSpPr/>
            <p:nvPr/>
          </p:nvSpPr>
          <p:spPr>
            <a:xfrm>
              <a:off x="9048777"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4"/>
            <p:cNvSpPr/>
            <p:nvPr/>
          </p:nvSpPr>
          <p:spPr>
            <a:xfrm>
              <a:off x="8734250"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4"/>
            <p:cNvSpPr/>
            <p:nvPr/>
          </p:nvSpPr>
          <p:spPr>
            <a:xfrm>
              <a:off x="8576249" y="3942790"/>
              <a:ext cx="95218" cy="95218"/>
            </a:xfrm>
            <a:custGeom>
              <a:rect b="b" l="l" r="r" t="t"/>
              <a:pathLst>
                <a:path extrusionOk="0" h="775"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4"/>
            <p:cNvSpPr/>
            <p:nvPr/>
          </p:nvSpPr>
          <p:spPr>
            <a:xfrm>
              <a:off x="8890776" y="3942790"/>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4"/>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4"/>
            <p:cNvSpPr/>
            <p:nvPr/>
          </p:nvSpPr>
          <p:spPr>
            <a:xfrm>
              <a:off x="8419722"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4"/>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4"/>
            <p:cNvSpPr/>
            <p:nvPr/>
          </p:nvSpPr>
          <p:spPr>
            <a:xfrm>
              <a:off x="8734250"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4"/>
            <p:cNvSpPr/>
            <p:nvPr/>
          </p:nvSpPr>
          <p:spPr>
            <a:xfrm>
              <a:off x="9048777"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4"/>
            <p:cNvSpPr/>
            <p:nvPr/>
          </p:nvSpPr>
          <p:spPr>
            <a:xfrm>
              <a:off x="8734250"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4"/>
            <p:cNvSpPr/>
            <p:nvPr/>
          </p:nvSpPr>
          <p:spPr>
            <a:xfrm>
              <a:off x="8576249" y="4570248"/>
              <a:ext cx="95218" cy="93744"/>
            </a:xfrm>
            <a:custGeom>
              <a:rect b="b" l="l" r="r" t="t"/>
              <a:pathLst>
                <a:path extrusionOk="0" h="763" w="775">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4"/>
            <p:cNvSpPr/>
            <p:nvPr/>
          </p:nvSpPr>
          <p:spPr>
            <a:xfrm>
              <a:off x="8890776" y="4570248"/>
              <a:ext cx="95218" cy="93744"/>
            </a:xfrm>
            <a:custGeom>
              <a:rect b="b" l="l" r="r" t="t"/>
              <a:pathLst>
                <a:path extrusionOk="0" h="763" w="775">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4"/>
            <p:cNvSpPr/>
            <p:nvPr/>
          </p:nvSpPr>
          <p:spPr>
            <a:xfrm>
              <a:off x="8576249" y="4257195"/>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4"/>
            <p:cNvSpPr/>
            <p:nvPr/>
          </p:nvSpPr>
          <p:spPr>
            <a:xfrm>
              <a:off x="8890776" y="4257195"/>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4"/>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4"/>
            <p:cNvSpPr/>
            <p:nvPr/>
          </p:nvSpPr>
          <p:spPr>
            <a:xfrm>
              <a:off x="8419722"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4"/>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4"/>
            <p:cNvSpPr/>
            <p:nvPr/>
          </p:nvSpPr>
          <p:spPr>
            <a:xfrm>
              <a:off x="8734250"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4"/>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4"/>
            <p:cNvSpPr/>
            <p:nvPr/>
          </p:nvSpPr>
          <p:spPr>
            <a:xfrm>
              <a:off x="9048777"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4"/>
            <p:cNvSpPr/>
            <p:nvPr/>
          </p:nvSpPr>
          <p:spPr>
            <a:xfrm>
              <a:off x="8734250"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4"/>
            <p:cNvSpPr/>
            <p:nvPr/>
          </p:nvSpPr>
          <p:spPr>
            <a:xfrm>
              <a:off x="8576249" y="4884775"/>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4"/>
            <p:cNvSpPr/>
            <p:nvPr/>
          </p:nvSpPr>
          <p:spPr>
            <a:xfrm>
              <a:off x="8890776" y="4884775"/>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4"/>
            <p:cNvSpPr/>
            <p:nvPr/>
          </p:nvSpPr>
          <p:spPr>
            <a:xfrm>
              <a:off x="8419722"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4"/>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4"/>
            <p:cNvSpPr/>
            <p:nvPr/>
          </p:nvSpPr>
          <p:spPr>
            <a:xfrm>
              <a:off x="8734250"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4"/>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4"/>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4"/>
            <p:cNvSpPr/>
            <p:nvPr/>
          </p:nvSpPr>
          <p:spPr>
            <a:xfrm>
              <a:off x="8106669"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4"/>
            <p:cNvSpPr/>
            <p:nvPr/>
          </p:nvSpPr>
          <p:spPr>
            <a:xfrm>
              <a:off x="8419722"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4"/>
            <p:cNvSpPr/>
            <p:nvPr/>
          </p:nvSpPr>
          <p:spPr>
            <a:xfrm>
              <a:off x="8106669" y="3784789"/>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4"/>
            <p:cNvSpPr/>
            <p:nvPr/>
          </p:nvSpPr>
          <p:spPr>
            <a:xfrm>
              <a:off x="7950142" y="3942790"/>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4"/>
            <p:cNvSpPr/>
            <p:nvPr/>
          </p:nvSpPr>
          <p:spPr>
            <a:xfrm>
              <a:off x="8263196"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4"/>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4"/>
            <p:cNvSpPr/>
            <p:nvPr/>
          </p:nvSpPr>
          <p:spPr>
            <a:xfrm>
              <a:off x="7792142"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4"/>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4"/>
            <p:cNvSpPr/>
            <p:nvPr/>
          </p:nvSpPr>
          <p:spPr>
            <a:xfrm>
              <a:off x="8106669"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4"/>
            <p:cNvSpPr/>
            <p:nvPr/>
          </p:nvSpPr>
          <p:spPr>
            <a:xfrm>
              <a:off x="8419722"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4"/>
            <p:cNvSpPr/>
            <p:nvPr/>
          </p:nvSpPr>
          <p:spPr>
            <a:xfrm>
              <a:off x="8106669" y="4413721"/>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4"/>
            <p:cNvSpPr/>
            <p:nvPr/>
          </p:nvSpPr>
          <p:spPr>
            <a:xfrm>
              <a:off x="7950142" y="4570248"/>
              <a:ext cx="95218" cy="93744"/>
            </a:xfrm>
            <a:custGeom>
              <a:rect b="b" l="l" r="r" t="t"/>
              <a:pathLst>
                <a:path extrusionOk="0" h="763" w="775">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4"/>
            <p:cNvSpPr/>
            <p:nvPr/>
          </p:nvSpPr>
          <p:spPr>
            <a:xfrm>
              <a:off x="8263196"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4"/>
            <p:cNvSpPr/>
            <p:nvPr/>
          </p:nvSpPr>
          <p:spPr>
            <a:xfrm>
              <a:off x="7950142" y="4257195"/>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4"/>
            <p:cNvSpPr/>
            <p:nvPr/>
          </p:nvSpPr>
          <p:spPr>
            <a:xfrm>
              <a:off x="8263196"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4"/>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4"/>
            <p:cNvSpPr/>
            <p:nvPr/>
          </p:nvSpPr>
          <p:spPr>
            <a:xfrm>
              <a:off x="7792142"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4"/>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4"/>
            <p:cNvSpPr/>
            <p:nvPr/>
          </p:nvSpPr>
          <p:spPr>
            <a:xfrm>
              <a:off x="8106669"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4"/>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4"/>
            <p:cNvSpPr/>
            <p:nvPr/>
          </p:nvSpPr>
          <p:spPr>
            <a:xfrm>
              <a:off x="8419722"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4"/>
            <p:cNvSpPr/>
            <p:nvPr/>
          </p:nvSpPr>
          <p:spPr>
            <a:xfrm>
              <a:off x="8106669" y="5041302"/>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4"/>
            <p:cNvSpPr/>
            <p:nvPr/>
          </p:nvSpPr>
          <p:spPr>
            <a:xfrm>
              <a:off x="7950142" y="4884775"/>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4"/>
            <p:cNvSpPr/>
            <p:nvPr/>
          </p:nvSpPr>
          <p:spPr>
            <a:xfrm>
              <a:off x="8263196"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4"/>
            <p:cNvSpPr/>
            <p:nvPr/>
          </p:nvSpPr>
          <p:spPr>
            <a:xfrm>
              <a:off x="7792142"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4"/>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4"/>
            <p:cNvSpPr/>
            <p:nvPr/>
          </p:nvSpPr>
          <p:spPr>
            <a:xfrm>
              <a:off x="8106669"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4"/>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4"/>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4"/>
            <p:cNvSpPr/>
            <p:nvPr/>
          </p:nvSpPr>
          <p:spPr>
            <a:xfrm>
              <a:off x="7479088"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4"/>
            <p:cNvSpPr/>
            <p:nvPr/>
          </p:nvSpPr>
          <p:spPr>
            <a:xfrm>
              <a:off x="7792142"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4"/>
            <p:cNvSpPr/>
            <p:nvPr/>
          </p:nvSpPr>
          <p:spPr>
            <a:xfrm>
              <a:off x="7479088" y="3784789"/>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4"/>
            <p:cNvSpPr/>
            <p:nvPr/>
          </p:nvSpPr>
          <p:spPr>
            <a:xfrm>
              <a:off x="7322562" y="3942790"/>
              <a:ext cx="95218" cy="95218"/>
            </a:xfrm>
            <a:custGeom>
              <a:rect b="b" l="l" r="r" t="t"/>
              <a:pathLst>
                <a:path extrusionOk="0" h="775"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4"/>
            <p:cNvSpPr/>
            <p:nvPr/>
          </p:nvSpPr>
          <p:spPr>
            <a:xfrm>
              <a:off x="7635615" y="3942790"/>
              <a:ext cx="93744" cy="95218"/>
            </a:xfrm>
            <a:custGeom>
              <a:rect b="b" l="l" r="r" t="t"/>
              <a:pathLst>
                <a:path extrusionOk="0" h="775"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4"/>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4"/>
            <p:cNvSpPr/>
            <p:nvPr/>
          </p:nvSpPr>
          <p:spPr>
            <a:xfrm>
              <a:off x="7164684"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4"/>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4"/>
            <p:cNvSpPr/>
            <p:nvPr/>
          </p:nvSpPr>
          <p:spPr>
            <a:xfrm>
              <a:off x="7479088"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4"/>
            <p:cNvSpPr/>
            <p:nvPr/>
          </p:nvSpPr>
          <p:spPr>
            <a:xfrm>
              <a:off x="7792142"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4"/>
            <p:cNvSpPr/>
            <p:nvPr/>
          </p:nvSpPr>
          <p:spPr>
            <a:xfrm>
              <a:off x="7479088" y="4413721"/>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4"/>
            <p:cNvSpPr/>
            <p:nvPr/>
          </p:nvSpPr>
          <p:spPr>
            <a:xfrm>
              <a:off x="7322562" y="4570248"/>
              <a:ext cx="95218" cy="93744"/>
            </a:xfrm>
            <a:custGeom>
              <a:rect b="b" l="l" r="r" t="t"/>
              <a:pathLst>
                <a:path extrusionOk="0" h="763" w="775">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4"/>
            <p:cNvSpPr/>
            <p:nvPr/>
          </p:nvSpPr>
          <p:spPr>
            <a:xfrm>
              <a:off x="7635615" y="4570248"/>
              <a:ext cx="93744" cy="93744"/>
            </a:xfrm>
            <a:custGeom>
              <a:rect b="b" l="l" r="r" t="t"/>
              <a:pathLst>
                <a:path extrusionOk="0" h="763" w="763">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4"/>
            <p:cNvSpPr/>
            <p:nvPr/>
          </p:nvSpPr>
          <p:spPr>
            <a:xfrm>
              <a:off x="7322562" y="4257195"/>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4"/>
            <p:cNvSpPr/>
            <p:nvPr/>
          </p:nvSpPr>
          <p:spPr>
            <a:xfrm>
              <a:off x="7635615" y="4257195"/>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4"/>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4"/>
            <p:cNvSpPr/>
            <p:nvPr/>
          </p:nvSpPr>
          <p:spPr>
            <a:xfrm>
              <a:off x="7164684"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4"/>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4"/>
            <p:cNvSpPr/>
            <p:nvPr/>
          </p:nvSpPr>
          <p:spPr>
            <a:xfrm>
              <a:off x="7479088"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4"/>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4"/>
            <p:cNvSpPr/>
            <p:nvPr/>
          </p:nvSpPr>
          <p:spPr>
            <a:xfrm>
              <a:off x="7792142"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4"/>
            <p:cNvSpPr/>
            <p:nvPr/>
          </p:nvSpPr>
          <p:spPr>
            <a:xfrm>
              <a:off x="7479088" y="5041302"/>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4"/>
            <p:cNvSpPr/>
            <p:nvPr/>
          </p:nvSpPr>
          <p:spPr>
            <a:xfrm>
              <a:off x="7322562" y="4884775"/>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4"/>
            <p:cNvSpPr/>
            <p:nvPr/>
          </p:nvSpPr>
          <p:spPr>
            <a:xfrm>
              <a:off x="7635615" y="4884775"/>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4"/>
            <p:cNvSpPr/>
            <p:nvPr/>
          </p:nvSpPr>
          <p:spPr>
            <a:xfrm>
              <a:off x="7164684"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4"/>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4"/>
            <p:cNvSpPr/>
            <p:nvPr/>
          </p:nvSpPr>
          <p:spPr>
            <a:xfrm>
              <a:off x="7479088"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4"/>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4"/>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4"/>
            <p:cNvSpPr/>
            <p:nvPr/>
          </p:nvSpPr>
          <p:spPr>
            <a:xfrm>
              <a:off x="6850156"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4"/>
            <p:cNvSpPr/>
            <p:nvPr/>
          </p:nvSpPr>
          <p:spPr>
            <a:xfrm>
              <a:off x="7164684"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4"/>
            <p:cNvSpPr/>
            <p:nvPr/>
          </p:nvSpPr>
          <p:spPr>
            <a:xfrm>
              <a:off x="6850156" y="3784789"/>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4"/>
            <p:cNvSpPr/>
            <p:nvPr/>
          </p:nvSpPr>
          <p:spPr>
            <a:xfrm>
              <a:off x="6693630" y="3942790"/>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4"/>
            <p:cNvSpPr/>
            <p:nvPr/>
          </p:nvSpPr>
          <p:spPr>
            <a:xfrm>
              <a:off x="7008157"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4"/>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4"/>
            <p:cNvSpPr/>
            <p:nvPr/>
          </p:nvSpPr>
          <p:spPr>
            <a:xfrm>
              <a:off x="6538578"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4"/>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4"/>
            <p:cNvSpPr/>
            <p:nvPr/>
          </p:nvSpPr>
          <p:spPr>
            <a:xfrm>
              <a:off x="6850156"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4"/>
            <p:cNvSpPr/>
            <p:nvPr/>
          </p:nvSpPr>
          <p:spPr>
            <a:xfrm>
              <a:off x="7164684"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4"/>
            <p:cNvSpPr/>
            <p:nvPr/>
          </p:nvSpPr>
          <p:spPr>
            <a:xfrm>
              <a:off x="6850156" y="4413721"/>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4"/>
            <p:cNvSpPr/>
            <p:nvPr/>
          </p:nvSpPr>
          <p:spPr>
            <a:xfrm>
              <a:off x="6693630" y="4570248"/>
              <a:ext cx="95218" cy="93744"/>
            </a:xfrm>
            <a:custGeom>
              <a:rect b="b" l="l" r="r" t="t"/>
              <a:pathLst>
                <a:path extrusionOk="0" h="763" w="775">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4"/>
            <p:cNvSpPr/>
            <p:nvPr/>
          </p:nvSpPr>
          <p:spPr>
            <a:xfrm>
              <a:off x="7008157"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4"/>
            <p:cNvSpPr/>
            <p:nvPr/>
          </p:nvSpPr>
          <p:spPr>
            <a:xfrm>
              <a:off x="6693630" y="4257195"/>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4"/>
            <p:cNvSpPr/>
            <p:nvPr/>
          </p:nvSpPr>
          <p:spPr>
            <a:xfrm>
              <a:off x="7008157"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4"/>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4"/>
            <p:cNvSpPr/>
            <p:nvPr/>
          </p:nvSpPr>
          <p:spPr>
            <a:xfrm>
              <a:off x="6538578"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4"/>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4"/>
            <p:cNvSpPr/>
            <p:nvPr/>
          </p:nvSpPr>
          <p:spPr>
            <a:xfrm>
              <a:off x="6850156"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4"/>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4"/>
            <p:cNvSpPr/>
            <p:nvPr/>
          </p:nvSpPr>
          <p:spPr>
            <a:xfrm>
              <a:off x="7164684"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4"/>
            <p:cNvSpPr/>
            <p:nvPr/>
          </p:nvSpPr>
          <p:spPr>
            <a:xfrm>
              <a:off x="6850156" y="5041302"/>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4"/>
            <p:cNvSpPr/>
            <p:nvPr/>
          </p:nvSpPr>
          <p:spPr>
            <a:xfrm>
              <a:off x="6693630" y="4884775"/>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4"/>
            <p:cNvSpPr/>
            <p:nvPr/>
          </p:nvSpPr>
          <p:spPr>
            <a:xfrm>
              <a:off x="7008157"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4"/>
            <p:cNvSpPr/>
            <p:nvPr/>
          </p:nvSpPr>
          <p:spPr>
            <a:xfrm>
              <a:off x="6538578"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4"/>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4"/>
            <p:cNvSpPr/>
            <p:nvPr/>
          </p:nvSpPr>
          <p:spPr>
            <a:xfrm>
              <a:off x="6850156"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4"/>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4"/>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4"/>
            <p:cNvSpPr/>
            <p:nvPr/>
          </p:nvSpPr>
          <p:spPr>
            <a:xfrm>
              <a:off x="6222576"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4"/>
            <p:cNvSpPr/>
            <p:nvPr/>
          </p:nvSpPr>
          <p:spPr>
            <a:xfrm>
              <a:off x="6538578"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4"/>
            <p:cNvSpPr/>
            <p:nvPr/>
          </p:nvSpPr>
          <p:spPr>
            <a:xfrm>
              <a:off x="6222576"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4"/>
            <p:cNvSpPr/>
            <p:nvPr/>
          </p:nvSpPr>
          <p:spPr>
            <a:xfrm>
              <a:off x="6066049" y="3942790"/>
              <a:ext cx="95218" cy="95218"/>
            </a:xfrm>
            <a:custGeom>
              <a:rect b="b" l="l" r="r" t="t"/>
              <a:pathLst>
                <a:path extrusionOk="0" h="775"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4"/>
            <p:cNvSpPr/>
            <p:nvPr/>
          </p:nvSpPr>
          <p:spPr>
            <a:xfrm>
              <a:off x="6380577" y="3942790"/>
              <a:ext cx="95218" cy="95218"/>
            </a:xfrm>
            <a:custGeom>
              <a:rect b="b" l="l" r="r" t="t"/>
              <a:pathLst>
                <a:path extrusionOk="0" h="775"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4"/>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4"/>
            <p:cNvSpPr/>
            <p:nvPr/>
          </p:nvSpPr>
          <p:spPr>
            <a:xfrm>
              <a:off x="6222576"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4"/>
            <p:cNvSpPr/>
            <p:nvPr/>
          </p:nvSpPr>
          <p:spPr>
            <a:xfrm>
              <a:off x="6538578"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4"/>
            <p:cNvSpPr/>
            <p:nvPr/>
          </p:nvSpPr>
          <p:spPr>
            <a:xfrm>
              <a:off x="6222576"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4"/>
            <p:cNvSpPr/>
            <p:nvPr/>
          </p:nvSpPr>
          <p:spPr>
            <a:xfrm>
              <a:off x="6066049" y="4570248"/>
              <a:ext cx="95218" cy="93744"/>
            </a:xfrm>
            <a:custGeom>
              <a:rect b="b" l="l" r="r" t="t"/>
              <a:pathLst>
                <a:path extrusionOk="0" h="763" w="775">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4"/>
            <p:cNvSpPr/>
            <p:nvPr/>
          </p:nvSpPr>
          <p:spPr>
            <a:xfrm>
              <a:off x="6380577" y="4570248"/>
              <a:ext cx="95218" cy="93744"/>
            </a:xfrm>
            <a:custGeom>
              <a:rect b="b" l="l" r="r" t="t"/>
              <a:pathLst>
                <a:path extrusionOk="0" h="763" w="775">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4"/>
            <p:cNvSpPr/>
            <p:nvPr/>
          </p:nvSpPr>
          <p:spPr>
            <a:xfrm>
              <a:off x="6066049" y="4257195"/>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4"/>
            <p:cNvSpPr/>
            <p:nvPr/>
          </p:nvSpPr>
          <p:spPr>
            <a:xfrm>
              <a:off x="6380577" y="4257195"/>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4"/>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4"/>
            <p:cNvSpPr/>
            <p:nvPr/>
          </p:nvSpPr>
          <p:spPr>
            <a:xfrm>
              <a:off x="6222576"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4"/>
            <p:cNvSpPr/>
            <p:nvPr/>
          </p:nvSpPr>
          <p:spPr>
            <a:xfrm>
              <a:off x="6538578"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4"/>
            <p:cNvSpPr/>
            <p:nvPr/>
          </p:nvSpPr>
          <p:spPr>
            <a:xfrm>
              <a:off x="6222576"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4"/>
            <p:cNvSpPr/>
            <p:nvPr/>
          </p:nvSpPr>
          <p:spPr>
            <a:xfrm>
              <a:off x="6066049" y="4884775"/>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4"/>
            <p:cNvSpPr/>
            <p:nvPr/>
          </p:nvSpPr>
          <p:spPr>
            <a:xfrm>
              <a:off x="6380577" y="4884775"/>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4"/>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4"/>
            <p:cNvSpPr/>
            <p:nvPr/>
          </p:nvSpPr>
          <p:spPr>
            <a:xfrm>
              <a:off x="6222576"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08" name="Google Shape;3208;p4"/>
          <p:cNvSpPr txBox="1"/>
          <p:nvPr>
            <p:ph type="title"/>
          </p:nvPr>
        </p:nvSpPr>
        <p:spPr>
          <a:xfrm>
            <a:off x="2706000" y="2303250"/>
            <a:ext cx="3732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209" name="Google Shape;3209;p4"/>
          <p:cNvSpPr txBox="1"/>
          <p:nvPr>
            <p:ph hasCustomPrompt="1" idx="2" type="title"/>
          </p:nvPr>
        </p:nvSpPr>
        <p:spPr>
          <a:xfrm>
            <a:off x="3484800" y="1462650"/>
            <a:ext cx="2174400" cy="1145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210" name="Google Shape;3210;p4"/>
          <p:cNvSpPr txBox="1"/>
          <p:nvPr>
            <p:ph idx="1" type="subTitle"/>
          </p:nvPr>
        </p:nvSpPr>
        <p:spPr>
          <a:xfrm>
            <a:off x="3193975" y="2905375"/>
            <a:ext cx="2755800" cy="59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spcBef>
                <a:spcPts val="1600"/>
              </a:spcBef>
              <a:spcAft>
                <a:spcPts val="0"/>
              </a:spcAft>
              <a:buSzPts val="1600"/>
              <a:buNone/>
              <a:defRPr/>
            </a:lvl2pPr>
            <a:lvl3pPr lvl="2" rtl="0" algn="ctr">
              <a:spcBef>
                <a:spcPts val="1600"/>
              </a:spcBef>
              <a:spcAft>
                <a:spcPts val="0"/>
              </a:spcAft>
              <a:buSzPts val="1600"/>
              <a:buNone/>
              <a:defRPr/>
            </a:lvl3pPr>
            <a:lvl4pPr lvl="3" rtl="0" algn="ctr">
              <a:spcBef>
                <a:spcPts val="1600"/>
              </a:spcBef>
              <a:spcAft>
                <a:spcPts val="0"/>
              </a:spcAft>
              <a:buSzPts val="1600"/>
              <a:buNone/>
              <a:defRPr/>
            </a:lvl4pPr>
            <a:lvl5pPr lvl="4" rtl="0" algn="ctr">
              <a:spcBef>
                <a:spcPts val="1600"/>
              </a:spcBef>
              <a:spcAft>
                <a:spcPts val="0"/>
              </a:spcAft>
              <a:buSzPts val="1600"/>
              <a:buNone/>
              <a:defRPr/>
            </a:lvl5pPr>
            <a:lvl6pPr lvl="5" rtl="0" algn="ctr">
              <a:spcBef>
                <a:spcPts val="1600"/>
              </a:spcBef>
              <a:spcAft>
                <a:spcPts val="0"/>
              </a:spcAft>
              <a:buSzPts val="1600"/>
              <a:buNone/>
              <a:defRPr/>
            </a:lvl6pPr>
            <a:lvl7pPr lvl="6" rtl="0" algn="ctr">
              <a:spcBef>
                <a:spcPts val="1600"/>
              </a:spcBef>
              <a:spcAft>
                <a:spcPts val="0"/>
              </a:spcAft>
              <a:buSzPts val="1600"/>
              <a:buNone/>
              <a:defRPr/>
            </a:lvl7pPr>
            <a:lvl8pPr lvl="7" rtl="0" algn="ctr">
              <a:spcBef>
                <a:spcPts val="1600"/>
              </a:spcBef>
              <a:spcAft>
                <a:spcPts val="0"/>
              </a:spcAft>
              <a:buSzPts val="1600"/>
              <a:buNone/>
              <a:defRPr/>
            </a:lvl8pPr>
            <a:lvl9pPr lvl="8" rtl="0" algn="ctr">
              <a:spcBef>
                <a:spcPts val="1600"/>
              </a:spcBef>
              <a:spcAft>
                <a:spcPts val="1600"/>
              </a:spcAft>
              <a:buSzPts val="1600"/>
              <a:buNone/>
              <a:defRPr/>
            </a:lvl9pPr>
          </a:lstStyle>
          <a:p/>
        </p:txBody>
      </p:sp>
      <p:sp>
        <p:nvSpPr>
          <p:cNvPr id="3211" name="Google Shape;3211;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_2_1">
    <p:bg>
      <p:bgPr>
        <a:solidFill>
          <a:schemeClr val="accent2"/>
        </a:solidFill>
      </p:bgPr>
    </p:bg>
    <p:spTree>
      <p:nvGrpSpPr>
        <p:cNvPr id="6876" name="Shape 6876"/>
        <p:cNvGrpSpPr/>
        <p:nvPr/>
      </p:nvGrpSpPr>
      <p:grpSpPr>
        <a:xfrm>
          <a:off x="0" y="0"/>
          <a:ext cx="0" cy="0"/>
          <a:chOff x="0" y="0"/>
          <a:chExt cx="0" cy="0"/>
        </a:xfrm>
      </p:grpSpPr>
      <p:grpSp>
        <p:nvGrpSpPr>
          <p:cNvPr id="6877" name="Google Shape;6877;p31"/>
          <p:cNvGrpSpPr/>
          <p:nvPr/>
        </p:nvGrpSpPr>
        <p:grpSpPr>
          <a:xfrm>
            <a:off x="0" y="-50"/>
            <a:ext cx="9148262" cy="5143598"/>
            <a:chOff x="0" y="-50"/>
            <a:chExt cx="9148262" cy="5143598"/>
          </a:xfrm>
        </p:grpSpPr>
        <p:sp>
          <p:nvSpPr>
            <p:cNvPr id="6878" name="Google Shape;6878;p31"/>
            <p:cNvSpPr/>
            <p:nvPr/>
          </p:nvSpPr>
          <p:spPr>
            <a:xfrm>
              <a:off x="4325059" y="0"/>
              <a:ext cx="493862" cy="2571817"/>
            </a:xfrm>
            <a:custGeom>
              <a:rect b="b" l="l" r="r" t="t"/>
              <a:pathLst>
                <a:path extrusionOk="0" h="37208" w="7145">
                  <a:moveTo>
                    <a:pt x="1" y="1"/>
                  </a:moveTo>
                  <a:lnTo>
                    <a:pt x="3572" y="37208"/>
                  </a:lnTo>
                  <a:lnTo>
                    <a:pt x="71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9" name="Google Shape;6879;p31"/>
            <p:cNvSpPr/>
            <p:nvPr/>
          </p:nvSpPr>
          <p:spPr>
            <a:xfrm>
              <a:off x="2276476" y="0"/>
              <a:ext cx="2295578" cy="2571817"/>
            </a:xfrm>
            <a:custGeom>
              <a:rect b="b" l="l" r="r" t="t"/>
              <a:pathLst>
                <a:path extrusionOk="0" h="37208" w="26504">
                  <a:moveTo>
                    <a:pt x="0" y="1"/>
                  </a:moveTo>
                  <a:lnTo>
                    <a:pt x="26503" y="37208"/>
                  </a:lnTo>
                  <a:lnTo>
                    <a:pt x="95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0" name="Google Shape;6880;p31"/>
            <p:cNvSpPr/>
            <p:nvPr/>
          </p:nvSpPr>
          <p:spPr>
            <a:xfrm>
              <a:off x="0" y="0"/>
              <a:ext cx="4576212" cy="2571219"/>
            </a:xfrm>
            <a:custGeom>
              <a:rect b="b" l="l" r="r" t="t"/>
              <a:pathLst>
                <a:path extrusionOk="0" h="26504" w="37208">
                  <a:moveTo>
                    <a:pt x="0" y="0"/>
                  </a:moveTo>
                  <a:lnTo>
                    <a:pt x="0" y="9525"/>
                  </a:lnTo>
                  <a:lnTo>
                    <a:pt x="37207" y="26504"/>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1" name="Google Shape;6881;p31"/>
            <p:cNvSpPr/>
            <p:nvPr/>
          </p:nvSpPr>
          <p:spPr>
            <a:xfrm>
              <a:off x="0" y="2224569"/>
              <a:ext cx="4576212" cy="693154"/>
            </a:xfrm>
            <a:custGeom>
              <a:rect b="b" l="l" r="r" t="t"/>
              <a:pathLst>
                <a:path extrusionOk="0" h="7145" w="37208">
                  <a:moveTo>
                    <a:pt x="0" y="1"/>
                  </a:moveTo>
                  <a:lnTo>
                    <a:pt x="0" y="7145"/>
                  </a:lnTo>
                  <a:lnTo>
                    <a:pt x="37207" y="3573"/>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2" name="Google Shape;6882;p31"/>
            <p:cNvSpPr/>
            <p:nvPr/>
          </p:nvSpPr>
          <p:spPr>
            <a:xfrm>
              <a:off x="0" y="2571094"/>
              <a:ext cx="4576212" cy="2572383"/>
            </a:xfrm>
            <a:custGeom>
              <a:rect b="b" l="l" r="r" t="t"/>
              <a:pathLst>
                <a:path extrusionOk="0" h="26516" w="37208">
                  <a:moveTo>
                    <a:pt x="37207" y="1"/>
                  </a:moveTo>
                  <a:lnTo>
                    <a:pt x="0" y="16991"/>
                  </a:lnTo>
                  <a:lnTo>
                    <a:pt x="0" y="26516"/>
                  </a:lnTo>
                  <a:lnTo>
                    <a:pt x="372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3" name="Google Shape;6883;p31"/>
            <p:cNvSpPr/>
            <p:nvPr/>
          </p:nvSpPr>
          <p:spPr>
            <a:xfrm>
              <a:off x="2276476" y="2571725"/>
              <a:ext cx="2295578" cy="2571817"/>
            </a:xfrm>
            <a:custGeom>
              <a:rect b="b" l="l" r="r" t="t"/>
              <a:pathLst>
                <a:path extrusionOk="0" h="37208" w="26504">
                  <a:moveTo>
                    <a:pt x="26503" y="1"/>
                  </a:moveTo>
                  <a:lnTo>
                    <a:pt x="0" y="37208"/>
                  </a:lnTo>
                  <a:lnTo>
                    <a:pt x="9525" y="37208"/>
                  </a:lnTo>
                  <a:lnTo>
                    <a:pt x="2650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4" name="Google Shape;6884;p31"/>
            <p:cNvSpPr/>
            <p:nvPr/>
          </p:nvSpPr>
          <p:spPr>
            <a:xfrm>
              <a:off x="4325059" y="2571715"/>
              <a:ext cx="493862" cy="2571817"/>
            </a:xfrm>
            <a:custGeom>
              <a:rect b="b" l="l" r="r" t="t"/>
              <a:pathLst>
                <a:path extrusionOk="0" h="37208" w="7145">
                  <a:moveTo>
                    <a:pt x="3572" y="1"/>
                  </a:moveTo>
                  <a:lnTo>
                    <a:pt x="1" y="37208"/>
                  </a:lnTo>
                  <a:lnTo>
                    <a:pt x="7144" y="37208"/>
                  </a:lnTo>
                  <a:lnTo>
                    <a:pt x="35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5" name="Google Shape;6885;p31"/>
            <p:cNvSpPr/>
            <p:nvPr/>
          </p:nvSpPr>
          <p:spPr>
            <a:xfrm>
              <a:off x="4571949" y="2571725"/>
              <a:ext cx="2295578" cy="2571817"/>
            </a:xfrm>
            <a:custGeom>
              <a:rect b="b" l="l" r="r" t="t"/>
              <a:pathLst>
                <a:path extrusionOk="0" h="37208" w="26504">
                  <a:moveTo>
                    <a:pt x="0" y="1"/>
                  </a:moveTo>
                  <a:lnTo>
                    <a:pt x="16979" y="37208"/>
                  </a:lnTo>
                  <a:lnTo>
                    <a:pt x="26504" y="3720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6" name="Google Shape;6886;p31"/>
            <p:cNvSpPr/>
            <p:nvPr/>
          </p:nvSpPr>
          <p:spPr>
            <a:xfrm>
              <a:off x="4572050" y="2571098"/>
              <a:ext cx="4576212" cy="2572450"/>
            </a:xfrm>
            <a:custGeom>
              <a:rect b="b" l="l" r="r" t="t"/>
              <a:pathLst>
                <a:path extrusionOk="0" h="26516" w="37208">
                  <a:moveTo>
                    <a:pt x="0" y="1"/>
                  </a:moveTo>
                  <a:lnTo>
                    <a:pt x="37207" y="26516"/>
                  </a:lnTo>
                  <a:lnTo>
                    <a:pt x="37207" y="16991"/>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7" name="Google Shape;6887;p31"/>
            <p:cNvSpPr/>
            <p:nvPr/>
          </p:nvSpPr>
          <p:spPr>
            <a:xfrm>
              <a:off x="4572050" y="2224566"/>
              <a:ext cx="4576212" cy="693172"/>
            </a:xfrm>
            <a:custGeom>
              <a:rect b="b" l="l" r="r" t="t"/>
              <a:pathLst>
                <a:path extrusionOk="0" h="7145" w="37208">
                  <a:moveTo>
                    <a:pt x="37207" y="1"/>
                  </a:moveTo>
                  <a:lnTo>
                    <a:pt x="0" y="3573"/>
                  </a:lnTo>
                  <a:lnTo>
                    <a:pt x="37207" y="7145"/>
                  </a:lnTo>
                  <a:lnTo>
                    <a:pt x="372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8" name="Google Shape;6888;p31"/>
            <p:cNvSpPr/>
            <p:nvPr/>
          </p:nvSpPr>
          <p:spPr>
            <a:xfrm>
              <a:off x="4572050" y="-50"/>
              <a:ext cx="4576212" cy="2571286"/>
            </a:xfrm>
            <a:custGeom>
              <a:rect b="b" l="l" r="r" t="t"/>
              <a:pathLst>
                <a:path extrusionOk="0" h="26504" w="37208">
                  <a:moveTo>
                    <a:pt x="37207" y="0"/>
                  </a:moveTo>
                  <a:lnTo>
                    <a:pt x="0" y="26504"/>
                  </a:lnTo>
                  <a:lnTo>
                    <a:pt x="37207" y="9525"/>
                  </a:lnTo>
                  <a:lnTo>
                    <a:pt x="372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9" name="Google Shape;6889;p31"/>
            <p:cNvSpPr/>
            <p:nvPr/>
          </p:nvSpPr>
          <p:spPr>
            <a:xfrm>
              <a:off x="4571949" y="0"/>
              <a:ext cx="2295578" cy="2571817"/>
            </a:xfrm>
            <a:custGeom>
              <a:rect b="b" l="l" r="r" t="t"/>
              <a:pathLst>
                <a:path extrusionOk="0" h="37208" w="26504">
                  <a:moveTo>
                    <a:pt x="16979" y="1"/>
                  </a:moveTo>
                  <a:lnTo>
                    <a:pt x="0" y="37208"/>
                  </a:lnTo>
                  <a:lnTo>
                    <a:pt x="2650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90" name="Google Shape;6890;p31"/>
          <p:cNvSpPr txBox="1"/>
          <p:nvPr>
            <p:ph type="title"/>
          </p:nvPr>
        </p:nvSpPr>
        <p:spPr>
          <a:xfrm>
            <a:off x="1262700" y="540000"/>
            <a:ext cx="6618600" cy="99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91" name="Google Shape;6891;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_2_1_1">
    <p:bg>
      <p:bgPr>
        <a:solidFill>
          <a:schemeClr val="accent2"/>
        </a:solidFill>
      </p:bgPr>
    </p:bg>
    <p:spTree>
      <p:nvGrpSpPr>
        <p:cNvPr id="6892" name="Shape 6892"/>
        <p:cNvGrpSpPr/>
        <p:nvPr/>
      </p:nvGrpSpPr>
      <p:grpSpPr>
        <a:xfrm>
          <a:off x="0" y="0"/>
          <a:ext cx="0" cy="0"/>
          <a:chOff x="0" y="0"/>
          <a:chExt cx="0" cy="0"/>
        </a:xfrm>
      </p:grpSpPr>
      <p:grpSp>
        <p:nvGrpSpPr>
          <p:cNvPr id="6893" name="Google Shape;6893;p32"/>
          <p:cNvGrpSpPr/>
          <p:nvPr/>
        </p:nvGrpSpPr>
        <p:grpSpPr>
          <a:xfrm>
            <a:off x="0" y="-50"/>
            <a:ext cx="9148262" cy="5143598"/>
            <a:chOff x="0" y="-50"/>
            <a:chExt cx="9148262" cy="5143598"/>
          </a:xfrm>
        </p:grpSpPr>
        <p:sp>
          <p:nvSpPr>
            <p:cNvPr id="6894" name="Google Shape;6894;p32"/>
            <p:cNvSpPr/>
            <p:nvPr/>
          </p:nvSpPr>
          <p:spPr>
            <a:xfrm>
              <a:off x="4325059" y="0"/>
              <a:ext cx="493862" cy="2571817"/>
            </a:xfrm>
            <a:custGeom>
              <a:rect b="b" l="l" r="r" t="t"/>
              <a:pathLst>
                <a:path extrusionOk="0" h="37208" w="7145">
                  <a:moveTo>
                    <a:pt x="1" y="1"/>
                  </a:moveTo>
                  <a:lnTo>
                    <a:pt x="3572" y="37208"/>
                  </a:lnTo>
                  <a:lnTo>
                    <a:pt x="71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5" name="Google Shape;6895;p32"/>
            <p:cNvSpPr/>
            <p:nvPr/>
          </p:nvSpPr>
          <p:spPr>
            <a:xfrm>
              <a:off x="2276476" y="0"/>
              <a:ext cx="2295578" cy="2571817"/>
            </a:xfrm>
            <a:custGeom>
              <a:rect b="b" l="l" r="r" t="t"/>
              <a:pathLst>
                <a:path extrusionOk="0" h="37208" w="26504">
                  <a:moveTo>
                    <a:pt x="0" y="1"/>
                  </a:moveTo>
                  <a:lnTo>
                    <a:pt x="26503" y="37208"/>
                  </a:lnTo>
                  <a:lnTo>
                    <a:pt x="95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6" name="Google Shape;6896;p32"/>
            <p:cNvSpPr/>
            <p:nvPr/>
          </p:nvSpPr>
          <p:spPr>
            <a:xfrm>
              <a:off x="0" y="0"/>
              <a:ext cx="4576212" cy="2571219"/>
            </a:xfrm>
            <a:custGeom>
              <a:rect b="b" l="l" r="r" t="t"/>
              <a:pathLst>
                <a:path extrusionOk="0" h="26504" w="37208">
                  <a:moveTo>
                    <a:pt x="0" y="0"/>
                  </a:moveTo>
                  <a:lnTo>
                    <a:pt x="0" y="9525"/>
                  </a:lnTo>
                  <a:lnTo>
                    <a:pt x="37207" y="26504"/>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7" name="Google Shape;6897;p32"/>
            <p:cNvSpPr/>
            <p:nvPr/>
          </p:nvSpPr>
          <p:spPr>
            <a:xfrm>
              <a:off x="0" y="2224569"/>
              <a:ext cx="4576212" cy="693154"/>
            </a:xfrm>
            <a:custGeom>
              <a:rect b="b" l="l" r="r" t="t"/>
              <a:pathLst>
                <a:path extrusionOk="0" h="7145" w="37208">
                  <a:moveTo>
                    <a:pt x="0" y="1"/>
                  </a:moveTo>
                  <a:lnTo>
                    <a:pt x="0" y="7145"/>
                  </a:lnTo>
                  <a:lnTo>
                    <a:pt x="37207" y="3573"/>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8" name="Google Shape;6898;p32"/>
            <p:cNvSpPr/>
            <p:nvPr/>
          </p:nvSpPr>
          <p:spPr>
            <a:xfrm>
              <a:off x="0" y="2571094"/>
              <a:ext cx="4576212" cy="2572383"/>
            </a:xfrm>
            <a:custGeom>
              <a:rect b="b" l="l" r="r" t="t"/>
              <a:pathLst>
                <a:path extrusionOk="0" h="26516" w="37208">
                  <a:moveTo>
                    <a:pt x="37207" y="1"/>
                  </a:moveTo>
                  <a:lnTo>
                    <a:pt x="0" y="16991"/>
                  </a:lnTo>
                  <a:lnTo>
                    <a:pt x="0" y="26516"/>
                  </a:lnTo>
                  <a:lnTo>
                    <a:pt x="372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9" name="Google Shape;6899;p32"/>
            <p:cNvSpPr/>
            <p:nvPr/>
          </p:nvSpPr>
          <p:spPr>
            <a:xfrm>
              <a:off x="2276476" y="2571725"/>
              <a:ext cx="2295578" cy="2571817"/>
            </a:xfrm>
            <a:custGeom>
              <a:rect b="b" l="l" r="r" t="t"/>
              <a:pathLst>
                <a:path extrusionOk="0" h="37208" w="26504">
                  <a:moveTo>
                    <a:pt x="26503" y="1"/>
                  </a:moveTo>
                  <a:lnTo>
                    <a:pt x="0" y="37208"/>
                  </a:lnTo>
                  <a:lnTo>
                    <a:pt x="9525" y="37208"/>
                  </a:lnTo>
                  <a:lnTo>
                    <a:pt x="2650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0" name="Google Shape;6900;p32"/>
            <p:cNvSpPr/>
            <p:nvPr/>
          </p:nvSpPr>
          <p:spPr>
            <a:xfrm>
              <a:off x="4325059" y="2571715"/>
              <a:ext cx="493862" cy="2571817"/>
            </a:xfrm>
            <a:custGeom>
              <a:rect b="b" l="l" r="r" t="t"/>
              <a:pathLst>
                <a:path extrusionOk="0" h="37208" w="7145">
                  <a:moveTo>
                    <a:pt x="3572" y="1"/>
                  </a:moveTo>
                  <a:lnTo>
                    <a:pt x="1" y="37208"/>
                  </a:lnTo>
                  <a:lnTo>
                    <a:pt x="7144" y="37208"/>
                  </a:lnTo>
                  <a:lnTo>
                    <a:pt x="35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1" name="Google Shape;6901;p32"/>
            <p:cNvSpPr/>
            <p:nvPr/>
          </p:nvSpPr>
          <p:spPr>
            <a:xfrm>
              <a:off x="4571949" y="2571725"/>
              <a:ext cx="2295578" cy="2571817"/>
            </a:xfrm>
            <a:custGeom>
              <a:rect b="b" l="l" r="r" t="t"/>
              <a:pathLst>
                <a:path extrusionOk="0" h="37208" w="26504">
                  <a:moveTo>
                    <a:pt x="0" y="1"/>
                  </a:moveTo>
                  <a:lnTo>
                    <a:pt x="16979" y="37208"/>
                  </a:lnTo>
                  <a:lnTo>
                    <a:pt x="26504" y="3720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2" name="Google Shape;6902;p32"/>
            <p:cNvSpPr/>
            <p:nvPr/>
          </p:nvSpPr>
          <p:spPr>
            <a:xfrm>
              <a:off x="4572050" y="2571098"/>
              <a:ext cx="4576212" cy="2572450"/>
            </a:xfrm>
            <a:custGeom>
              <a:rect b="b" l="l" r="r" t="t"/>
              <a:pathLst>
                <a:path extrusionOk="0" h="26516" w="37208">
                  <a:moveTo>
                    <a:pt x="0" y="1"/>
                  </a:moveTo>
                  <a:lnTo>
                    <a:pt x="37207" y="26516"/>
                  </a:lnTo>
                  <a:lnTo>
                    <a:pt x="37207" y="16991"/>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3" name="Google Shape;6903;p32"/>
            <p:cNvSpPr/>
            <p:nvPr/>
          </p:nvSpPr>
          <p:spPr>
            <a:xfrm>
              <a:off x="4572050" y="2224566"/>
              <a:ext cx="4576212" cy="693172"/>
            </a:xfrm>
            <a:custGeom>
              <a:rect b="b" l="l" r="r" t="t"/>
              <a:pathLst>
                <a:path extrusionOk="0" h="7145" w="37208">
                  <a:moveTo>
                    <a:pt x="37207" y="1"/>
                  </a:moveTo>
                  <a:lnTo>
                    <a:pt x="0" y="3573"/>
                  </a:lnTo>
                  <a:lnTo>
                    <a:pt x="37207" y="7145"/>
                  </a:lnTo>
                  <a:lnTo>
                    <a:pt x="372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4" name="Google Shape;6904;p32"/>
            <p:cNvSpPr/>
            <p:nvPr/>
          </p:nvSpPr>
          <p:spPr>
            <a:xfrm>
              <a:off x="4572050" y="-50"/>
              <a:ext cx="4576212" cy="2571286"/>
            </a:xfrm>
            <a:custGeom>
              <a:rect b="b" l="l" r="r" t="t"/>
              <a:pathLst>
                <a:path extrusionOk="0" h="26504" w="37208">
                  <a:moveTo>
                    <a:pt x="37207" y="0"/>
                  </a:moveTo>
                  <a:lnTo>
                    <a:pt x="0" y="26504"/>
                  </a:lnTo>
                  <a:lnTo>
                    <a:pt x="37207" y="9525"/>
                  </a:lnTo>
                  <a:lnTo>
                    <a:pt x="372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5" name="Google Shape;6905;p32"/>
            <p:cNvSpPr/>
            <p:nvPr/>
          </p:nvSpPr>
          <p:spPr>
            <a:xfrm>
              <a:off x="4571949" y="0"/>
              <a:ext cx="2295578" cy="2571817"/>
            </a:xfrm>
            <a:custGeom>
              <a:rect b="b" l="l" r="r" t="t"/>
              <a:pathLst>
                <a:path extrusionOk="0" h="37208" w="26504">
                  <a:moveTo>
                    <a:pt x="16979" y="1"/>
                  </a:moveTo>
                  <a:lnTo>
                    <a:pt x="0" y="37208"/>
                  </a:lnTo>
                  <a:lnTo>
                    <a:pt x="2650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06" name="Google Shape;6906;p32"/>
          <p:cNvSpPr txBox="1"/>
          <p:nvPr>
            <p:ph type="title"/>
          </p:nvPr>
        </p:nvSpPr>
        <p:spPr>
          <a:xfrm>
            <a:off x="1262700" y="540000"/>
            <a:ext cx="6618600" cy="99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07" name="Google Shape;6907;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_1">
    <p:bg>
      <p:bgPr>
        <a:solidFill>
          <a:schemeClr val="accent2"/>
        </a:solidFill>
      </p:bgPr>
    </p:bg>
    <p:spTree>
      <p:nvGrpSpPr>
        <p:cNvPr id="6908" name="Shape 6908"/>
        <p:cNvGrpSpPr/>
        <p:nvPr/>
      </p:nvGrpSpPr>
      <p:grpSpPr>
        <a:xfrm>
          <a:off x="0" y="0"/>
          <a:ext cx="0" cy="0"/>
          <a:chOff x="0" y="0"/>
          <a:chExt cx="0" cy="0"/>
        </a:xfrm>
      </p:grpSpPr>
      <p:grpSp>
        <p:nvGrpSpPr>
          <p:cNvPr id="6909" name="Google Shape;6909;p33"/>
          <p:cNvGrpSpPr/>
          <p:nvPr/>
        </p:nvGrpSpPr>
        <p:grpSpPr>
          <a:xfrm>
            <a:off x="-25" y="-419100"/>
            <a:ext cx="9136375" cy="5562608"/>
            <a:chOff x="-7728237" y="-419075"/>
            <a:chExt cx="15443501" cy="5562608"/>
          </a:xfrm>
        </p:grpSpPr>
        <p:sp>
          <p:nvSpPr>
            <p:cNvPr id="6910" name="Google Shape;6910;p33"/>
            <p:cNvSpPr/>
            <p:nvPr/>
          </p:nvSpPr>
          <p:spPr>
            <a:xfrm>
              <a:off x="3857953" y="2561831"/>
              <a:ext cx="3857311" cy="1033759"/>
            </a:xfrm>
            <a:custGeom>
              <a:rect b="b" l="l" r="r" t="t"/>
              <a:pathLst>
                <a:path extrusionOk="0" h="14956" w="55806">
                  <a:moveTo>
                    <a:pt x="1" y="1"/>
                  </a:moveTo>
                  <a:lnTo>
                    <a:pt x="55805" y="14955"/>
                  </a:lnTo>
                  <a:lnTo>
                    <a:pt x="558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11" name="Google Shape;6911;p33"/>
            <p:cNvGrpSpPr/>
            <p:nvPr/>
          </p:nvGrpSpPr>
          <p:grpSpPr>
            <a:xfrm>
              <a:off x="-7728237" y="-419075"/>
              <a:ext cx="15443501" cy="5562608"/>
              <a:chOff x="-7728237" y="-419075"/>
              <a:chExt cx="15443501" cy="5562608"/>
            </a:xfrm>
          </p:grpSpPr>
          <p:sp>
            <p:nvSpPr>
              <p:cNvPr id="6912" name="Google Shape;6912;p33"/>
              <p:cNvSpPr/>
              <p:nvPr/>
            </p:nvSpPr>
            <p:spPr>
              <a:xfrm>
                <a:off x="1296122" y="0"/>
                <a:ext cx="2561933" cy="2561933"/>
              </a:xfrm>
              <a:custGeom>
                <a:rect b="b" l="l" r="r" t="t"/>
                <a:pathLst>
                  <a:path extrusionOk="0" h="37065" w="37065">
                    <a:moveTo>
                      <a:pt x="1" y="1"/>
                    </a:moveTo>
                    <a:lnTo>
                      <a:pt x="37065" y="37065"/>
                    </a:lnTo>
                    <a:lnTo>
                      <a:pt x="1565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3" name="Google Shape;6913;p33"/>
              <p:cNvSpPr/>
              <p:nvPr/>
            </p:nvSpPr>
            <p:spPr>
              <a:xfrm>
                <a:off x="-7728185" y="2561825"/>
                <a:ext cx="11586214" cy="2581703"/>
              </a:xfrm>
              <a:custGeom>
                <a:rect b="b" l="l" r="r" t="t"/>
                <a:pathLst>
                  <a:path extrusionOk="0" h="32231" w="55817">
                    <a:moveTo>
                      <a:pt x="55817" y="1"/>
                    </a:moveTo>
                    <a:lnTo>
                      <a:pt x="0" y="14955"/>
                    </a:lnTo>
                    <a:lnTo>
                      <a:pt x="0" y="14955"/>
                    </a:lnTo>
                    <a:lnTo>
                      <a:pt x="0" y="32231"/>
                    </a:lnTo>
                    <a:lnTo>
                      <a:pt x="558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4" name="Google Shape;6914;p33"/>
              <p:cNvSpPr/>
              <p:nvPr/>
            </p:nvSpPr>
            <p:spPr>
              <a:xfrm>
                <a:off x="-7728237" y="-19827"/>
                <a:ext cx="11586214" cy="2581702"/>
              </a:xfrm>
              <a:custGeom>
                <a:rect b="b" l="l" r="r" t="t"/>
                <a:pathLst>
                  <a:path extrusionOk="0" h="14943" w="55817">
                    <a:moveTo>
                      <a:pt x="0" y="0"/>
                    </a:moveTo>
                    <a:lnTo>
                      <a:pt x="0" y="14943"/>
                    </a:lnTo>
                    <a:lnTo>
                      <a:pt x="55817" y="14943"/>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5" name="Google Shape;6915;p33"/>
              <p:cNvSpPr/>
              <p:nvPr/>
            </p:nvSpPr>
            <p:spPr>
              <a:xfrm>
                <a:off x="-1384678" y="2561825"/>
                <a:ext cx="5242776" cy="2581701"/>
              </a:xfrm>
              <a:custGeom>
                <a:rect b="b" l="l" r="r" t="t"/>
                <a:pathLst>
                  <a:path extrusionOk="0" h="37351" w="37363">
                    <a:moveTo>
                      <a:pt x="37363" y="1"/>
                    </a:moveTo>
                    <a:lnTo>
                      <a:pt x="1" y="37351"/>
                    </a:lnTo>
                    <a:lnTo>
                      <a:pt x="15789" y="37351"/>
                    </a:lnTo>
                    <a:lnTo>
                      <a:pt x="373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6" name="Google Shape;6916;p33"/>
              <p:cNvSpPr/>
              <p:nvPr/>
            </p:nvSpPr>
            <p:spPr>
              <a:xfrm>
                <a:off x="3165034" y="2561831"/>
                <a:ext cx="692997" cy="2581701"/>
              </a:xfrm>
              <a:custGeom>
                <a:rect b="b" l="l" r="r" t="t"/>
                <a:pathLst>
                  <a:path extrusionOk="0" h="37351" w="10026">
                    <a:moveTo>
                      <a:pt x="10026" y="1"/>
                    </a:moveTo>
                    <a:lnTo>
                      <a:pt x="1" y="37351"/>
                    </a:lnTo>
                    <a:lnTo>
                      <a:pt x="10026" y="37351"/>
                    </a:lnTo>
                    <a:lnTo>
                      <a:pt x="100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7" name="Google Shape;6917;p33"/>
              <p:cNvSpPr/>
              <p:nvPr/>
            </p:nvSpPr>
            <p:spPr>
              <a:xfrm>
                <a:off x="3857953" y="0"/>
                <a:ext cx="2561103" cy="2561933"/>
              </a:xfrm>
              <a:custGeom>
                <a:rect b="b" l="l" r="r" t="t"/>
                <a:pathLst>
                  <a:path extrusionOk="0" h="37065" w="37053">
                    <a:moveTo>
                      <a:pt x="21384" y="1"/>
                    </a:moveTo>
                    <a:lnTo>
                      <a:pt x="1" y="37065"/>
                    </a:lnTo>
                    <a:lnTo>
                      <a:pt x="370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8" name="Google Shape;6918;p33"/>
              <p:cNvSpPr/>
              <p:nvPr/>
            </p:nvSpPr>
            <p:spPr>
              <a:xfrm>
                <a:off x="3857953" y="2561831"/>
                <a:ext cx="1490435" cy="2581701"/>
              </a:xfrm>
              <a:custGeom>
                <a:rect b="b" l="l" r="r" t="t"/>
                <a:pathLst>
                  <a:path extrusionOk="0" h="37351" w="21563">
                    <a:moveTo>
                      <a:pt x="1" y="1"/>
                    </a:moveTo>
                    <a:lnTo>
                      <a:pt x="9990" y="37351"/>
                    </a:lnTo>
                    <a:lnTo>
                      <a:pt x="21563" y="3735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9" name="Google Shape;6919;p33"/>
              <p:cNvSpPr/>
              <p:nvPr/>
            </p:nvSpPr>
            <p:spPr>
              <a:xfrm>
                <a:off x="3857953" y="334122"/>
                <a:ext cx="3857311" cy="2227807"/>
              </a:xfrm>
              <a:custGeom>
                <a:rect b="b" l="l" r="r" t="t"/>
                <a:pathLst>
                  <a:path extrusionOk="0" h="32231" w="55806">
                    <a:moveTo>
                      <a:pt x="55805" y="1"/>
                    </a:moveTo>
                    <a:lnTo>
                      <a:pt x="1" y="32231"/>
                    </a:lnTo>
                    <a:lnTo>
                      <a:pt x="55805" y="17288"/>
                    </a:lnTo>
                    <a:lnTo>
                      <a:pt x="558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0" name="Google Shape;6920;p33"/>
              <p:cNvSpPr/>
              <p:nvPr/>
            </p:nvSpPr>
            <p:spPr>
              <a:xfrm>
                <a:off x="2378320" y="0"/>
                <a:ext cx="1479721" cy="2561933"/>
              </a:xfrm>
              <a:custGeom>
                <a:rect b="b" l="l" r="r" t="t"/>
                <a:pathLst>
                  <a:path extrusionOk="0" h="37065" w="21408">
                    <a:moveTo>
                      <a:pt x="0" y="1"/>
                    </a:moveTo>
                    <a:lnTo>
                      <a:pt x="21408" y="37065"/>
                    </a:lnTo>
                    <a:lnTo>
                      <a:pt x="11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1" name="Google Shape;6921;p33"/>
              <p:cNvSpPr/>
              <p:nvPr/>
            </p:nvSpPr>
            <p:spPr>
              <a:xfrm>
                <a:off x="3857953" y="0"/>
                <a:ext cx="685601" cy="2561933"/>
              </a:xfrm>
              <a:custGeom>
                <a:rect b="b" l="l" r="r" t="t"/>
                <a:pathLst>
                  <a:path extrusionOk="0" h="37065" w="9919">
                    <a:moveTo>
                      <a:pt x="1" y="1"/>
                    </a:moveTo>
                    <a:lnTo>
                      <a:pt x="1" y="37065"/>
                    </a:lnTo>
                    <a:lnTo>
                      <a:pt x="99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2" name="Google Shape;6922;p33"/>
              <p:cNvSpPr/>
              <p:nvPr/>
            </p:nvSpPr>
            <p:spPr>
              <a:xfrm>
                <a:off x="-1384635" y="-419075"/>
                <a:ext cx="5242751" cy="2981045"/>
              </a:xfrm>
              <a:custGeom>
                <a:rect b="b" l="l" r="r" t="t"/>
                <a:pathLst>
                  <a:path extrusionOk="0" h="37065" w="55817">
                    <a:moveTo>
                      <a:pt x="0" y="1"/>
                    </a:moveTo>
                    <a:lnTo>
                      <a:pt x="0" y="4835"/>
                    </a:lnTo>
                    <a:lnTo>
                      <a:pt x="55817" y="37065"/>
                    </a:lnTo>
                    <a:lnTo>
                      <a:pt x="187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3" name="Google Shape;6923;p33"/>
              <p:cNvSpPr/>
              <p:nvPr/>
            </p:nvSpPr>
            <p:spPr>
              <a:xfrm>
                <a:off x="3857953" y="2561831"/>
                <a:ext cx="3857311" cy="2581701"/>
              </a:xfrm>
              <a:custGeom>
                <a:rect b="b" l="l" r="r" t="t"/>
                <a:pathLst>
                  <a:path extrusionOk="0" h="37351" w="55806">
                    <a:moveTo>
                      <a:pt x="1" y="1"/>
                    </a:moveTo>
                    <a:lnTo>
                      <a:pt x="37351" y="37351"/>
                    </a:lnTo>
                    <a:lnTo>
                      <a:pt x="55805" y="37351"/>
                    </a:lnTo>
                    <a:lnTo>
                      <a:pt x="55805" y="3223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924" name="Google Shape;6924;p33"/>
          <p:cNvSpPr txBox="1"/>
          <p:nvPr>
            <p:ph idx="1" type="subTitle"/>
          </p:nvPr>
        </p:nvSpPr>
        <p:spPr>
          <a:xfrm>
            <a:off x="5467200" y="691675"/>
            <a:ext cx="24996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nSpc>
                <a:spcPct val="100000"/>
              </a:lnSpc>
              <a:spcBef>
                <a:spcPts val="1600"/>
              </a:spcBef>
              <a:spcAft>
                <a:spcPts val="0"/>
              </a:spcAft>
              <a:buNone/>
              <a:defRPr>
                <a:solidFill>
                  <a:schemeClr val="accent1"/>
                </a:solidFill>
                <a:latin typeface="Slackey"/>
                <a:ea typeface="Slackey"/>
                <a:cs typeface="Slackey"/>
                <a:sym typeface="Slackey"/>
              </a:defRPr>
            </a:lvl2pPr>
            <a:lvl3pPr lvl="2" rtl="0">
              <a:lnSpc>
                <a:spcPct val="100000"/>
              </a:lnSpc>
              <a:spcBef>
                <a:spcPts val="1600"/>
              </a:spcBef>
              <a:spcAft>
                <a:spcPts val="0"/>
              </a:spcAft>
              <a:buNone/>
              <a:defRPr>
                <a:solidFill>
                  <a:schemeClr val="accent1"/>
                </a:solidFill>
                <a:latin typeface="Slackey"/>
                <a:ea typeface="Slackey"/>
                <a:cs typeface="Slackey"/>
                <a:sym typeface="Slackey"/>
              </a:defRPr>
            </a:lvl3pPr>
            <a:lvl4pPr lvl="3" rtl="0">
              <a:lnSpc>
                <a:spcPct val="100000"/>
              </a:lnSpc>
              <a:spcBef>
                <a:spcPts val="1600"/>
              </a:spcBef>
              <a:spcAft>
                <a:spcPts val="0"/>
              </a:spcAft>
              <a:buNone/>
              <a:defRPr>
                <a:solidFill>
                  <a:schemeClr val="accent1"/>
                </a:solidFill>
                <a:latin typeface="Slackey"/>
                <a:ea typeface="Slackey"/>
                <a:cs typeface="Slackey"/>
                <a:sym typeface="Slackey"/>
              </a:defRPr>
            </a:lvl4pPr>
            <a:lvl5pPr lvl="4" rtl="0">
              <a:lnSpc>
                <a:spcPct val="100000"/>
              </a:lnSpc>
              <a:spcBef>
                <a:spcPts val="1600"/>
              </a:spcBef>
              <a:spcAft>
                <a:spcPts val="0"/>
              </a:spcAft>
              <a:buNone/>
              <a:defRPr>
                <a:solidFill>
                  <a:schemeClr val="accent1"/>
                </a:solidFill>
                <a:latin typeface="Slackey"/>
                <a:ea typeface="Slackey"/>
                <a:cs typeface="Slackey"/>
                <a:sym typeface="Slackey"/>
              </a:defRPr>
            </a:lvl5pPr>
            <a:lvl6pPr lvl="5" rtl="0">
              <a:lnSpc>
                <a:spcPct val="100000"/>
              </a:lnSpc>
              <a:spcBef>
                <a:spcPts val="1600"/>
              </a:spcBef>
              <a:spcAft>
                <a:spcPts val="0"/>
              </a:spcAft>
              <a:buNone/>
              <a:defRPr>
                <a:solidFill>
                  <a:schemeClr val="accent1"/>
                </a:solidFill>
                <a:latin typeface="Slackey"/>
                <a:ea typeface="Slackey"/>
                <a:cs typeface="Slackey"/>
                <a:sym typeface="Slackey"/>
              </a:defRPr>
            </a:lvl6pPr>
            <a:lvl7pPr lvl="6" rtl="0">
              <a:lnSpc>
                <a:spcPct val="100000"/>
              </a:lnSpc>
              <a:spcBef>
                <a:spcPts val="1600"/>
              </a:spcBef>
              <a:spcAft>
                <a:spcPts val="0"/>
              </a:spcAft>
              <a:buNone/>
              <a:defRPr>
                <a:solidFill>
                  <a:schemeClr val="accent1"/>
                </a:solidFill>
                <a:latin typeface="Slackey"/>
                <a:ea typeface="Slackey"/>
                <a:cs typeface="Slackey"/>
                <a:sym typeface="Slackey"/>
              </a:defRPr>
            </a:lvl7pPr>
            <a:lvl8pPr lvl="7" rtl="0">
              <a:lnSpc>
                <a:spcPct val="100000"/>
              </a:lnSpc>
              <a:spcBef>
                <a:spcPts val="1600"/>
              </a:spcBef>
              <a:spcAft>
                <a:spcPts val="0"/>
              </a:spcAft>
              <a:buNone/>
              <a:defRPr>
                <a:solidFill>
                  <a:schemeClr val="accent1"/>
                </a:solidFill>
                <a:latin typeface="Slackey"/>
                <a:ea typeface="Slackey"/>
                <a:cs typeface="Slackey"/>
                <a:sym typeface="Slackey"/>
              </a:defRPr>
            </a:lvl8pPr>
            <a:lvl9pPr lvl="8" rtl="0">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6925" name="Google Shape;6925;p33"/>
          <p:cNvSpPr txBox="1"/>
          <p:nvPr>
            <p:ph idx="2" type="subTitle"/>
          </p:nvPr>
        </p:nvSpPr>
        <p:spPr>
          <a:xfrm>
            <a:off x="5467200" y="1038637"/>
            <a:ext cx="2499600" cy="67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6926" name="Google Shape;6926;p33"/>
          <p:cNvSpPr txBox="1"/>
          <p:nvPr>
            <p:ph idx="3" type="subTitle"/>
          </p:nvPr>
        </p:nvSpPr>
        <p:spPr>
          <a:xfrm>
            <a:off x="5467200" y="2067325"/>
            <a:ext cx="24996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nSpc>
                <a:spcPct val="100000"/>
              </a:lnSpc>
              <a:spcBef>
                <a:spcPts val="1600"/>
              </a:spcBef>
              <a:spcAft>
                <a:spcPts val="0"/>
              </a:spcAft>
              <a:buNone/>
              <a:defRPr>
                <a:solidFill>
                  <a:schemeClr val="accent1"/>
                </a:solidFill>
                <a:latin typeface="Slackey"/>
                <a:ea typeface="Slackey"/>
                <a:cs typeface="Slackey"/>
                <a:sym typeface="Slackey"/>
              </a:defRPr>
            </a:lvl2pPr>
            <a:lvl3pPr lvl="2" rtl="0">
              <a:lnSpc>
                <a:spcPct val="100000"/>
              </a:lnSpc>
              <a:spcBef>
                <a:spcPts val="1600"/>
              </a:spcBef>
              <a:spcAft>
                <a:spcPts val="0"/>
              </a:spcAft>
              <a:buNone/>
              <a:defRPr>
                <a:solidFill>
                  <a:schemeClr val="accent1"/>
                </a:solidFill>
                <a:latin typeface="Slackey"/>
                <a:ea typeface="Slackey"/>
                <a:cs typeface="Slackey"/>
                <a:sym typeface="Slackey"/>
              </a:defRPr>
            </a:lvl3pPr>
            <a:lvl4pPr lvl="3" rtl="0">
              <a:lnSpc>
                <a:spcPct val="100000"/>
              </a:lnSpc>
              <a:spcBef>
                <a:spcPts val="1600"/>
              </a:spcBef>
              <a:spcAft>
                <a:spcPts val="0"/>
              </a:spcAft>
              <a:buNone/>
              <a:defRPr>
                <a:solidFill>
                  <a:schemeClr val="accent1"/>
                </a:solidFill>
                <a:latin typeface="Slackey"/>
                <a:ea typeface="Slackey"/>
                <a:cs typeface="Slackey"/>
                <a:sym typeface="Slackey"/>
              </a:defRPr>
            </a:lvl4pPr>
            <a:lvl5pPr lvl="4" rtl="0">
              <a:lnSpc>
                <a:spcPct val="100000"/>
              </a:lnSpc>
              <a:spcBef>
                <a:spcPts val="1600"/>
              </a:spcBef>
              <a:spcAft>
                <a:spcPts val="0"/>
              </a:spcAft>
              <a:buNone/>
              <a:defRPr>
                <a:solidFill>
                  <a:schemeClr val="accent1"/>
                </a:solidFill>
                <a:latin typeface="Slackey"/>
                <a:ea typeface="Slackey"/>
                <a:cs typeface="Slackey"/>
                <a:sym typeface="Slackey"/>
              </a:defRPr>
            </a:lvl5pPr>
            <a:lvl6pPr lvl="5" rtl="0">
              <a:lnSpc>
                <a:spcPct val="100000"/>
              </a:lnSpc>
              <a:spcBef>
                <a:spcPts val="1600"/>
              </a:spcBef>
              <a:spcAft>
                <a:spcPts val="0"/>
              </a:spcAft>
              <a:buNone/>
              <a:defRPr>
                <a:solidFill>
                  <a:schemeClr val="accent1"/>
                </a:solidFill>
                <a:latin typeface="Slackey"/>
                <a:ea typeface="Slackey"/>
                <a:cs typeface="Slackey"/>
                <a:sym typeface="Slackey"/>
              </a:defRPr>
            </a:lvl6pPr>
            <a:lvl7pPr lvl="6" rtl="0">
              <a:lnSpc>
                <a:spcPct val="100000"/>
              </a:lnSpc>
              <a:spcBef>
                <a:spcPts val="1600"/>
              </a:spcBef>
              <a:spcAft>
                <a:spcPts val="0"/>
              </a:spcAft>
              <a:buNone/>
              <a:defRPr>
                <a:solidFill>
                  <a:schemeClr val="accent1"/>
                </a:solidFill>
                <a:latin typeface="Slackey"/>
                <a:ea typeface="Slackey"/>
                <a:cs typeface="Slackey"/>
                <a:sym typeface="Slackey"/>
              </a:defRPr>
            </a:lvl7pPr>
            <a:lvl8pPr lvl="7" rtl="0">
              <a:lnSpc>
                <a:spcPct val="100000"/>
              </a:lnSpc>
              <a:spcBef>
                <a:spcPts val="1600"/>
              </a:spcBef>
              <a:spcAft>
                <a:spcPts val="0"/>
              </a:spcAft>
              <a:buNone/>
              <a:defRPr>
                <a:solidFill>
                  <a:schemeClr val="accent1"/>
                </a:solidFill>
                <a:latin typeface="Slackey"/>
                <a:ea typeface="Slackey"/>
                <a:cs typeface="Slackey"/>
                <a:sym typeface="Slackey"/>
              </a:defRPr>
            </a:lvl8pPr>
            <a:lvl9pPr lvl="8" rtl="0">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6927" name="Google Shape;6927;p33"/>
          <p:cNvSpPr txBox="1"/>
          <p:nvPr>
            <p:ph idx="4" type="subTitle"/>
          </p:nvPr>
        </p:nvSpPr>
        <p:spPr>
          <a:xfrm>
            <a:off x="5467200" y="2414284"/>
            <a:ext cx="2499600" cy="67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6928" name="Google Shape;6928;p33"/>
          <p:cNvSpPr txBox="1"/>
          <p:nvPr>
            <p:ph idx="5" type="subTitle"/>
          </p:nvPr>
        </p:nvSpPr>
        <p:spPr>
          <a:xfrm>
            <a:off x="5467200" y="3440880"/>
            <a:ext cx="2499600" cy="30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nSpc>
                <a:spcPct val="100000"/>
              </a:lnSpc>
              <a:spcBef>
                <a:spcPts val="1600"/>
              </a:spcBef>
              <a:spcAft>
                <a:spcPts val="0"/>
              </a:spcAft>
              <a:buNone/>
              <a:defRPr>
                <a:solidFill>
                  <a:schemeClr val="accent1"/>
                </a:solidFill>
                <a:latin typeface="Slackey"/>
                <a:ea typeface="Slackey"/>
                <a:cs typeface="Slackey"/>
                <a:sym typeface="Slackey"/>
              </a:defRPr>
            </a:lvl2pPr>
            <a:lvl3pPr lvl="2" rtl="0">
              <a:lnSpc>
                <a:spcPct val="100000"/>
              </a:lnSpc>
              <a:spcBef>
                <a:spcPts val="1600"/>
              </a:spcBef>
              <a:spcAft>
                <a:spcPts val="0"/>
              </a:spcAft>
              <a:buNone/>
              <a:defRPr>
                <a:solidFill>
                  <a:schemeClr val="accent1"/>
                </a:solidFill>
                <a:latin typeface="Slackey"/>
                <a:ea typeface="Slackey"/>
                <a:cs typeface="Slackey"/>
                <a:sym typeface="Slackey"/>
              </a:defRPr>
            </a:lvl3pPr>
            <a:lvl4pPr lvl="3" rtl="0">
              <a:lnSpc>
                <a:spcPct val="100000"/>
              </a:lnSpc>
              <a:spcBef>
                <a:spcPts val="1600"/>
              </a:spcBef>
              <a:spcAft>
                <a:spcPts val="0"/>
              </a:spcAft>
              <a:buNone/>
              <a:defRPr>
                <a:solidFill>
                  <a:schemeClr val="accent1"/>
                </a:solidFill>
                <a:latin typeface="Slackey"/>
                <a:ea typeface="Slackey"/>
                <a:cs typeface="Slackey"/>
                <a:sym typeface="Slackey"/>
              </a:defRPr>
            </a:lvl4pPr>
            <a:lvl5pPr lvl="4" rtl="0">
              <a:lnSpc>
                <a:spcPct val="100000"/>
              </a:lnSpc>
              <a:spcBef>
                <a:spcPts val="1600"/>
              </a:spcBef>
              <a:spcAft>
                <a:spcPts val="0"/>
              </a:spcAft>
              <a:buNone/>
              <a:defRPr>
                <a:solidFill>
                  <a:schemeClr val="accent1"/>
                </a:solidFill>
                <a:latin typeface="Slackey"/>
                <a:ea typeface="Slackey"/>
                <a:cs typeface="Slackey"/>
                <a:sym typeface="Slackey"/>
              </a:defRPr>
            </a:lvl5pPr>
            <a:lvl6pPr lvl="5" rtl="0">
              <a:lnSpc>
                <a:spcPct val="100000"/>
              </a:lnSpc>
              <a:spcBef>
                <a:spcPts val="1600"/>
              </a:spcBef>
              <a:spcAft>
                <a:spcPts val="0"/>
              </a:spcAft>
              <a:buNone/>
              <a:defRPr>
                <a:solidFill>
                  <a:schemeClr val="accent1"/>
                </a:solidFill>
                <a:latin typeface="Slackey"/>
                <a:ea typeface="Slackey"/>
                <a:cs typeface="Slackey"/>
                <a:sym typeface="Slackey"/>
              </a:defRPr>
            </a:lvl6pPr>
            <a:lvl7pPr lvl="6" rtl="0">
              <a:lnSpc>
                <a:spcPct val="100000"/>
              </a:lnSpc>
              <a:spcBef>
                <a:spcPts val="1600"/>
              </a:spcBef>
              <a:spcAft>
                <a:spcPts val="0"/>
              </a:spcAft>
              <a:buNone/>
              <a:defRPr>
                <a:solidFill>
                  <a:schemeClr val="accent1"/>
                </a:solidFill>
                <a:latin typeface="Slackey"/>
                <a:ea typeface="Slackey"/>
                <a:cs typeface="Slackey"/>
                <a:sym typeface="Slackey"/>
              </a:defRPr>
            </a:lvl7pPr>
            <a:lvl8pPr lvl="7" rtl="0">
              <a:lnSpc>
                <a:spcPct val="100000"/>
              </a:lnSpc>
              <a:spcBef>
                <a:spcPts val="1600"/>
              </a:spcBef>
              <a:spcAft>
                <a:spcPts val="0"/>
              </a:spcAft>
              <a:buNone/>
              <a:defRPr>
                <a:solidFill>
                  <a:schemeClr val="accent1"/>
                </a:solidFill>
                <a:latin typeface="Slackey"/>
                <a:ea typeface="Slackey"/>
                <a:cs typeface="Slackey"/>
                <a:sym typeface="Slackey"/>
              </a:defRPr>
            </a:lvl8pPr>
            <a:lvl9pPr lvl="8" rtl="0">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6929" name="Google Shape;6929;p33"/>
          <p:cNvSpPr txBox="1"/>
          <p:nvPr>
            <p:ph idx="6" type="subTitle"/>
          </p:nvPr>
        </p:nvSpPr>
        <p:spPr>
          <a:xfrm>
            <a:off x="5467200" y="3792006"/>
            <a:ext cx="2499600" cy="67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6930" name="Google Shape;6930;p33"/>
          <p:cNvSpPr txBox="1"/>
          <p:nvPr>
            <p:ph type="title"/>
          </p:nvPr>
        </p:nvSpPr>
        <p:spPr>
          <a:xfrm>
            <a:off x="720000" y="540000"/>
            <a:ext cx="4337700" cy="737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31" name="Google Shape;6931;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_1_1">
    <p:bg>
      <p:bgPr>
        <a:solidFill>
          <a:schemeClr val="accent2"/>
        </a:solidFill>
      </p:bgPr>
    </p:bg>
    <p:spTree>
      <p:nvGrpSpPr>
        <p:cNvPr id="6932" name="Shape 6932"/>
        <p:cNvGrpSpPr/>
        <p:nvPr/>
      </p:nvGrpSpPr>
      <p:grpSpPr>
        <a:xfrm>
          <a:off x="0" y="0"/>
          <a:ext cx="0" cy="0"/>
          <a:chOff x="0" y="0"/>
          <a:chExt cx="0" cy="0"/>
        </a:xfrm>
      </p:grpSpPr>
      <p:grpSp>
        <p:nvGrpSpPr>
          <p:cNvPr id="6933" name="Google Shape;6933;p34"/>
          <p:cNvGrpSpPr/>
          <p:nvPr/>
        </p:nvGrpSpPr>
        <p:grpSpPr>
          <a:xfrm>
            <a:off x="-66807" y="-86802"/>
            <a:ext cx="9277621" cy="6239545"/>
            <a:chOff x="14670875" y="846675"/>
            <a:chExt cx="7166400" cy="8013800"/>
          </a:xfrm>
        </p:grpSpPr>
        <p:sp>
          <p:nvSpPr>
            <p:cNvPr id="6934" name="Google Shape;6934;p34"/>
            <p:cNvSpPr/>
            <p:nvPr/>
          </p:nvSpPr>
          <p:spPr>
            <a:xfrm>
              <a:off x="17877225" y="846675"/>
              <a:ext cx="376550" cy="3385250"/>
            </a:xfrm>
            <a:custGeom>
              <a:rect b="b" l="l" r="r" t="t"/>
              <a:pathLst>
                <a:path extrusionOk="0" h="135410" w="15062">
                  <a:moveTo>
                    <a:pt x="0" y="0"/>
                  </a:moveTo>
                  <a:lnTo>
                    <a:pt x="15062" y="135409"/>
                  </a:lnTo>
                  <a:lnTo>
                    <a:pt x="150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5" name="Google Shape;6935;p34"/>
            <p:cNvSpPr/>
            <p:nvPr/>
          </p:nvSpPr>
          <p:spPr>
            <a:xfrm>
              <a:off x="17089625" y="846675"/>
              <a:ext cx="1164150" cy="3385250"/>
            </a:xfrm>
            <a:custGeom>
              <a:rect b="b" l="l" r="r" t="t"/>
              <a:pathLst>
                <a:path extrusionOk="0" h="135410" w="46566">
                  <a:moveTo>
                    <a:pt x="0" y="0"/>
                  </a:moveTo>
                  <a:lnTo>
                    <a:pt x="46566" y="135409"/>
                  </a:lnTo>
                  <a:lnTo>
                    <a:pt x="160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6" name="Google Shape;6936;p34"/>
            <p:cNvSpPr/>
            <p:nvPr/>
          </p:nvSpPr>
          <p:spPr>
            <a:xfrm>
              <a:off x="16185050" y="846675"/>
              <a:ext cx="2068725" cy="3385250"/>
            </a:xfrm>
            <a:custGeom>
              <a:rect b="b" l="l" r="r" t="t"/>
              <a:pathLst>
                <a:path extrusionOk="0" h="135410" w="82749">
                  <a:moveTo>
                    <a:pt x="0" y="0"/>
                  </a:moveTo>
                  <a:lnTo>
                    <a:pt x="82749" y="135409"/>
                  </a:lnTo>
                  <a:lnTo>
                    <a:pt x="189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7" name="Google Shape;6937;p34"/>
            <p:cNvSpPr/>
            <p:nvPr/>
          </p:nvSpPr>
          <p:spPr>
            <a:xfrm>
              <a:off x="15027450" y="846675"/>
              <a:ext cx="3226325" cy="3385250"/>
            </a:xfrm>
            <a:custGeom>
              <a:rect b="b" l="l" r="r" t="t"/>
              <a:pathLst>
                <a:path extrusionOk="0" h="135410" w="129053">
                  <a:moveTo>
                    <a:pt x="1" y="0"/>
                  </a:moveTo>
                  <a:lnTo>
                    <a:pt x="129053" y="135409"/>
                  </a:lnTo>
                  <a:lnTo>
                    <a:pt x="129053" y="135409"/>
                  </a:lnTo>
                  <a:lnTo>
                    <a:pt x="249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8" name="Google Shape;6938;p34"/>
            <p:cNvSpPr/>
            <p:nvPr/>
          </p:nvSpPr>
          <p:spPr>
            <a:xfrm>
              <a:off x="14670875" y="1183900"/>
              <a:ext cx="3582900" cy="3048025"/>
            </a:xfrm>
            <a:custGeom>
              <a:rect b="b" l="l" r="r" t="t"/>
              <a:pathLst>
                <a:path extrusionOk="0" h="121921" w="143316">
                  <a:moveTo>
                    <a:pt x="0" y="1"/>
                  </a:moveTo>
                  <a:lnTo>
                    <a:pt x="0" y="23539"/>
                  </a:lnTo>
                  <a:lnTo>
                    <a:pt x="143316" y="121920"/>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9" name="Google Shape;6939;p34"/>
            <p:cNvSpPr/>
            <p:nvPr/>
          </p:nvSpPr>
          <p:spPr>
            <a:xfrm>
              <a:off x="14670875" y="2277200"/>
              <a:ext cx="3582900" cy="1954725"/>
            </a:xfrm>
            <a:custGeom>
              <a:rect b="b" l="l" r="r" t="t"/>
              <a:pathLst>
                <a:path extrusionOk="0" h="78189" w="143316">
                  <a:moveTo>
                    <a:pt x="0" y="0"/>
                  </a:moveTo>
                  <a:lnTo>
                    <a:pt x="0" y="17895"/>
                  </a:lnTo>
                  <a:lnTo>
                    <a:pt x="143316" y="78188"/>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0" name="Google Shape;6940;p34"/>
            <p:cNvSpPr/>
            <p:nvPr/>
          </p:nvSpPr>
          <p:spPr>
            <a:xfrm>
              <a:off x="14670875" y="3132050"/>
              <a:ext cx="3582900" cy="1099875"/>
            </a:xfrm>
            <a:custGeom>
              <a:rect b="b" l="l" r="r" t="t"/>
              <a:pathLst>
                <a:path extrusionOk="0" h="43995" w="143316">
                  <a:moveTo>
                    <a:pt x="0" y="1"/>
                  </a:moveTo>
                  <a:lnTo>
                    <a:pt x="0" y="15205"/>
                  </a:lnTo>
                  <a:lnTo>
                    <a:pt x="143316" y="43994"/>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1" name="Google Shape;6941;p34"/>
            <p:cNvSpPr/>
            <p:nvPr/>
          </p:nvSpPr>
          <p:spPr>
            <a:xfrm>
              <a:off x="14670875" y="3876200"/>
              <a:ext cx="3582900" cy="355725"/>
            </a:xfrm>
            <a:custGeom>
              <a:rect b="b" l="l" r="r" t="t"/>
              <a:pathLst>
                <a:path extrusionOk="0" h="14229" w="143316">
                  <a:moveTo>
                    <a:pt x="0" y="1"/>
                  </a:moveTo>
                  <a:lnTo>
                    <a:pt x="0" y="14228"/>
                  </a:lnTo>
                  <a:lnTo>
                    <a:pt x="143316" y="1422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2" name="Google Shape;6942;p34"/>
            <p:cNvSpPr/>
            <p:nvPr/>
          </p:nvSpPr>
          <p:spPr>
            <a:xfrm>
              <a:off x="14670875" y="4231900"/>
              <a:ext cx="3582900" cy="719450"/>
            </a:xfrm>
            <a:custGeom>
              <a:rect b="b" l="l" r="r" t="t"/>
              <a:pathLst>
                <a:path extrusionOk="0" h="28778" w="143316">
                  <a:moveTo>
                    <a:pt x="143316" y="0"/>
                  </a:moveTo>
                  <a:lnTo>
                    <a:pt x="0" y="14228"/>
                  </a:lnTo>
                  <a:lnTo>
                    <a:pt x="0" y="28778"/>
                  </a:lnTo>
                  <a:lnTo>
                    <a:pt x="1433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3" name="Google Shape;6943;p34"/>
            <p:cNvSpPr/>
            <p:nvPr/>
          </p:nvSpPr>
          <p:spPr>
            <a:xfrm>
              <a:off x="14670875" y="4231900"/>
              <a:ext cx="3582900" cy="1506750"/>
            </a:xfrm>
            <a:custGeom>
              <a:rect b="b" l="l" r="r" t="t"/>
              <a:pathLst>
                <a:path extrusionOk="0" h="60270" w="143316">
                  <a:moveTo>
                    <a:pt x="143316" y="0"/>
                  </a:moveTo>
                  <a:lnTo>
                    <a:pt x="0" y="43994"/>
                  </a:lnTo>
                  <a:lnTo>
                    <a:pt x="0" y="60270"/>
                  </a:lnTo>
                  <a:lnTo>
                    <a:pt x="1433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4" name="Google Shape;6944;p34"/>
            <p:cNvSpPr/>
            <p:nvPr/>
          </p:nvSpPr>
          <p:spPr>
            <a:xfrm>
              <a:off x="14670875" y="4231900"/>
              <a:ext cx="3582900" cy="2459250"/>
            </a:xfrm>
            <a:custGeom>
              <a:rect b="b" l="l" r="r" t="t"/>
              <a:pathLst>
                <a:path extrusionOk="0" h="98370" w="143316">
                  <a:moveTo>
                    <a:pt x="143316" y="0"/>
                  </a:moveTo>
                  <a:lnTo>
                    <a:pt x="0" y="78165"/>
                  </a:lnTo>
                  <a:lnTo>
                    <a:pt x="0" y="98370"/>
                  </a:lnTo>
                  <a:lnTo>
                    <a:pt x="1433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5" name="Google Shape;6945;p34"/>
            <p:cNvSpPr/>
            <p:nvPr/>
          </p:nvSpPr>
          <p:spPr>
            <a:xfrm>
              <a:off x="14670875" y="4231900"/>
              <a:ext cx="3582900" cy="3384975"/>
            </a:xfrm>
            <a:custGeom>
              <a:rect b="b" l="l" r="r" t="t"/>
              <a:pathLst>
                <a:path extrusionOk="0" h="135399" w="143316">
                  <a:moveTo>
                    <a:pt x="143316" y="0"/>
                  </a:moveTo>
                  <a:lnTo>
                    <a:pt x="0" y="121896"/>
                  </a:lnTo>
                  <a:lnTo>
                    <a:pt x="0" y="135398"/>
                  </a:lnTo>
                  <a:lnTo>
                    <a:pt x="14264" y="135398"/>
                  </a:lnTo>
                  <a:lnTo>
                    <a:pt x="1433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6" name="Google Shape;6946;p34"/>
            <p:cNvSpPr/>
            <p:nvPr/>
          </p:nvSpPr>
          <p:spPr>
            <a:xfrm>
              <a:off x="15650450" y="4231900"/>
              <a:ext cx="2603325" cy="3384975"/>
            </a:xfrm>
            <a:custGeom>
              <a:rect b="b" l="l" r="r" t="t"/>
              <a:pathLst>
                <a:path extrusionOk="0" h="135399" w="104133">
                  <a:moveTo>
                    <a:pt x="104133" y="0"/>
                  </a:moveTo>
                  <a:lnTo>
                    <a:pt x="1" y="135398"/>
                  </a:lnTo>
                  <a:lnTo>
                    <a:pt x="21384" y="135398"/>
                  </a:lnTo>
                  <a:lnTo>
                    <a:pt x="1041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7" name="Google Shape;6947;p34"/>
            <p:cNvSpPr/>
            <p:nvPr/>
          </p:nvSpPr>
          <p:spPr>
            <a:xfrm>
              <a:off x="16658625" y="4231900"/>
              <a:ext cx="1595150" cy="3384975"/>
            </a:xfrm>
            <a:custGeom>
              <a:rect b="b" l="l" r="r" t="t"/>
              <a:pathLst>
                <a:path extrusionOk="0" h="135399" w="63806">
                  <a:moveTo>
                    <a:pt x="63806" y="0"/>
                  </a:moveTo>
                  <a:lnTo>
                    <a:pt x="0" y="135398"/>
                  </a:lnTo>
                  <a:lnTo>
                    <a:pt x="17240" y="135398"/>
                  </a:lnTo>
                  <a:lnTo>
                    <a:pt x="6380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8" name="Google Shape;6948;p34"/>
            <p:cNvSpPr/>
            <p:nvPr/>
          </p:nvSpPr>
          <p:spPr>
            <a:xfrm>
              <a:off x="17217625" y="4231900"/>
              <a:ext cx="1036150" cy="4610700"/>
            </a:xfrm>
            <a:custGeom>
              <a:rect b="b" l="l" r="r" t="t"/>
              <a:pathLst>
                <a:path extrusionOk="0" h="184428" w="41446">
                  <a:moveTo>
                    <a:pt x="41446" y="0"/>
                  </a:moveTo>
                  <a:lnTo>
                    <a:pt x="0" y="184428"/>
                  </a:lnTo>
                  <a:lnTo>
                    <a:pt x="21324" y="180213"/>
                  </a:lnTo>
                  <a:lnTo>
                    <a:pt x="4144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9" name="Google Shape;6949;p34"/>
            <p:cNvSpPr/>
            <p:nvPr/>
          </p:nvSpPr>
          <p:spPr>
            <a:xfrm>
              <a:off x="18249000" y="4231900"/>
              <a:ext cx="519125" cy="4487775"/>
            </a:xfrm>
            <a:custGeom>
              <a:rect b="b" l="l" r="r" t="t"/>
              <a:pathLst>
                <a:path extrusionOk="0" h="179511" w="20765">
                  <a:moveTo>
                    <a:pt x="191" y="0"/>
                  </a:moveTo>
                  <a:lnTo>
                    <a:pt x="0" y="179034"/>
                  </a:lnTo>
                  <a:lnTo>
                    <a:pt x="20765" y="179511"/>
                  </a:lnTo>
                  <a:lnTo>
                    <a:pt x="1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0" name="Google Shape;6950;p34"/>
            <p:cNvSpPr/>
            <p:nvPr/>
          </p:nvSpPr>
          <p:spPr>
            <a:xfrm>
              <a:off x="18253750" y="4231900"/>
              <a:ext cx="1419850" cy="4628575"/>
            </a:xfrm>
            <a:custGeom>
              <a:rect b="b" l="l" r="r" t="t"/>
              <a:pathLst>
                <a:path extrusionOk="0" h="185143" w="56794">
                  <a:moveTo>
                    <a:pt x="1" y="0"/>
                  </a:moveTo>
                  <a:lnTo>
                    <a:pt x="41768" y="185142"/>
                  </a:lnTo>
                  <a:lnTo>
                    <a:pt x="56794" y="165211"/>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1" name="Google Shape;6951;p34"/>
            <p:cNvSpPr/>
            <p:nvPr/>
          </p:nvSpPr>
          <p:spPr>
            <a:xfrm>
              <a:off x="18253750" y="4231900"/>
              <a:ext cx="2068750" cy="3384975"/>
            </a:xfrm>
            <a:custGeom>
              <a:rect b="b" l="l" r="r" t="t"/>
              <a:pathLst>
                <a:path extrusionOk="0" h="135399" w="82750">
                  <a:moveTo>
                    <a:pt x="1" y="0"/>
                  </a:moveTo>
                  <a:lnTo>
                    <a:pt x="63818" y="135398"/>
                  </a:lnTo>
                  <a:lnTo>
                    <a:pt x="82749" y="13539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2" name="Google Shape;6952;p34"/>
            <p:cNvSpPr/>
            <p:nvPr/>
          </p:nvSpPr>
          <p:spPr>
            <a:xfrm>
              <a:off x="18253750" y="4231900"/>
              <a:ext cx="3226325" cy="3384975"/>
            </a:xfrm>
            <a:custGeom>
              <a:rect b="b" l="l" r="r" t="t"/>
              <a:pathLst>
                <a:path extrusionOk="0" h="135399" w="129053">
                  <a:moveTo>
                    <a:pt x="1" y="0"/>
                  </a:moveTo>
                  <a:lnTo>
                    <a:pt x="104133" y="135398"/>
                  </a:lnTo>
                  <a:lnTo>
                    <a:pt x="129053" y="13539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3" name="Google Shape;6953;p34"/>
            <p:cNvSpPr/>
            <p:nvPr/>
          </p:nvSpPr>
          <p:spPr>
            <a:xfrm>
              <a:off x="18253750" y="4231900"/>
              <a:ext cx="3583525" cy="3048025"/>
            </a:xfrm>
            <a:custGeom>
              <a:rect b="b" l="l" r="r" t="t"/>
              <a:pathLst>
                <a:path extrusionOk="0" h="121921" w="143341">
                  <a:moveTo>
                    <a:pt x="1" y="0"/>
                  </a:moveTo>
                  <a:lnTo>
                    <a:pt x="143340" y="121920"/>
                  </a:lnTo>
                  <a:lnTo>
                    <a:pt x="143340" y="98370"/>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4" name="Google Shape;6954;p34"/>
            <p:cNvSpPr/>
            <p:nvPr/>
          </p:nvSpPr>
          <p:spPr>
            <a:xfrm>
              <a:off x="18253750" y="4231900"/>
              <a:ext cx="3583525" cy="1954125"/>
            </a:xfrm>
            <a:custGeom>
              <a:rect b="b" l="l" r="r" t="t"/>
              <a:pathLst>
                <a:path extrusionOk="0" h="78165" w="143341">
                  <a:moveTo>
                    <a:pt x="1" y="0"/>
                  </a:moveTo>
                  <a:lnTo>
                    <a:pt x="143340" y="78165"/>
                  </a:lnTo>
                  <a:lnTo>
                    <a:pt x="143340" y="60270"/>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5" name="Google Shape;6955;p34"/>
            <p:cNvSpPr/>
            <p:nvPr/>
          </p:nvSpPr>
          <p:spPr>
            <a:xfrm>
              <a:off x="18253750" y="4231900"/>
              <a:ext cx="3583525" cy="1099850"/>
            </a:xfrm>
            <a:custGeom>
              <a:rect b="b" l="l" r="r" t="t"/>
              <a:pathLst>
                <a:path extrusionOk="0" h="43994" w="143341">
                  <a:moveTo>
                    <a:pt x="1" y="0"/>
                  </a:moveTo>
                  <a:lnTo>
                    <a:pt x="143340" y="43994"/>
                  </a:lnTo>
                  <a:lnTo>
                    <a:pt x="143340" y="2877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6" name="Google Shape;6956;p34"/>
            <p:cNvSpPr/>
            <p:nvPr/>
          </p:nvSpPr>
          <p:spPr>
            <a:xfrm>
              <a:off x="18253750" y="4231900"/>
              <a:ext cx="3583525" cy="355725"/>
            </a:xfrm>
            <a:custGeom>
              <a:rect b="b" l="l" r="r" t="t"/>
              <a:pathLst>
                <a:path extrusionOk="0" h="14229" w="143341">
                  <a:moveTo>
                    <a:pt x="1" y="0"/>
                  </a:moveTo>
                  <a:lnTo>
                    <a:pt x="143340" y="14228"/>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7" name="Google Shape;6957;p34"/>
            <p:cNvSpPr/>
            <p:nvPr/>
          </p:nvSpPr>
          <p:spPr>
            <a:xfrm>
              <a:off x="18253750" y="3512175"/>
              <a:ext cx="3583525" cy="719750"/>
            </a:xfrm>
            <a:custGeom>
              <a:rect b="b" l="l" r="r" t="t"/>
              <a:pathLst>
                <a:path extrusionOk="0" h="28790" w="143341">
                  <a:moveTo>
                    <a:pt x="143340" y="0"/>
                  </a:moveTo>
                  <a:lnTo>
                    <a:pt x="1" y="28789"/>
                  </a:lnTo>
                  <a:lnTo>
                    <a:pt x="143340" y="14562"/>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8" name="Google Shape;6958;p34"/>
            <p:cNvSpPr/>
            <p:nvPr/>
          </p:nvSpPr>
          <p:spPr>
            <a:xfrm>
              <a:off x="18253750" y="2724575"/>
              <a:ext cx="3583525" cy="1507350"/>
            </a:xfrm>
            <a:custGeom>
              <a:rect b="b" l="l" r="r" t="t"/>
              <a:pathLst>
                <a:path extrusionOk="0" h="60294" w="143341">
                  <a:moveTo>
                    <a:pt x="143340" y="0"/>
                  </a:moveTo>
                  <a:lnTo>
                    <a:pt x="1" y="60293"/>
                  </a:lnTo>
                  <a:lnTo>
                    <a:pt x="143340" y="1630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9" name="Google Shape;6959;p34"/>
            <p:cNvSpPr/>
            <p:nvPr/>
          </p:nvSpPr>
          <p:spPr>
            <a:xfrm>
              <a:off x="18253750" y="1772375"/>
              <a:ext cx="3583525" cy="2459550"/>
            </a:xfrm>
            <a:custGeom>
              <a:rect b="b" l="l" r="r" t="t"/>
              <a:pathLst>
                <a:path extrusionOk="0" h="98382" w="143341">
                  <a:moveTo>
                    <a:pt x="143340" y="0"/>
                  </a:moveTo>
                  <a:lnTo>
                    <a:pt x="1" y="98381"/>
                  </a:lnTo>
                  <a:lnTo>
                    <a:pt x="143340" y="20193"/>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0" name="Google Shape;6960;p34"/>
            <p:cNvSpPr/>
            <p:nvPr/>
          </p:nvSpPr>
          <p:spPr>
            <a:xfrm>
              <a:off x="18253750" y="846675"/>
              <a:ext cx="3583525" cy="3385250"/>
            </a:xfrm>
            <a:custGeom>
              <a:rect b="b" l="l" r="r" t="t"/>
              <a:pathLst>
                <a:path extrusionOk="0" h="135410" w="143341">
                  <a:moveTo>
                    <a:pt x="129053" y="0"/>
                  </a:moveTo>
                  <a:lnTo>
                    <a:pt x="1" y="135409"/>
                  </a:lnTo>
                  <a:lnTo>
                    <a:pt x="143340" y="1349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1" name="Google Shape;6961;p34"/>
            <p:cNvSpPr/>
            <p:nvPr/>
          </p:nvSpPr>
          <p:spPr>
            <a:xfrm>
              <a:off x="18253750" y="846675"/>
              <a:ext cx="2603325" cy="3385250"/>
            </a:xfrm>
            <a:custGeom>
              <a:rect b="b" l="l" r="r" t="t"/>
              <a:pathLst>
                <a:path extrusionOk="0" h="135410" w="104133">
                  <a:moveTo>
                    <a:pt x="82749" y="0"/>
                  </a:moveTo>
                  <a:lnTo>
                    <a:pt x="1" y="135409"/>
                  </a:lnTo>
                  <a:lnTo>
                    <a:pt x="1041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2" name="Google Shape;6962;p34"/>
            <p:cNvSpPr/>
            <p:nvPr/>
          </p:nvSpPr>
          <p:spPr>
            <a:xfrm>
              <a:off x="18253750" y="846675"/>
              <a:ext cx="1595475" cy="3385250"/>
            </a:xfrm>
            <a:custGeom>
              <a:rect b="b" l="l" r="r" t="t"/>
              <a:pathLst>
                <a:path extrusionOk="0" h="135410" w="63819">
                  <a:moveTo>
                    <a:pt x="46566" y="0"/>
                  </a:moveTo>
                  <a:lnTo>
                    <a:pt x="1" y="135409"/>
                  </a:lnTo>
                  <a:lnTo>
                    <a:pt x="638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3" name="Google Shape;6963;p34"/>
            <p:cNvSpPr/>
            <p:nvPr/>
          </p:nvSpPr>
          <p:spPr>
            <a:xfrm>
              <a:off x="18253750" y="846675"/>
              <a:ext cx="761725" cy="3385250"/>
            </a:xfrm>
            <a:custGeom>
              <a:rect b="b" l="l" r="r" t="t"/>
              <a:pathLst>
                <a:path extrusionOk="0" h="135410" w="30469">
                  <a:moveTo>
                    <a:pt x="15062" y="0"/>
                  </a:moveTo>
                  <a:lnTo>
                    <a:pt x="1" y="135409"/>
                  </a:lnTo>
                  <a:lnTo>
                    <a:pt x="304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64" name="Google Shape;6964;p34"/>
          <p:cNvSpPr txBox="1"/>
          <p:nvPr>
            <p:ph idx="1" type="subTitle"/>
          </p:nvPr>
        </p:nvSpPr>
        <p:spPr>
          <a:xfrm>
            <a:off x="6191100" y="2095900"/>
            <a:ext cx="20043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gn="ctr">
              <a:lnSpc>
                <a:spcPct val="100000"/>
              </a:lnSpc>
              <a:spcBef>
                <a:spcPts val="1600"/>
              </a:spcBef>
              <a:spcAft>
                <a:spcPts val="0"/>
              </a:spcAft>
              <a:buNone/>
              <a:defRPr>
                <a:solidFill>
                  <a:schemeClr val="accent1"/>
                </a:solidFill>
                <a:latin typeface="Slackey"/>
                <a:ea typeface="Slackey"/>
                <a:cs typeface="Slackey"/>
                <a:sym typeface="Slackey"/>
              </a:defRPr>
            </a:lvl2pPr>
            <a:lvl3pPr lvl="2" rtl="0" algn="ctr">
              <a:lnSpc>
                <a:spcPct val="100000"/>
              </a:lnSpc>
              <a:spcBef>
                <a:spcPts val="1600"/>
              </a:spcBef>
              <a:spcAft>
                <a:spcPts val="0"/>
              </a:spcAft>
              <a:buNone/>
              <a:defRPr>
                <a:solidFill>
                  <a:schemeClr val="accent1"/>
                </a:solidFill>
                <a:latin typeface="Slackey"/>
                <a:ea typeface="Slackey"/>
                <a:cs typeface="Slackey"/>
                <a:sym typeface="Slackey"/>
              </a:defRPr>
            </a:lvl3pPr>
            <a:lvl4pPr lvl="3" rtl="0" algn="ctr">
              <a:lnSpc>
                <a:spcPct val="100000"/>
              </a:lnSpc>
              <a:spcBef>
                <a:spcPts val="1600"/>
              </a:spcBef>
              <a:spcAft>
                <a:spcPts val="0"/>
              </a:spcAft>
              <a:buNone/>
              <a:defRPr>
                <a:solidFill>
                  <a:schemeClr val="accent1"/>
                </a:solidFill>
                <a:latin typeface="Slackey"/>
                <a:ea typeface="Slackey"/>
                <a:cs typeface="Slackey"/>
                <a:sym typeface="Slackey"/>
              </a:defRPr>
            </a:lvl4pPr>
            <a:lvl5pPr lvl="4" rtl="0" algn="ctr">
              <a:lnSpc>
                <a:spcPct val="100000"/>
              </a:lnSpc>
              <a:spcBef>
                <a:spcPts val="1600"/>
              </a:spcBef>
              <a:spcAft>
                <a:spcPts val="0"/>
              </a:spcAft>
              <a:buNone/>
              <a:defRPr>
                <a:solidFill>
                  <a:schemeClr val="accent1"/>
                </a:solidFill>
                <a:latin typeface="Slackey"/>
                <a:ea typeface="Slackey"/>
                <a:cs typeface="Slackey"/>
                <a:sym typeface="Slackey"/>
              </a:defRPr>
            </a:lvl5pPr>
            <a:lvl6pPr lvl="5" rtl="0" algn="ctr">
              <a:lnSpc>
                <a:spcPct val="100000"/>
              </a:lnSpc>
              <a:spcBef>
                <a:spcPts val="1600"/>
              </a:spcBef>
              <a:spcAft>
                <a:spcPts val="0"/>
              </a:spcAft>
              <a:buNone/>
              <a:defRPr>
                <a:solidFill>
                  <a:schemeClr val="accent1"/>
                </a:solidFill>
                <a:latin typeface="Slackey"/>
                <a:ea typeface="Slackey"/>
                <a:cs typeface="Slackey"/>
                <a:sym typeface="Slackey"/>
              </a:defRPr>
            </a:lvl6pPr>
            <a:lvl7pPr lvl="6" rtl="0" algn="ctr">
              <a:lnSpc>
                <a:spcPct val="100000"/>
              </a:lnSpc>
              <a:spcBef>
                <a:spcPts val="1600"/>
              </a:spcBef>
              <a:spcAft>
                <a:spcPts val="0"/>
              </a:spcAft>
              <a:buNone/>
              <a:defRPr>
                <a:solidFill>
                  <a:schemeClr val="accent1"/>
                </a:solidFill>
                <a:latin typeface="Slackey"/>
                <a:ea typeface="Slackey"/>
                <a:cs typeface="Slackey"/>
                <a:sym typeface="Slackey"/>
              </a:defRPr>
            </a:lvl7pPr>
            <a:lvl8pPr lvl="7" rtl="0" algn="ctr">
              <a:lnSpc>
                <a:spcPct val="100000"/>
              </a:lnSpc>
              <a:spcBef>
                <a:spcPts val="1600"/>
              </a:spcBef>
              <a:spcAft>
                <a:spcPts val="0"/>
              </a:spcAft>
              <a:buNone/>
              <a:defRPr>
                <a:solidFill>
                  <a:schemeClr val="accent1"/>
                </a:solidFill>
                <a:latin typeface="Slackey"/>
                <a:ea typeface="Slackey"/>
                <a:cs typeface="Slackey"/>
                <a:sym typeface="Slackey"/>
              </a:defRPr>
            </a:lvl8pPr>
            <a:lvl9pPr lvl="8" rtl="0" algn="ctr">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6965" name="Google Shape;6965;p34"/>
          <p:cNvSpPr txBox="1"/>
          <p:nvPr>
            <p:ph idx="2" type="subTitle"/>
          </p:nvPr>
        </p:nvSpPr>
        <p:spPr>
          <a:xfrm>
            <a:off x="6191100" y="2442858"/>
            <a:ext cx="2004300" cy="67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6966" name="Google Shape;6966;p34"/>
          <p:cNvSpPr txBox="1"/>
          <p:nvPr>
            <p:ph idx="3" type="subTitle"/>
          </p:nvPr>
        </p:nvSpPr>
        <p:spPr>
          <a:xfrm>
            <a:off x="6191100" y="3308119"/>
            <a:ext cx="20043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gn="ctr">
              <a:lnSpc>
                <a:spcPct val="100000"/>
              </a:lnSpc>
              <a:spcBef>
                <a:spcPts val="1600"/>
              </a:spcBef>
              <a:spcAft>
                <a:spcPts val="0"/>
              </a:spcAft>
              <a:buNone/>
              <a:defRPr>
                <a:solidFill>
                  <a:schemeClr val="accent1"/>
                </a:solidFill>
                <a:latin typeface="Slackey"/>
                <a:ea typeface="Slackey"/>
                <a:cs typeface="Slackey"/>
                <a:sym typeface="Slackey"/>
              </a:defRPr>
            </a:lvl2pPr>
            <a:lvl3pPr lvl="2" rtl="0" algn="ctr">
              <a:lnSpc>
                <a:spcPct val="100000"/>
              </a:lnSpc>
              <a:spcBef>
                <a:spcPts val="1600"/>
              </a:spcBef>
              <a:spcAft>
                <a:spcPts val="0"/>
              </a:spcAft>
              <a:buNone/>
              <a:defRPr>
                <a:solidFill>
                  <a:schemeClr val="accent1"/>
                </a:solidFill>
                <a:latin typeface="Slackey"/>
                <a:ea typeface="Slackey"/>
                <a:cs typeface="Slackey"/>
                <a:sym typeface="Slackey"/>
              </a:defRPr>
            </a:lvl3pPr>
            <a:lvl4pPr lvl="3" rtl="0" algn="ctr">
              <a:lnSpc>
                <a:spcPct val="100000"/>
              </a:lnSpc>
              <a:spcBef>
                <a:spcPts val="1600"/>
              </a:spcBef>
              <a:spcAft>
                <a:spcPts val="0"/>
              </a:spcAft>
              <a:buNone/>
              <a:defRPr>
                <a:solidFill>
                  <a:schemeClr val="accent1"/>
                </a:solidFill>
                <a:latin typeface="Slackey"/>
                <a:ea typeface="Slackey"/>
                <a:cs typeface="Slackey"/>
                <a:sym typeface="Slackey"/>
              </a:defRPr>
            </a:lvl4pPr>
            <a:lvl5pPr lvl="4" rtl="0" algn="ctr">
              <a:lnSpc>
                <a:spcPct val="100000"/>
              </a:lnSpc>
              <a:spcBef>
                <a:spcPts val="1600"/>
              </a:spcBef>
              <a:spcAft>
                <a:spcPts val="0"/>
              </a:spcAft>
              <a:buNone/>
              <a:defRPr>
                <a:solidFill>
                  <a:schemeClr val="accent1"/>
                </a:solidFill>
                <a:latin typeface="Slackey"/>
                <a:ea typeface="Slackey"/>
                <a:cs typeface="Slackey"/>
                <a:sym typeface="Slackey"/>
              </a:defRPr>
            </a:lvl5pPr>
            <a:lvl6pPr lvl="5" rtl="0" algn="ctr">
              <a:lnSpc>
                <a:spcPct val="100000"/>
              </a:lnSpc>
              <a:spcBef>
                <a:spcPts val="1600"/>
              </a:spcBef>
              <a:spcAft>
                <a:spcPts val="0"/>
              </a:spcAft>
              <a:buNone/>
              <a:defRPr>
                <a:solidFill>
                  <a:schemeClr val="accent1"/>
                </a:solidFill>
                <a:latin typeface="Slackey"/>
                <a:ea typeface="Slackey"/>
                <a:cs typeface="Slackey"/>
                <a:sym typeface="Slackey"/>
              </a:defRPr>
            </a:lvl6pPr>
            <a:lvl7pPr lvl="6" rtl="0" algn="ctr">
              <a:lnSpc>
                <a:spcPct val="100000"/>
              </a:lnSpc>
              <a:spcBef>
                <a:spcPts val="1600"/>
              </a:spcBef>
              <a:spcAft>
                <a:spcPts val="0"/>
              </a:spcAft>
              <a:buNone/>
              <a:defRPr>
                <a:solidFill>
                  <a:schemeClr val="accent1"/>
                </a:solidFill>
                <a:latin typeface="Slackey"/>
                <a:ea typeface="Slackey"/>
                <a:cs typeface="Slackey"/>
                <a:sym typeface="Slackey"/>
              </a:defRPr>
            </a:lvl7pPr>
            <a:lvl8pPr lvl="7" rtl="0" algn="ctr">
              <a:lnSpc>
                <a:spcPct val="100000"/>
              </a:lnSpc>
              <a:spcBef>
                <a:spcPts val="1600"/>
              </a:spcBef>
              <a:spcAft>
                <a:spcPts val="0"/>
              </a:spcAft>
              <a:buNone/>
              <a:defRPr>
                <a:solidFill>
                  <a:schemeClr val="accent1"/>
                </a:solidFill>
                <a:latin typeface="Slackey"/>
                <a:ea typeface="Slackey"/>
                <a:cs typeface="Slackey"/>
                <a:sym typeface="Slackey"/>
              </a:defRPr>
            </a:lvl8pPr>
            <a:lvl9pPr lvl="8" rtl="0" algn="ctr">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6967" name="Google Shape;6967;p34"/>
          <p:cNvSpPr txBox="1"/>
          <p:nvPr>
            <p:ph idx="4" type="subTitle"/>
          </p:nvPr>
        </p:nvSpPr>
        <p:spPr>
          <a:xfrm>
            <a:off x="6191100" y="3655076"/>
            <a:ext cx="2004300" cy="67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6968" name="Google Shape;6968;p34"/>
          <p:cNvSpPr txBox="1"/>
          <p:nvPr>
            <p:ph idx="5" type="subTitle"/>
          </p:nvPr>
        </p:nvSpPr>
        <p:spPr>
          <a:xfrm>
            <a:off x="948600" y="2095900"/>
            <a:ext cx="20043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gn="ctr">
              <a:lnSpc>
                <a:spcPct val="100000"/>
              </a:lnSpc>
              <a:spcBef>
                <a:spcPts val="1600"/>
              </a:spcBef>
              <a:spcAft>
                <a:spcPts val="0"/>
              </a:spcAft>
              <a:buNone/>
              <a:defRPr>
                <a:solidFill>
                  <a:schemeClr val="accent1"/>
                </a:solidFill>
                <a:latin typeface="Slackey"/>
                <a:ea typeface="Slackey"/>
                <a:cs typeface="Slackey"/>
                <a:sym typeface="Slackey"/>
              </a:defRPr>
            </a:lvl2pPr>
            <a:lvl3pPr lvl="2" rtl="0" algn="ctr">
              <a:lnSpc>
                <a:spcPct val="100000"/>
              </a:lnSpc>
              <a:spcBef>
                <a:spcPts val="1600"/>
              </a:spcBef>
              <a:spcAft>
                <a:spcPts val="0"/>
              </a:spcAft>
              <a:buNone/>
              <a:defRPr>
                <a:solidFill>
                  <a:schemeClr val="accent1"/>
                </a:solidFill>
                <a:latin typeface="Slackey"/>
                <a:ea typeface="Slackey"/>
                <a:cs typeface="Slackey"/>
                <a:sym typeface="Slackey"/>
              </a:defRPr>
            </a:lvl3pPr>
            <a:lvl4pPr lvl="3" rtl="0" algn="ctr">
              <a:lnSpc>
                <a:spcPct val="100000"/>
              </a:lnSpc>
              <a:spcBef>
                <a:spcPts val="1600"/>
              </a:spcBef>
              <a:spcAft>
                <a:spcPts val="0"/>
              </a:spcAft>
              <a:buNone/>
              <a:defRPr>
                <a:solidFill>
                  <a:schemeClr val="accent1"/>
                </a:solidFill>
                <a:latin typeface="Slackey"/>
                <a:ea typeface="Slackey"/>
                <a:cs typeface="Slackey"/>
                <a:sym typeface="Slackey"/>
              </a:defRPr>
            </a:lvl4pPr>
            <a:lvl5pPr lvl="4" rtl="0" algn="ctr">
              <a:lnSpc>
                <a:spcPct val="100000"/>
              </a:lnSpc>
              <a:spcBef>
                <a:spcPts val="1600"/>
              </a:spcBef>
              <a:spcAft>
                <a:spcPts val="0"/>
              </a:spcAft>
              <a:buNone/>
              <a:defRPr>
                <a:solidFill>
                  <a:schemeClr val="accent1"/>
                </a:solidFill>
                <a:latin typeface="Slackey"/>
                <a:ea typeface="Slackey"/>
                <a:cs typeface="Slackey"/>
                <a:sym typeface="Slackey"/>
              </a:defRPr>
            </a:lvl5pPr>
            <a:lvl6pPr lvl="5" rtl="0" algn="ctr">
              <a:lnSpc>
                <a:spcPct val="100000"/>
              </a:lnSpc>
              <a:spcBef>
                <a:spcPts val="1600"/>
              </a:spcBef>
              <a:spcAft>
                <a:spcPts val="0"/>
              </a:spcAft>
              <a:buNone/>
              <a:defRPr>
                <a:solidFill>
                  <a:schemeClr val="accent1"/>
                </a:solidFill>
                <a:latin typeface="Slackey"/>
                <a:ea typeface="Slackey"/>
                <a:cs typeface="Slackey"/>
                <a:sym typeface="Slackey"/>
              </a:defRPr>
            </a:lvl6pPr>
            <a:lvl7pPr lvl="6" rtl="0" algn="ctr">
              <a:lnSpc>
                <a:spcPct val="100000"/>
              </a:lnSpc>
              <a:spcBef>
                <a:spcPts val="1600"/>
              </a:spcBef>
              <a:spcAft>
                <a:spcPts val="0"/>
              </a:spcAft>
              <a:buNone/>
              <a:defRPr>
                <a:solidFill>
                  <a:schemeClr val="accent1"/>
                </a:solidFill>
                <a:latin typeface="Slackey"/>
                <a:ea typeface="Slackey"/>
                <a:cs typeface="Slackey"/>
                <a:sym typeface="Slackey"/>
              </a:defRPr>
            </a:lvl7pPr>
            <a:lvl8pPr lvl="7" rtl="0" algn="ctr">
              <a:lnSpc>
                <a:spcPct val="100000"/>
              </a:lnSpc>
              <a:spcBef>
                <a:spcPts val="1600"/>
              </a:spcBef>
              <a:spcAft>
                <a:spcPts val="0"/>
              </a:spcAft>
              <a:buNone/>
              <a:defRPr>
                <a:solidFill>
                  <a:schemeClr val="accent1"/>
                </a:solidFill>
                <a:latin typeface="Slackey"/>
                <a:ea typeface="Slackey"/>
                <a:cs typeface="Slackey"/>
                <a:sym typeface="Slackey"/>
              </a:defRPr>
            </a:lvl8pPr>
            <a:lvl9pPr lvl="8" rtl="0" algn="ctr">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6969" name="Google Shape;6969;p34"/>
          <p:cNvSpPr txBox="1"/>
          <p:nvPr>
            <p:ph idx="6" type="subTitle"/>
          </p:nvPr>
        </p:nvSpPr>
        <p:spPr>
          <a:xfrm>
            <a:off x="948600" y="2442858"/>
            <a:ext cx="2004300" cy="67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6970" name="Google Shape;6970;p34"/>
          <p:cNvSpPr txBox="1"/>
          <p:nvPr>
            <p:ph idx="7" type="subTitle"/>
          </p:nvPr>
        </p:nvSpPr>
        <p:spPr>
          <a:xfrm>
            <a:off x="948600" y="3308119"/>
            <a:ext cx="20043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gn="ctr">
              <a:lnSpc>
                <a:spcPct val="100000"/>
              </a:lnSpc>
              <a:spcBef>
                <a:spcPts val="1600"/>
              </a:spcBef>
              <a:spcAft>
                <a:spcPts val="0"/>
              </a:spcAft>
              <a:buNone/>
              <a:defRPr>
                <a:solidFill>
                  <a:schemeClr val="accent1"/>
                </a:solidFill>
                <a:latin typeface="Slackey"/>
                <a:ea typeface="Slackey"/>
                <a:cs typeface="Slackey"/>
                <a:sym typeface="Slackey"/>
              </a:defRPr>
            </a:lvl2pPr>
            <a:lvl3pPr lvl="2" rtl="0" algn="ctr">
              <a:lnSpc>
                <a:spcPct val="100000"/>
              </a:lnSpc>
              <a:spcBef>
                <a:spcPts val="1600"/>
              </a:spcBef>
              <a:spcAft>
                <a:spcPts val="0"/>
              </a:spcAft>
              <a:buNone/>
              <a:defRPr>
                <a:solidFill>
                  <a:schemeClr val="accent1"/>
                </a:solidFill>
                <a:latin typeface="Slackey"/>
                <a:ea typeface="Slackey"/>
                <a:cs typeface="Slackey"/>
                <a:sym typeface="Slackey"/>
              </a:defRPr>
            </a:lvl3pPr>
            <a:lvl4pPr lvl="3" rtl="0" algn="ctr">
              <a:lnSpc>
                <a:spcPct val="100000"/>
              </a:lnSpc>
              <a:spcBef>
                <a:spcPts val="1600"/>
              </a:spcBef>
              <a:spcAft>
                <a:spcPts val="0"/>
              </a:spcAft>
              <a:buNone/>
              <a:defRPr>
                <a:solidFill>
                  <a:schemeClr val="accent1"/>
                </a:solidFill>
                <a:latin typeface="Slackey"/>
                <a:ea typeface="Slackey"/>
                <a:cs typeface="Slackey"/>
                <a:sym typeface="Slackey"/>
              </a:defRPr>
            </a:lvl4pPr>
            <a:lvl5pPr lvl="4" rtl="0" algn="ctr">
              <a:lnSpc>
                <a:spcPct val="100000"/>
              </a:lnSpc>
              <a:spcBef>
                <a:spcPts val="1600"/>
              </a:spcBef>
              <a:spcAft>
                <a:spcPts val="0"/>
              </a:spcAft>
              <a:buNone/>
              <a:defRPr>
                <a:solidFill>
                  <a:schemeClr val="accent1"/>
                </a:solidFill>
                <a:latin typeface="Slackey"/>
                <a:ea typeface="Slackey"/>
                <a:cs typeface="Slackey"/>
                <a:sym typeface="Slackey"/>
              </a:defRPr>
            </a:lvl5pPr>
            <a:lvl6pPr lvl="5" rtl="0" algn="ctr">
              <a:lnSpc>
                <a:spcPct val="100000"/>
              </a:lnSpc>
              <a:spcBef>
                <a:spcPts val="1600"/>
              </a:spcBef>
              <a:spcAft>
                <a:spcPts val="0"/>
              </a:spcAft>
              <a:buNone/>
              <a:defRPr>
                <a:solidFill>
                  <a:schemeClr val="accent1"/>
                </a:solidFill>
                <a:latin typeface="Slackey"/>
                <a:ea typeface="Slackey"/>
                <a:cs typeface="Slackey"/>
                <a:sym typeface="Slackey"/>
              </a:defRPr>
            </a:lvl6pPr>
            <a:lvl7pPr lvl="6" rtl="0" algn="ctr">
              <a:lnSpc>
                <a:spcPct val="100000"/>
              </a:lnSpc>
              <a:spcBef>
                <a:spcPts val="1600"/>
              </a:spcBef>
              <a:spcAft>
                <a:spcPts val="0"/>
              </a:spcAft>
              <a:buNone/>
              <a:defRPr>
                <a:solidFill>
                  <a:schemeClr val="accent1"/>
                </a:solidFill>
                <a:latin typeface="Slackey"/>
                <a:ea typeface="Slackey"/>
                <a:cs typeface="Slackey"/>
                <a:sym typeface="Slackey"/>
              </a:defRPr>
            </a:lvl7pPr>
            <a:lvl8pPr lvl="7" rtl="0" algn="ctr">
              <a:lnSpc>
                <a:spcPct val="100000"/>
              </a:lnSpc>
              <a:spcBef>
                <a:spcPts val="1600"/>
              </a:spcBef>
              <a:spcAft>
                <a:spcPts val="0"/>
              </a:spcAft>
              <a:buNone/>
              <a:defRPr>
                <a:solidFill>
                  <a:schemeClr val="accent1"/>
                </a:solidFill>
                <a:latin typeface="Slackey"/>
                <a:ea typeface="Slackey"/>
                <a:cs typeface="Slackey"/>
                <a:sym typeface="Slackey"/>
              </a:defRPr>
            </a:lvl8pPr>
            <a:lvl9pPr lvl="8" rtl="0" algn="ctr">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6971" name="Google Shape;6971;p34"/>
          <p:cNvSpPr txBox="1"/>
          <p:nvPr>
            <p:ph idx="8" type="subTitle"/>
          </p:nvPr>
        </p:nvSpPr>
        <p:spPr>
          <a:xfrm>
            <a:off x="948600" y="3655076"/>
            <a:ext cx="2004300" cy="67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6972" name="Google Shape;6972;p34"/>
          <p:cNvSpPr txBox="1"/>
          <p:nvPr>
            <p:ph idx="9" type="subTitle"/>
          </p:nvPr>
        </p:nvSpPr>
        <p:spPr>
          <a:xfrm>
            <a:off x="3569850" y="2095900"/>
            <a:ext cx="20043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gn="ctr">
              <a:lnSpc>
                <a:spcPct val="100000"/>
              </a:lnSpc>
              <a:spcBef>
                <a:spcPts val="1600"/>
              </a:spcBef>
              <a:spcAft>
                <a:spcPts val="0"/>
              </a:spcAft>
              <a:buNone/>
              <a:defRPr>
                <a:solidFill>
                  <a:schemeClr val="accent1"/>
                </a:solidFill>
                <a:latin typeface="Slackey"/>
                <a:ea typeface="Slackey"/>
                <a:cs typeface="Slackey"/>
                <a:sym typeface="Slackey"/>
              </a:defRPr>
            </a:lvl2pPr>
            <a:lvl3pPr lvl="2" rtl="0" algn="ctr">
              <a:lnSpc>
                <a:spcPct val="100000"/>
              </a:lnSpc>
              <a:spcBef>
                <a:spcPts val="1600"/>
              </a:spcBef>
              <a:spcAft>
                <a:spcPts val="0"/>
              </a:spcAft>
              <a:buNone/>
              <a:defRPr>
                <a:solidFill>
                  <a:schemeClr val="accent1"/>
                </a:solidFill>
                <a:latin typeface="Slackey"/>
                <a:ea typeface="Slackey"/>
                <a:cs typeface="Slackey"/>
                <a:sym typeface="Slackey"/>
              </a:defRPr>
            </a:lvl3pPr>
            <a:lvl4pPr lvl="3" rtl="0" algn="ctr">
              <a:lnSpc>
                <a:spcPct val="100000"/>
              </a:lnSpc>
              <a:spcBef>
                <a:spcPts val="1600"/>
              </a:spcBef>
              <a:spcAft>
                <a:spcPts val="0"/>
              </a:spcAft>
              <a:buNone/>
              <a:defRPr>
                <a:solidFill>
                  <a:schemeClr val="accent1"/>
                </a:solidFill>
                <a:latin typeface="Slackey"/>
                <a:ea typeface="Slackey"/>
                <a:cs typeface="Slackey"/>
                <a:sym typeface="Slackey"/>
              </a:defRPr>
            </a:lvl4pPr>
            <a:lvl5pPr lvl="4" rtl="0" algn="ctr">
              <a:lnSpc>
                <a:spcPct val="100000"/>
              </a:lnSpc>
              <a:spcBef>
                <a:spcPts val="1600"/>
              </a:spcBef>
              <a:spcAft>
                <a:spcPts val="0"/>
              </a:spcAft>
              <a:buNone/>
              <a:defRPr>
                <a:solidFill>
                  <a:schemeClr val="accent1"/>
                </a:solidFill>
                <a:latin typeface="Slackey"/>
                <a:ea typeface="Slackey"/>
                <a:cs typeface="Slackey"/>
                <a:sym typeface="Slackey"/>
              </a:defRPr>
            </a:lvl5pPr>
            <a:lvl6pPr lvl="5" rtl="0" algn="ctr">
              <a:lnSpc>
                <a:spcPct val="100000"/>
              </a:lnSpc>
              <a:spcBef>
                <a:spcPts val="1600"/>
              </a:spcBef>
              <a:spcAft>
                <a:spcPts val="0"/>
              </a:spcAft>
              <a:buNone/>
              <a:defRPr>
                <a:solidFill>
                  <a:schemeClr val="accent1"/>
                </a:solidFill>
                <a:latin typeface="Slackey"/>
                <a:ea typeface="Slackey"/>
                <a:cs typeface="Slackey"/>
                <a:sym typeface="Slackey"/>
              </a:defRPr>
            </a:lvl6pPr>
            <a:lvl7pPr lvl="6" rtl="0" algn="ctr">
              <a:lnSpc>
                <a:spcPct val="100000"/>
              </a:lnSpc>
              <a:spcBef>
                <a:spcPts val="1600"/>
              </a:spcBef>
              <a:spcAft>
                <a:spcPts val="0"/>
              </a:spcAft>
              <a:buNone/>
              <a:defRPr>
                <a:solidFill>
                  <a:schemeClr val="accent1"/>
                </a:solidFill>
                <a:latin typeface="Slackey"/>
                <a:ea typeface="Slackey"/>
                <a:cs typeface="Slackey"/>
                <a:sym typeface="Slackey"/>
              </a:defRPr>
            </a:lvl7pPr>
            <a:lvl8pPr lvl="7" rtl="0" algn="ctr">
              <a:lnSpc>
                <a:spcPct val="100000"/>
              </a:lnSpc>
              <a:spcBef>
                <a:spcPts val="1600"/>
              </a:spcBef>
              <a:spcAft>
                <a:spcPts val="0"/>
              </a:spcAft>
              <a:buNone/>
              <a:defRPr>
                <a:solidFill>
                  <a:schemeClr val="accent1"/>
                </a:solidFill>
                <a:latin typeface="Slackey"/>
                <a:ea typeface="Slackey"/>
                <a:cs typeface="Slackey"/>
                <a:sym typeface="Slackey"/>
              </a:defRPr>
            </a:lvl8pPr>
            <a:lvl9pPr lvl="8" rtl="0" algn="ctr">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6973" name="Google Shape;6973;p34"/>
          <p:cNvSpPr txBox="1"/>
          <p:nvPr>
            <p:ph idx="13" type="subTitle"/>
          </p:nvPr>
        </p:nvSpPr>
        <p:spPr>
          <a:xfrm>
            <a:off x="3569850" y="2442858"/>
            <a:ext cx="2004300" cy="67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6974" name="Google Shape;6974;p34"/>
          <p:cNvSpPr txBox="1"/>
          <p:nvPr>
            <p:ph idx="14" type="subTitle"/>
          </p:nvPr>
        </p:nvSpPr>
        <p:spPr>
          <a:xfrm>
            <a:off x="3569850" y="3308119"/>
            <a:ext cx="20043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gn="ctr">
              <a:lnSpc>
                <a:spcPct val="100000"/>
              </a:lnSpc>
              <a:spcBef>
                <a:spcPts val="1600"/>
              </a:spcBef>
              <a:spcAft>
                <a:spcPts val="0"/>
              </a:spcAft>
              <a:buNone/>
              <a:defRPr>
                <a:solidFill>
                  <a:schemeClr val="accent1"/>
                </a:solidFill>
                <a:latin typeface="Slackey"/>
                <a:ea typeface="Slackey"/>
                <a:cs typeface="Slackey"/>
                <a:sym typeface="Slackey"/>
              </a:defRPr>
            </a:lvl2pPr>
            <a:lvl3pPr lvl="2" rtl="0" algn="ctr">
              <a:lnSpc>
                <a:spcPct val="100000"/>
              </a:lnSpc>
              <a:spcBef>
                <a:spcPts val="1600"/>
              </a:spcBef>
              <a:spcAft>
                <a:spcPts val="0"/>
              </a:spcAft>
              <a:buNone/>
              <a:defRPr>
                <a:solidFill>
                  <a:schemeClr val="accent1"/>
                </a:solidFill>
                <a:latin typeface="Slackey"/>
                <a:ea typeface="Slackey"/>
                <a:cs typeface="Slackey"/>
                <a:sym typeface="Slackey"/>
              </a:defRPr>
            </a:lvl3pPr>
            <a:lvl4pPr lvl="3" rtl="0" algn="ctr">
              <a:lnSpc>
                <a:spcPct val="100000"/>
              </a:lnSpc>
              <a:spcBef>
                <a:spcPts val="1600"/>
              </a:spcBef>
              <a:spcAft>
                <a:spcPts val="0"/>
              </a:spcAft>
              <a:buNone/>
              <a:defRPr>
                <a:solidFill>
                  <a:schemeClr val="accent1"/>
                </a:solidFill>
                <a:latin typeface="Slackey"/>
                <a:ea typeface="Slackey"/>
                <a:cs typeface="Slackey"/>
                <a:sym typeface="Slackey"/>
              </a:defRPr>
            </a:lvl4pPr>
            <a:lvl5pPr lvl="4" rtl="0" algn="ctr">
              <a:lnSpc>
                <a:spcPct val="100000"/>
              </a:lnSpc>
              <a:spcBef>
                <a:spcPts val="1600"/>
              </a:spcBef>
              <a:spcAft>
                <a:spcPts val="0"/>
              </a:spcAft>
              <a:buNone/>
              <a:defRPr>
                <a:solidFill>
                  <a:schemeClr val="accent1"/>
                </a:solidFill>
                <a:latin typeface="Slackey"/>
                <a:ea typeface="Slackey"/>
                <a:cs typeface="Slackey"/>
                <a:sym typeface="Slackey"/>
              </a:defRPr>
            </a:lvl5pPr>
            <a:lvl6pPr lvl="5" rtl="0" algn="ctr">
              <a:lnSpc>
                <a:spcPct val="100000"/>
              </a:lnSpc>
              <a:spcBef>
                <a:spcPts val="1600"/>
              </a:spcBef>
              <a:spcAft>
                <a:spcPts val="0"/>
              </a:spcAft>
              <a:buNone/>
              <a:defRPr>
                <a:solidFill>
                  <a:schemeClr val="accent1"/>
                </a:solidFill>
                <a:latin typeface="Slackey"/>
                <a:ea typeface="Slackey"/>
                <a:cs typeface="Slackey"/>
                <a:sym typeface="Slackey"/>
              </a:defRPr>
            </a:lvl6pPr>
            <a:lvl7pPr lvl="6" rtl="0" algn="ctr">
              <a:lnSpc>
                <a:spcPct val="100000"/>
              </a:lnSpc>
              <a:spcBef>
                <a:spcPts val="1600"/>
              </a:spcBef>
              <a:spcAft>
                <a:spcPts val="0"/>
              </a:spcAft>
              <a:buNone/>
              <a:defRPr>
                <a:solidFill>
                  <a:schemeClr val="accent1"/>
                </a:solidFill>
                <a:latin typeface="Slackey"/>
                <a:ea typeface="Slackey"/>
                <a:cs typeface="Slackey"/>
                <a:sym typeface="Slackey"/>
              </a:defRPr>
            </a:lvl7pPr>
            <a:lvl8pPr lvl="7" rtl="0" algn="ctr">
              <a:lnSpc>
                <a:spcPct val="100000"/>
              </a:lnSpc>
              <a:spcBef>
                <a:spcPts val="1600"/>
              </a:spcBef>
              <a:spcAft>
                <a:spcPts val="0"/>
              </a:spcAft>
              <a:buNone/>
              <a:defRPr>
                <a:solidFill>
                  <a:schemeClr val="accent1"/>
                </a:solidFill>
                <a:latin typeface="Slackey"/>
                <a:ea typeface="Slackey"/>
                <a:cs typeface="Slackey"/>
                <a:sym typeface="Slackey"/>
              </a:defRPr>
            </a:lvl8pPr>
            <a:lvl9pPr lvl="8" rtl="0" algn="ctr">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6975" name="Google Shape;6975;p34"/>
          <p:cNvSpPr txBox="1"/>
          <p:nvPr>
            <p:ph idx="15" type="subTitle"/>
          </p:nvPr>
        </p:nvSpPr>
        <p:spPr>
          <a:xfrm>
            <a:off x="3569850" y="3655076"/>
            <a:ext cx="2004300" cy="67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6976" name="Google Shape;6976;p34"/>
          <p:cNvSpPr txBox="1"/>
          <p:nvPr>
            <p:ph type="title"/>
          </p:nvPr>
        </p:nvSpPr>
        <p:spPr>
          <a:xfrm>
            <a:off x="1470600" y="540000"/>
            <a:ext cx="6202800" cy="99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77" name="Google Shape;6977;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1_1_1">
    <p:bg>
      <p:bgPr>
        <a:solidFill>
          <a:schemeClr val="accent2"/>
        </a:solidFill>
      </p:bgPr>
    </p:bg>
    <p:spTree>
      <p:nvGrpSpPr>
        <p:cNvPr id="6978" name="Shape 6978"/>
        <p:cNvGrpSpPr/>
        <p:nvPr/>
      </p:nvGrpSpPr>
      <p:grpSpPr>
        <a:xfrm>
          <a:off x="0" y="0"/>
          <a:ext cx="0" cy="0"/>
          <a:chOff x="0" y="0"/>
          <a:chExt cx="0" cy="0"/>
        </a:xfrm>
      </p:grpSpPr>
      <p:grpSp>
        <p:nvGrpSpPr>
          <p:cNvPr id="6979" name="Google Shape;6979;p35"/>
          <p:cNvGrpSpPr/>
          <p:nvPr/>
        </p:nvGrpSpPr>
        <p:grpSpPr>
          <a:xfrm>
            <a:off x="-613" y="32"/>
            <a:ext cx="9162959" cy="5162845"/>
            <a:chOff x="14670875" y="846675"/>
            <a:chExt cx="7166400" cy="3385250"/>
          </a:xfrm>
        </p:grpSpPr>
        <p:sp>
          <p:nvSpPr>
            <p:cNvPr id="6980" name="Google Shape;6980;p35"/>
            <p:cNvSpPr/>
            <p:nvPr/>
          </p:nvSpPr>
          <p:spPr>
            <a:xfrm>
              <a:off x="14670875" y="1183900"/>
              <a:ext cx="3582900" cy="3048025"/>
            </a:xfrm>
            <a:custGeom>
              <a:rect b="b" l="l" r="r" t="t"/>
              <a:pathLst>
                <a:path extrusionOk="0" h="121921" w="143316">
                  <a:moveTo>
                    <a:pt x="0" y="1"/>
                  </a:moveTo>
                  <a:lnTo>
                    <a:pt x="0" y="23539"/>
                  </a:lnTo>
                  <a:lnTo>
                    <a:pt x="143316" y="121920"/>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1" name="Google Shape;6981;p35"/>
            <p:cNvSpPr/>
            <p:nvPr/>
          </p:nvSpPr>
          <p:spPr>
            <a:xfrm>
              <a:off x="14670875" y="3132050"/>
              <a:ext cx="3582900" cy="1099875"/>
            </a:xfrm>
            <a:custGeom>
              <a:rect b="b" l="l" r="r" t="t"/>
              <a:pathLst>
                <a:path extrusionOk="0" h="43995" w="143316">
                  <a:moveTo>
                    <a:pt x="0" y="1"/>
                  </a:moveTo>
                  <a:lnTo>
                    <a:pt x="0" y="15205"/>
                  </a:lnTo>
                  <a:lnTo>
                    <a:pt x="143316" y="43994"/>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2" name="Google Shape;6982;p35"/>
            <p:cNvSpPr/>
            <p:nvPr/>
          </p:nvSpPr>
          <p:spPr>
            <a:xfrm>
              <a:off x="18253750" y="2724575"/>
              <a:ext cx="3583525" cy="1507350"/>
            </a:xfrm>
            <a:custGeom>
              <a:rect b="b" l="l" r="r" t="t"/>
              <a:pathLst>
                <a:path extrusionOk="0" h="60294" w="143341">
                  <a:moveTo>
                    <a:pt x="143340" y="0"/>
                  </a:moveTo>
                  <a:lnTo>
                    <a:pt x="1" y="60293"/>
                  </a:lnTo>
                  <a:lnTo>
                    <a:pt x="143340" y="1630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3" name="Google Shape;6983;p35"/>
            <p:cNvSpPr/>
            <p:nvPr/>
          </p:nvSpPr>
          <p:spPr>
            <a:xfrm>
              <a:off x="16185050" y="846675"/>
              <a:ext cx="2068725" cy="3385250"/>
            </a:xfrm>
            <a:custGeom>
              <a:rect b="b" l="l" r="r" t="t"/>
              <a:pathLst>
                <a:path extrusionOk="0" h="135410" w="82749">
                  <a:moveTo>
                    <a:pt x="0" y="0"/>
                  </a:moveTo>
                  <a:lnTo>
                    <a:pt x="82749" y="135409"/>
                  </a:lnTo>
                  <a:lnTo>
                    <a:pt x="189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4" name="Google Shape;6984;p35"/>
            <p:cNvSpPr/>
            <p:nvPr/>
          </p:nvSpPr>
          <p:spPr>
            <a:xfrm>
              <a:off x="17877225" y="846675"/>
              <a:ext cx="376550" cy="3385250"/>
            </a:xfrm>
            <a:custGeom>
              <a:rect b="b" l="l" r="r" t="t"/>
              <a:pathLst>
                <a:path extrusionOk="0" h="135410" w="15062">
                  <a:moveTo>
                    <a:pt x="0" y="0"/>
                  </a:moveTo>
                  <a:lnTo>
                    <a:pt x="15062" y="135409"/>
                  </a:lnTo>
                  <a:lnTo>
                    <a:pt x="150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5" name="Google Shape;6985;p35"/>
            <p:cNvSpPr/>
            <p:nvPr/>
          </p:nvSpPr>
          <p:spPr>
            <a:xfrm>
              <a:off x="18253750" y="846675"/>
              <a:ext cx="1595475" cy="3385250"/>
            </a:xfrm>
            <a:custGeom>
              <a:rect b="b" l="l" r="r" t="t"/>
              <a:pathLst>
                <a:path extrusionOk="0" h="135410" w="63819">
                  <a:moveTo>
                    <a:pt x="46566" y="0"/>
                  </a:moveTo>
                  <a:lnTo>
                    <a:pt x="1" y="135409"/>
                  </a:lnTo>
                  <a:lnTo>
                    <a:pt x="638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6" name="Google Shape;6986;p35"/>
            <p:cNvSpPr/>
            <p:nvPr/>
          </p:nvSpPr>
          <p:spPr>
            <a:xfrm>
              <a:off x="18253750" y="846675"/>
              <a:ext cx="3583525" cy="3385250"/>
            </a:xfrm>
            <a:custGeom>
              <a:rect b="b" l="l" r="r" t="t"/>
              <a:pathLst>
                <a:path extrusionOk="0" h="135410" w="143341">
                  <a:moveTo>
                    <a:pt x="129053" y="0"/>
                  </a:moveTo>
                  <a:lnTo>
                    <a:pt x="1" y="135409"/>
                  </a:lnTo>
                  <a:lnTo>
                    <a:pt x="143340" y="1349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7" name="Google Shape;6987;p35"/>
            <p:cNvSpPr/>
            <p:nvPr/>
          </p:nvSpPr>
          <p:spPr>
            <a:xfrm>
              <a:off x="14670875" y="3876200"/>
              <a:ext cx="3582900" cy="355725"/>
            </a:xfrm>
            <a:custGeom>
              <a:rect b="b" l="l" r="r" t="t"/>
              <a:pathLst>
                <a:path extrusionOk="0" h="14229" w="143316">
                  <a:moveTo>
                    <a:pt x="0" y="1"/>
                  </a:moveTo>
                  <a:lnTo>
                    <a:pt x="0" y="14228"/>
                  </a:lnTo>
                  <a:lnTo>
                    <a:pt x="143316" y="1422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8" name="Google Shape;6988;p35"/>
            <p:cNvSpPr/>
            <p:nvPr/>
          </p:nvSpPr>
          <p:spPr>
            <a:xfrm>
              <a:off x="14670875" y="2277200"/>
              <a:ext cx="3582900" cy="1954725"/>
            </a:xfrm>
            <a:custGeom>
              <a:rect b="b" l="l" r="r" t="t"/>
              <a:pathLst>
                <a:path extrusionOk="0" h="78189" w="143316">
                  <a:moveTo>
                    <a:pt x="0" y="0"/>
                  </a:moveTo>
                  <a:lnTo>
                    <a:pt x="0" y="17895"/>
                  </a:lnTo>
                  <a:lnTo>
                    <a:pt x="143316" y="78188"/>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9" name="Google Shape;6989;p35"/>
            <p:cNvSpPr/>
            <p:nvPr/>
          </p:nvSpPr>
          <p:spPr>
            <a:xfrm>
              <a:off x="15027450" y="846675"/>
              <a:ext cx="3226325" cy="3385250"/>
            </a:xfrm>
            <a:custGeom>
              <a:rect b="b" l="l" r="r" t="t"/>
              <a:pathLst>
                <a:path extrusionOk="0" h="135410" w="129053">
                  <a:moveTo>
                    <a:pt x="1" y="0"/>
                  </a:moveTo>
                  <a:lnTo>
                    <a:pt x="129053" y="135409"/>
                  </a:lnTo>
                  <a:lnTo>
                    <a:pt x="129053" y="135409"/>
                  </a:lnTo>
                  <a:lnTo>
                    <a:pt x="249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0" name="Google Shape;6990;p35"/>
            <p:cNvSpPr/>
            <p:nvPr/>
          </p:nvSpPr>
          <p:spPr>
            <a:xfrm>
              <a:off x="17089625" y="846675"/>
              <a:ext cx="1164150" cy="3385250"/>
            </a:xfrm>
            <a:custGeom>
              <a:rect b="b" l="l" r="r" t="t"/>
              <a:pathLst>
                <a:path extrusionOk="0" h="135410" w="46566">
                  <a:moveTo>
                    <a:pt x="0" y="0"/>
                  </a:moveTo>
                  <a:lnTo>
                    <a:pt x="46566" y="135409"/>
                  </a:lnTo>
                  <a:lnTo>
                    <a:pt x="160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1" name="Google Shape;6991;p35"/>
            <p:cNvSpPr/>
            <p:nvPr/>
          </p:nvSpPr>
          <p:spPr>
            <a:xfrm>
              <a:off x="18253750" y="846675"/>
              <a:ext cx="761725" cy="3385250"/>
            </a:xfrm>
            <a:custGeom>
              <a:rect b="b" l="l" r="r" t="t"/>
              <a:pathLst>
                <a:path extrusionOk="0" h="135410" w="30469">
                  <a:moveTo>
                    <a:pt x="15062" y="0"/>
                  </a:moveTo>
                  <a:lnTo>
                    <a:pt x="1" y="135409"/>
                  </a:lnTo>
                  <a:lnTo>
                    <a:pt x="304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2" name="Google Shape;6992;p35"/>
            <p:cNvSpPr/>
            <p:nvPr/>
          </p:nvSpPr>
          <p:spPr>
            <a:xfrm>
              <a:off x="18253750" y="846675"/>
              <a:ext cx="2603325" cy="3385250"/>
            </a:xfrm>
            <a:custGeom>
              <a:rect b="b" l="l" r="r" t="t"/>
              <a:pathLst>
                <a:path extrusionOk="0" h="135410" w="104133">
                  <a:moveTo>
                    <a:pt x="82749" y="0"/>
                  </a:moveTo>
                  <a:lnTo>
                    <a:pt x="1" y="135409"/>
                  </a:lnTo>
                  <a:lnTo>
                    <a:pt x="1041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3" name="Google Shape;6993;p35"/>
            <p:cNvSpPr/>
            <p:nvPr/>
          </p:nvSpPr>
          <p:spPr>
            <a:xfrm>
              <a:off x="18253750" y="1772375"/>
              <a:ext cx="3583525" cy="2459550"/>
            </a:xfrm>
            <a:custGeom>
              <a:rect b="b" l="l" r="r" t="t"/>
              <a:pathLst>
                <a:path extrusionOk="0" h="98382" w="143341">
                  <a:moveTo>
                    <a:pt x="143340" y="0"/>
                  </a:moveTo>
                  <a:lnTo>
                    <a:pt x="1" y="98381"/>
                  </a:lnTo>
                  <a:lnTo>
                    <a:pt x="143340" y="20193"/>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4" name="Google Shape;6994;p35"/>
            <p:cNvSpPr/>
            <p:nvPr/>
          </p:nvSpPr>
          <p:spPr>
            <a:xfrm>
              <a:off x="18253750" y="3512175"/>
              <a:ext cx="3583525" cy="719750"/>
            </a:xfrm>
            <a:custGeom>
              <a:rect b="b" l="l" r="r" t="t"/>
              <a:pathLst>
                <a:path extrusionOk="0" h="28790" w="143341">
                  <a:moveTo>
                    <a:pt x="143340" y="0"/>
                  </a:moveTo>
                  <a:lnTo>
                    <a:pt x="1" y="28789"/>
                  </a:lnTo>
                  <a:lnTo>
                    <a:pt x="143340" y="14562"/>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95" name="Google Shape;6995;p35"/>
          <p:cNvSpPr txBox="1"/>
          <p:nvPr>
            <p:ph idx="1" type="subTitle"/>
          </p:nvPr>
        </p:nvSpPr>
        <p:spPr>
          <a:xfrm>
            <a:off x="5534900" y="2095900"/>
            <a:ext cx="20043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gn="ctr">
              <a:lnSpc>
                <a:spcPct val="100000"/>
              </a:lnSpc>
              <a:spcBef>
                <a:spcPts val="1600"/>
              </a:spcBef>
              <a:spcAft>
                <a:spcPts val="0"/>
              </a:spcAft>
              <a:buNone/>
              <a:defRPr>
                <a:solidFill>
                  <a:schemeClr val="accent1"/>
                </a:solidFill>
                <a:latin typeface="Slackey"/>
                <a:ea typeface="Slackey"/>
                <a:cs typeface="Slackey"/>
                <a:sym typeface="Slackey"/>
              </a:defRPr>
            </a:lvl2pPr>
            <a:lvl3pPr lvl="2" rtl="0" algn="ctr">
              <a:lnSpc>
                <a:spcPct val="100000"/>
              </a:lnSpc>
              <a:spcBef>
                <a:spcPts val="1600"/>
              </a:spcBef>
              <a:spcAft>
                <a:spcPts val="0"/>
              </a:spcAft>
              <a:buNone/>
              <a:defRPr>
                <a:solidFill>
                  <a:schemeClr val="accent1"/>
                </a:solidFill>
                <a:latin typeface="Slackey"/>
                <a:ea typeface="Slackey"/>
                <a:cs typeface="Slackey"/>
                <a:sym typeface="Slackey"/>
              </a:defRPr>
            </a:lvl3pPr>
            <a:lvl4pPr lvl="3" rtl="0" algn="ctr">
              <a:lnSpc>
                <a:spcPct val="100000"/>
              </a:lnSpc>
              <a:spcBef>
                <a:spcPts val="1600"/>
              </a:spcBef>
              <a:spcAft>
                <a:spcPts val="0"/>
              </a:spcAft>
              <a:buNone/>
              <a:defRPr>
                <a:solidFill>
                  <a:schemeClr val="accent1"/>
                </a:solidFill>
                <a:latin typeface="Slackey"/>
                <a:ea typeface="Slackey"/>
                <a:cs typeface="Slackey"/>
                <a:sym typeface="Slackey"/>
              </a:defRPr>
            </a:lvl4pPr>
            <a:lvl5pPr lvl="4" rtl="0" algn="ctr">
              <a:lnSpc>
                <a:spcPct val="100000"/>
              </a:lnSpc>
              <a:spcBef>
                <a:spcPts val="1600"/>
              </a:spcBef>
              <a:spcAft>
                <a:spcPts val="0"/>
              </a:spcAft>
              <a:buNone/>
              <a:defRPr>
                <a:solidFill>
                  <a:schemeClr val="accent1"/>
                </a:solidFill>
                <a:latin typeface="Slackey"/>
                <a:ea typeface="Slackey"/>
                <a:cs typeface="Slackey"/>
                <a:sym typeface="Slackey"/>
              </a:defRPr>
            </a:lvl5pPr>
            <a:lvl6pPr lvl="5" rtl="0" algn="ctr">
              <a:lnSpc>
                <a:spcPct val="100000"/>
              </a:lnSpc>
              <a:spcBef>
                <a:spcPts val="1600"/>
              </a:spcBef>
              <a:spcAft>
                <a:spcPts val="0"/>
              </a:spcAft>
              <a:buNone/>
              <a:defRPr>
                <a:solidFill>
                  <a:schemeClr val="accent1"/>
                </a:solidFill>
                <a:latin typeface="Slackey"/>
                <a:ea typeface="Slackey"/>
                <a:cs typeface="Slackey"/>
                <a:sym typeface="Slackey"/>
              </a:defRPr>
            </a:lvl6pPr>
            <a:lvl7pPr lvl="6" rtl="0" algn="ctr">
              <a:lnSpc>
                <a:spcPct val="100000"/>
              </a:lnSpc>
              <a:spcBef>
                <a:spcPts val="1600"/>
              </a:spcBef>
              <a:spcAft>
                <a:spcPts val="0"/>
              </a:spcAft>
              <a:buNone/>
              <a:defRPr>
                <a:solidFill>
                  <a:schemeClr val="accent1"/>
                </a:solidFill>
                <a:latin typeface="Slackey"/>
                <a:ea typeface="Slackey"/>
                <a:cs typeface="Slackey"/>
                <a:sym typeface="Slackey"/>
              </a:defRPr>
            </a:lvl7pPr>
            <a:lvl8pPr lvl="7" rtl="0" algn="ctr">
              <a:lnSpc>
                <a:spcPct val="100000"/>
              </a:lnSpc>
              <a:spcBef>
                <a:spcPts val="1600"/>
              </a:spcBef>
              <a:spcAft>
                <a:spcPts val="0"/>
              </a:spcAft>
              <a:buNone/>
              <a:defRPr>
                <a:solidFill>
                  <a:schemeClr val="accent1"/>
                </a:solidFill>
                <a:latin typeface="Slackey"/>
                <a:ea typeface="Slackey"/>
                <a:cs typeface="Slackey"/>
                <a:sym typeface="Slackey"/>
              </a:defRPr>
            </a:lvl8pPr>
            <a:lvl9pPr lvl="8" rtl="0" algn="ctr">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6996" name="Google Shape;6996;p35"/>
          <p:cNvSpPr txBox="1"/>
          <p:nvPr>
            <p:ph idx="2" type="subTitle"/>
          </p:nvPr>
        </p:nvSpPr>
        <p:spPr>
          <a:xfrm>
            <a:off x="5534900" y="2442858"/>
            <a:ext cx="2004300" cy="67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6997" name="Google Shape;6997;p35"/>
          <p:cNvSpPr txBox="1"/>
          <p:nvPr>
            <p:ph idx="3" type="subTitle"/>
          </p:nvPr>
        </p:nvSpPr>
        <p:spPr>
          <a:xfrm>
            <a:off x="5534900" y="3308119"/>
            <a:ext cx="20043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gn="ctr">
              <a:lnSpc>
                <a:spcPct val="100000"/>
              </a:lnSpc>
              <a:spcBef>
                <a:spcPts val="1600"/>
              </a:spcBef>
              <a:spcAft>
                <a:spcPts val="0"/>
              </a:spcAft>
              <a:buNone/>
              <a:defRPr>
                <a:solidFill>
                  <a:schemeClr val="accent1"/>
                </a:solidFill>
                <a:latin typeface="Slackey"/>
                <a:ea typeface="Slackey"/>
                <a:cs typeface="Slackey"/>
                <a:sym typeface="Slackey"/>
              </a:defRPr>
            </a:lvl2pPr>
            <a:lvl3pPr lvl="2" rtl="0" algn="ctr">
              <a:lnSpc>
                <a:spcPct val="100000"/>
              </a:lnSpc>
              <a:spcBef>
                <a:spcPts val="1600"/>
              </a:spcBef>
              <a:spcAft>
                <a:spcPts val="0"/>
              </a:spcAft>
              <a:buNone/>
              <a:defRPr>
                <a:solidFill>
                  <a:schemeClr val="accent1"/>
                </a:solidFill>
                <a:latin typeface="Slackey"/>
                <a:ea typeface="Slackey"/>
                <a:cs typeface="Slackey"/>
                <a:sym typeface="Slackey"/>
              </a:defRPr>
            </a:lvl3pPr>
            <a:lvl4pPr lvl="3" rtl="0" algn="ctr">
              <a:lnSpc>
                <a:spcPct val="100000"/>
              </a:lnSpc>
              <a:spcBef>
                <a:spcPts val="1600"/>
              </a:spcBef>
              <a:spcAft>
                <a:spcPts val="0"/>
              </a:spcAft>
              <a:buNone/>
              <a:defRPr>
                <a:solidFill>
                  <a:schemeClr val="accent1"/>
                </a:solidFill>
                <a:latin typeface="Slackey"/>
                <a:ea typeface="Slackey"/>
                <a:cs typeface="Slackey"/>
                <a:sym typeface="Slackey"/>
              </a:defRPr>
            </a:lvl4pPr>
            <a:lvl5pPr lvl="4" rtl="0" algn="ctr">
              <a:lnSpc>
                <a:spcPct val="100000"/>
              </a:lnSpc>
              <a:spcBef>
                <a:spcPts val="1600"/>
              </a:spcBef>
              <a:spcAft>
                <a:spcPts val="0"/>
              </a:spcAft>
              <a:buNone/>
              <a:defRPr>
                <a:solidFill>
                  <a:schemeClr val="accent1"/>
                </a:solidFill>
                <a:latin typeface="Slackey"/>
                <a:ea typeface="Slackey"/>
                <a:cs typeface="Slackey"/>
                <a:sym typeface="Slackey"/>
              </a:defRPr>
            </a:lvl5pPr>
            <a:lvl6pPr lvl="5" rtl="0" algn="ctr">
              <a:lnSpc>
                <a:spcPct val="100000"/>
              </a:lnSpc>
              <a:spcBef>
                <a:spcPts val="1600"/>
              </a:spcBef>
              <a:spcAft>
                <a:spcPts val="0"/>
              </a:spcAft>
              <a:buNone/>
              <a:defRPr>
                <a:solidFill>
                  <a:schemeClr val="accent1"/>
                </a:solidFill>
                <a:latin typeface="Slackey"/>
                <a:ea typeface="Slackey"/>
                <a:cs typeface="Slackey"/>
                <a:sym typeface="Slackey"/>
              </a:defRPr>
            </a:lvl6pPr>
            <a:lvl7pPr lvl="6" rtl="0" algn="ctr">
              <a:lnSpc>
                <a:spcPct val="100000"/>
              </a:lnSpc>
              <a:spcBef>
                <a:spcPts val="1600"/>
              </a:spcBef>
              <a:spcAft>
                <a:spcPts val="0"/>
              </a:spcAft>
              <a:buNone/>
              <a:defRPr>
                <a:solidFill>
                  <a:schemeClr val="accent1"/>
                </a:solidFill>
                <a:latin typeface="Slackey"/>
                <a:ea typeface="Slackey"/>
                <a:cs typeface="Slackey"/>
                <a:sym typeface="Slackey"/>
              </a:defRPr>
            </a:lvl7pPr>
            <a:lvl8pPr lvl="7" rtl="0" algn="ctr">
              <a:lnSpc>
                <a:spcPct val="100000"/>
              </a:lnSpc>
              <a:spcBef>
                <a:spcPts val="1600"/>
              </a:spcBef>
              <a:spcAft>
                <a:spcPts val="0"/>
              </a:spcAft>
              <a:buNone/>
              <a:defRPr>
                <a:solidFill>
                  <a:schemeClr val="accent1"/>
                </a:solidFill>
                <a:latin typeface="Slackey"/>
                <a:ea typeface="Slackey"/>
                <a:cs typeface="Slackey"/>
                <a:sym typeface="Slackey"/>
              </a:defRPr>
            </a:lvl8pPr>
            <a:lvl9pPr lvl="8" rtl="0" algn="ctr">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6998" name="Google Shape;6998;p35"/>
          <p:cNvSpPr txBox="1"/>
          <p:nvPr>
            <p:ph idx="4" type="subTitle"/>
          </p:nvPr>
        </p:nvSpPr>
        <p:spPr>
          <a:xfrm>
            <a:off x="5534900" y="3655076"/>
            <a:ext cx="2004300" cy="67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6999" name="Google Shape;6999;p35"/>
          <p:cNvSpPr txBox="1"/>
          <p:nvPr>
            <p:ph idx="5" type="subTitle"/>
          </p:nvPr>
        </p:nvSpPr>
        <p:spPr>
          <a:xfrm>
            <a:off x="1593275" y="2095900"/>
            <a:ext cx="20043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gn="ctr">
              <a:lnSpc>
                <a:spcPct val="100000"/>
              </a:lnSpc>
              <a:spcBef>
                <a:spcPts val="1600"/>
              </a:spcBef>
              <a:spcAft>
                <a:spcPts val="0"/>
              </a:spcAft>
              <a:buNone/>
              <a:defRPr>
                <a:solidFill>
                  <a:schemeClr val="accent1"/>
                </a:solidFill>
                <a:latin typeface="Slackey"/>
                <a:ea typeface="Slackey"/>
                <a:cs typeface="Slackey"/>
                <a:sym typeface="Slackey"/>
              </a:defRPr>
            </a:lvl2pPr>
            <a:lvl3pPr lvl="2" rtl="0" algn="ctr">
              <a:lnSpc>
                <a:spcPct val="100000"/>
              </a:lnSpc>
              <a:spcBef>
                <a:spcPts val="1600"/>
              </a:spcBef>
              <a:spcAft>
                <a:spcPts val="0"/>
              </a:spcAft>
              <a:buNone/>
              <a:defRPr>
                <a:solidFill>
                  <a:schemeClr val="accent1"/>
                </a:solidFill>
                <a:latin typeface="Slackey"/>
                <a:ea typeface="Slackey"/>
                <a:cs typeface="Slackey"/>
                <a:sym typeface="Slackey"/>
              </a:defRPr>
            </a:lvl3pPr>
            <a:lvl4pPr lvl="3" rtl="0" algn="ctr">
              <a:lnSpc>
                <a:spcPct val="100000"/>
              </a:lnSpc>
              <a:spcBef>
                <a:spcPts val="1600"/>
              </a:spcBef>
              <a:spcAft>
                <a:spcPts val="0"/>
              </a:spcAft>
              <a:buNone/>
              <a:defRPr>
                <a:solidFill>
                  <a:schemeClr val="accent1"/>
                </a:solidFill>
                <a:latin typeface="Slackey"/>
                <a:ea typeface="Slackey"/>
                <a:cs typeface="Slackey"/>
                <a:sym typeface="Slackey"/>
              </a:defRPr>
            </a:lvl4pPr>
            <a:lvl5pPr lvl="4" rtl="0" algn="ctr">
              <a:lnSpc>
                <a:spcPct val="100000"/>
              </a:lnSpc>
              <a:spcBef>
                <a:spcPts val="1600"/>
              </a:spcBef>
              <a:spcAft>
                <a:spcPts val="0"/>
              </a:spcAft>
              <a:buNone/>
              <a:defRPr>
                <a:solidFill>
                  <a:schemeClr val="accent1"/>
                </a:solidFill>
                <a:latin typeface="Slackey"/>
                <a:ea typeface="Slackey"/>
                <a:cs typeface="Slackey"/>
                <a:sym typeface="Slackey"/>
              </a:defRPr>
            </a:lvl5pPr>
            <a:lvl6pPr lvl="5" rtl="0" algn="ctr">
              <a:lnSpc>
                <a:spcPct val="100000"/>
              </a:lnSpc>
              <a:spcBef>
                <a:spcPts val="1600"/>
              </a:spcBef>
              <a:spcAft>
                <a:spcPts val="0"/>
              </a:spcAft>
              <a:buNone/>
              <a:defRPr>
                <a:solidFill>
                  <a:schemeClr val="accent1"/>
                </a:solidFill>
                <a:latin typeface="Slackey"/>
                <a:ea typeface="Slackey"/>
                <a:cs typeface="Slackey"/>
                <a:sym typeface="Slackey"/>
              </a:defRPr>
            </a:lvl6pPr>
            <a:lvl7pPr lvl="6" rtl="0" algn="ctr">
              <a:lnSpc>
                <a:spcPct val="100000"/>
              </a:lnSpc>
              <a:spcBef>
                <a:spcPts val="1600"/>
              </a:spcBef>
              <a:spcAft>
                <a:spcPts val="0"/>
              </a:spcAft>
              <a:buNone/>
              <a:defRPr>
                <a:solidFill>
                  <a:schemeClr val="accent1"/>
                </a:solidFill>
                <a:latin typeface="Slackey"/>
                <a:ea typeface="Slackey"/>
                <a:cs typeface="Slackey"/>
                <a:sym typeface="Slackey"/>
              </a:defRPr>
            </a:lvl7pPr>
            <a:lvl8pPr lvl="7" rtl="0" algn="ctr">
              <a:lnSpc>
                <a:spcPct val="100000"/>
              </a:lnSpc>
              <a:spcBef>
                <a:spcPts val="1600"/>
              </a:spcBef>
              <a:spcAft>
                <a:spcPts val="0"/>
              </a:spcAft>
              <a:buNone/>
              <a:defRPr>
                <a:solidFill>
                  <a:schemeClr val="accent1"/>
                </a:solidFill>
                <a:latin typeface="Slackey"/>
                <a:ea typeface="Slackey"/>
                <a:cs typeface="Slackey"/>
                <a:sym typeface="Slackey"/>
              </a:defRPr>
            </a:lvl8pPr>
            <a:lvl9pPr lvl="8" rtl="0" algn="ctr">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7000" name="Google Shape;7000;p35"/>
          <p:cNvSpPr txBox="1"/>
          <p:nvPr>
            <p:ph idx="6" type="subTitle"/>
          </p:nvPr>
        </p:nvSpPr>
        <p:spPr>
          <a:xfrm>
            <a:off x="1593275" y="2442858"/>
            <a:ext cx="2004300" cy="67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7001" name="Google Shape;7001;p35"/>
          <p:cNvSpPr txBox="1"/>
          <p:nvPr>
            <p:ph idx="7" type="subTitle"/>
          </p:nvPr>
        </p:nvSpPr>
        <p:spPr>
          <a:xfrm>
            <a:off x="1593275" y="3308119"/>
            <a:ext cx="20043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000">
                <a:solidFill>
                  <a:schemeClr val="accent1"/>
                </a:solidFill>
                <a:latin typeface="Slackey"/>
                <a:ea typeface="Slackey"/>
                <a:cs typeface="Slackey"/>
                <a:sym typeface="Slackey"/>
              </a:defRPr>
            </a:lvl1pPr>
            <a:lvl2pPr lvl="1" rtl="0" algn="ctr">
              <a:lnSpc>
                <a:spcPct val="100000"/>
              </a:lnSpc>
              <a:spcBef>
                <a:spcPts val="1600"/>
              </a:spcBef>
              <a:spcAft>
                <a:spcPts val="0"/>
              </a:spcAft>
              <a:buNone/>
              <a:defRPr>
                <a:solidFill>
                  <a:schemeClr val="accent1"/>
                </a:solidFill>
                <a:latin typeface="Slackey"/>
                <a:ea typeface="Slackey"/>
                <a:cs typeface="Slackey"/>
                <a:sym typeface="Slackey"/>
              </a:defRPr>
            </a:lvl2pPr>
            <a:lvl3pPr lvl="2" rtl="0" algn="ctr">
              <a:lnSpc>
                <a:spcPct val="100000"/>
              </a:lnSpc>
              <a:spcBef>
                <a:spcPts val="1600"/>
              </a:spcBef>
              <a:spcAft>
                <a:spcPts val="0"/>
              </a:spcAft>
              <a:buNone/>
              <a:defRPr>
                <a:solidFill>
                  <a:schemeClr val="accent1"/>
                </a:solidFill>
                <a:latin typeface="Slackey"/>
                <a:ea typeface="Slackey"/>
                <a:cs typeface="Slackey"/>
                <a:sym typeface="Slackey"/>
              </a:defRPr>
            </a:lvl3pPr>
            <a:lvl4pPr lvl="3" rtl="0" algn="ctr">
              <a:lnSpc>
                <a:spcPct val="100000"/>
              </a:lnSpc>
              <a:spcBef>
                <a:spcPts val="1600"/>
              </a:spcBef>
              <a:spcAft>
                <a:spcPts val="0"/>
              </a:spcAft>
              <a:buNone/>
              <a:defRPr>
                <a:solidFill>
                  <a:schemeClr val="accent1"/>
                </a:solidFill>
                <a:latin typeface="Slackey"/>
                <a:ea typeface="Slackey"/>
                <a:cs typeface="Slackey"/>
                <a:sym typeface="Slackey"/>
              </a:defRPr>
            </a:lvl4pPr>
            <a:lvl5pPr lvl="4" rtl="0" algn="ctr">
              <a:lnSpc>
                <a:spcPct val="100000"/>
              </a:lnSpc>
              <a:spcBef>
                <a:spcPts val="1600"/>
              </a:spcBef>
              <a:spcAft>
                <a:spcPts val="0"/>
              </a:spcAft>
              <a:buNone/>
              <a:defRPr>
                <a:solidFill>
                  <a:schemeClr val="accent1"/>
                </a:solidFill>
                <a:latin typeface="Slackey"/>
                <a:ea typeface="Slackey"/>
                <a:cs typeface="Slackey"/>
                <a:sym typeface="Slackey"/>
              </a:defRPr>
            </a:lvl5pPr>
            <a:lvl6pPr lvl="5" rtl="0" algn="ctr">
              <a:lnSpc>
                <a:spcPct val="100000"/>
              </a:lnSpc>
              <a:spcBef>
                <a:spcPts val="1600"/>
              </a:spcBef>
              <a:spcAft>
                <a:spcPts val="0"/>
              </a:spcAft>
              <a:buNone/>
              <a:defRPr>
                <a:solidFill>
                  <a:schemeClr val="accent1"/>
                </a:solidFill>
                <a:latin typeface="Slackey"/>
                <a:ea typeface="Slackey"/>
                <a:cs typeface="Slackey"/>
                <a:sym typeface="Slackey"/>
              </a:defRPr>
            </a:lvl6pPr>
            <a:lvl7pPr lvl="6" rtl="0" algn="ctr">
              <a:lnSpc>
                <a:spcPct val="100000"/>
              </a:lnSpc>
              <a:spcBef>
                <a:spcPts val="1600"/>
              </a:spcBef>
              <a:spcAft>
                <a:spcPts val="0"/>
              </a:spcAft>
              <a:buNone/>
              <a:defRPr>
                <a:solidFill>
                  <a:schemeClr val="accent1"/>
                </a:solidFill>
                <a:latin typeface="Slackey"/>
                <a:ea typeface="Slackey"/>
                <a:cs typeface="Slackey"/>
                <a:sym typeface="Slackey"/>
              </a:defRPr>
            </a:lvl7pPr>
            <a:lvl8pPr lvl="7" rtl="0" algn="ctr">
              <a:lnSpc>
                <a:spcPct val="100000"/>
              </a:lnSpc>
              <a:spcBef>
                <a:spcPts val="1600"/>
              </a:spcBef>
              <a:spcAft>
                <a:spcPts val="0"/>
              </a:spcAft>
              <a:buNone/>
              <a:defRPr>
                <a:solidFill>
                  <a:schemeClr val="accent1"/>
                </a:solidFill>
                <a:latin typeface="Slackey"/>
                <a:ea typeface="Slackey"/>
                <a:cs typeface="Slackey"/>
                <a:sym typeface="Slackey"/>
              </a:defRPr>
            </a:lvl8pPr>
            <a:lvl9pPr lvl="8" rtl="0" algn="ctr">
              <a:lnSpc>
                <a:spcPct val="100000"/>
              </a:lnSpc>
              <a:spcBef>
                <a:spcPts val="1600"/>
              </a:spcBef>
              <a:spcAft>
                <a:spcPts val="1600"/>
              </a:spcAft>
              <a:buNone/>
              <a:defRPr>
                <a:solidFill>
                  <a:schemeClr val="accent1"/>
                </a:solidFill>
                <a:latin typeface="Slackey"/>
                <a:ea typeface="Slackey"/>
                <a:cs typeface="Slackey"/>
                <a:sym typeface="Slackey"/>
              </a:defRPr>
            </a:lvl9pPr>
          </a:lstStyle>
          <a:p/>
        </p:txBody>
      </p:sp>
      <p:sp>
        <p:nvSpPr>
          <p:cNvPr id="7002" name="Google Shape;7002;p35"/>
          <p:cNvSpPr txBox="1"/>
          <p:nvPr>
            <p:ph idx="8" type="subTitle"/>
          </p:nvPr>
        </p:nvSpPr>
        <p:spPr>
          <a:xfrm>
            <a:off x="1593275" y="3655076"/>
            <a:ext cx="2004300" cy="67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7003" name="Google Shape;7003;p35"/>
          <p:cNvSpPr txBox="1"/>
          <p:nvPr>
            <p:ph type="title"/>
          </p:nvPr>
        </p:nvSpPr>
        <p:spPr>
          <a:xfrm>
            <a:off x="1470600" y="540000"/>
            <a:ext cx="6202800" cy="99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04" name="Google Shape;7004;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solidFill>
          <a:schemeClr val="accent2"/>
        </a:solidFill>
      </p:bgPr>
    </p:bg>
    <p:spTree>
      <p:nvGrpSpPr>
        <p:cNvPr id="7005" name="Shape 7005"/>
        <p:cNvGrpSpPr/>
        <p:nvPr/>
      </p:nvGrpSpPr>
      <p:grpSpPr>
        <a:xfrm>
          <a:off x="0" y="0"/>
          <a:ext cx="0" cy="0"/>
          <a:chOff x="0" y="0"/>
          <a:chExt cx="0" cy="0"/>
        </a:xfrm>
      </p:grpSpPr>
      <p:grpSp>
        <p:nvGrpSpPr>
          <p:cNvPr id="7006" name="Google Shape;7006;p36"/>
          <p:cNvGrpSpPr/>
          <p:nvPr/>
        </p:nvGrpSpPr>
        <p:grpSpPr>
          <a:xfrm>
            <a:off x="-613" y="32"/>
            <a:ext cx="9162959" cy="5162845"/>
            <a:chOff x="14670875" y="846675"/>
            <a:chExt cx="7166400" cy="3385250"/>
          </a:xfrm>
        </p:grpSpPr>
        <p:sp>
          <p:nvSpPr>
            <p:cNvPr id="7007" name="Google Shape;7007;p36"/>
            <p:cNvSpPr/>
            <p:nvPr/>
          </p:nvSpPr>
          <p:spPr>
            <a:xfrm>
              <a:off x="14670875" y="1183900"/>
              <a:ext cx="3582900" cy="3048025"/>
            </a:xfrm>
            <a:custGeom>
              <a:rect b="b" l="l" r="r" t="t"/>
              <a:pathLst>
                <a:path extrusionOk="0" h="121921" w="143316">
                  <a:moveTo>
                    <a:pt x="0" y="1"/>
                  </a:moveTo>
                  <a:lnTo>
                    <a:pt x="0" y="23539"/>
                  </a:lnTo>
                  <a:lnTo>
                    <a:pt x="143316" y="121920"/>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8" name="Google Shape;7008;p36"/>
            <p:cNvSpPr/>
            <p:nvPr/>
          </p:nvSpPr>
          <p:spPr>
            <a:xfrm>
              <a:off x="14670875" y="3132050"/>
              <a:ext cx="3582900" cy="1099875"/>
            </a:xfrm>
            <a:custGeom>
              <a:rect b="b" l="l" r="r" t="t"/>
              <a:pathLst>
                <a:path extrusionOk="0" h="43995" w="143316">
                  <a:moveTo>
                    <a:pt x="0" y="1"/>
                  </a:moveTo>
                  <a:lnTo>
                    <a:pt x="0" y="15205"/>
                  </a:lnTo>
                  <a:lnTo>
                    <a:pt x="143316" y="43994"/>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9" name="Google Shape;7009;p36"/>
            <p:cNvSpPr/>
            <p:nvPr/>
          </p:nvSpPr>
          <p:spPr>
            <a:xfrm>
              <a:off x="18253750" y="2724575"/>
              <a:ext cx="3583525" cy="1507350"/>
            </a:xfrm>
            <a:custGeom>
              <a:rect b="b" l="l" r="r" t="t"/>
              <a:pathLst>
                <a:path extrusionOk="0" h="60294" w="143341">
                  <a:moveTo>
                    <a:pt x="143340" y="0"/>
                  </a:moveTo>
                  <a:lnTo>
                    <a:pt x="1" y="60293"/>
                  </a:lnTo>
                  <a:lnTo>
                    <a:pt x="143340" y="1630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0" name="Google Shape;7010;p36"/>
            <p:cNvSpPr/>
            <p:nvPr/>
          </p:nvSpPr>
          <p:spPr>
            <a:xfrm>
              <a:off x="16185050" y="846675"/>
              <a:ext cx="2068725" cy="3385250"/>
            </a:xfrm>
            <a:custGeom>
              <a:rect b="b" l="l" r="r" t="t"/>
              <a:pathLst>
                <a:path extrusionOk="0" h="135410" w="82749">
                  <a:moveTo>
                    <a:pt x="0" y="0"/>
                  </a:moveTo>
                  <a:lnTo>
                    <a:pt x="82749" y="135409"/>
                  </a:lnTo>
                  <a:lnTo>
                    <a:pt x="189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1" name="Google Shape;7011;p36"/>
            <p:cNvSpPr/>
            <p:nvPr/>
          </p:nvSpPr>
          <p:spPr>
            <a:xfrm>
              <a:off x="17877225" y="846675"/>
              <a:ext cx="376550" cy="3385250"/>
            </a:xfrm>
            <a:custGeom>
              <a:rect b="b" l="l" r="r" t="t"/>
              <a:pathLst>
                <a:path extrusionOk="0" h="135410" w="15062">
                  <a:moveTo>
                    <a:pt x="0" y="0"/>
                  </a:moveTo>
                  <a:lnTo>
                    <a:pt x="15062" y="135409"/>
                  </a:lnTo>
                  <a:lnTo>
                    <a:pt x="150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2" name="Google Shape;7012;p36"/>
            <p:cNvSpPr/>
            <p:nvPr/>
          </p:nvSpPr>
          <p:spPr>
            <a:xfrm>
              <a:off x="18253750" y="846675"/>
              <a:ext cx="1595475" cy="3385250"/>
            </a:xfrm>
            <a:custGeom>
              <a:rect b="b" l="l" r="r" t="t"/>
              <a:pathLst>
                <a:path extrusionOk="0" h="135410" w="63819">
                  <a:moveTo>
                    <a:pt x="46566" y="0"/>
                  </a:moveTo>
                  <a:lnTo>
                    <a:pt x="1" y="135409"/>
                  </a:lnTo>
                  <a:lnTo>
                    <a:pt x="638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3" name="Google Shape;7013;p36"/>
            <p:cNvSpPr/>
            <p:nvPr/>
          </p:nvSpPr>
          <p:spPr>
            <a:xfrm>
              <a:off x="18253750" y="846675"/>
              <a:ext cx="3583525" cy="3385250"/>
            </a:xfrm>
            <a:custGeom>
              <a:rect b="b" l="l" r="r" t="t"/>
              <a:pathLst>
                <a:path extrusionOk="0" h="135410" w="143341">
                  <a:moveTo>
                    <a:pt x="129053" y="0"/>
                  </a:moveTo>
                  <a:lnTo>
                    <a:pt x="1" y="135409"/>
                  </a:lnTo>
                  <a:lnTo>
                    <a:pt x="143340" y="1349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4" name="Google Shape;7014;p36"/>
            <p:cNvSpPr/>
            <p:nvPr/>
          </p:nvSpPr>
          <p:spPr>
            <a:xfrm>
              <a:off x="14670875" y="3876200"/>
              <a:ext cx="3582900" cy="355725"/>
            </a:xfrm>
            <a:custGeom>
              <a:rect b="b" l="l" r="r" t="t"/>
              <a:pathLst>
                <a:path extrusionOk="0" h="14229" w="143316">
                  <a:moveTo>
                    <a:pt x="0" y="1"/>
                  </a:moveTo>
                  <a:lnTo>
                    <a:pt x="0" y="14228"/>
                  </a:lnTo>
                  <a:lnTo>
                    <a:pt x="143316" y="1422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5" name="Google Shape;7015;p36"/>
            <p:cNvSpPr/>
            <p:nvPr/>
          </p:nvSpPr>
          <p:spPr>
            <a:xfrm>
              <a:off x="14670875" y="2277200"/>
              <a:ext cx="3582900" cy="1954725"/>
            </a:xfrm>
            <a:custGeom>
              <a:rect b="b" l="l" r="r" t="t"/>
              <a:pathLst>
                <a:path extrusionOk="0" h="78189" w="143316">
                  <a:moveTo>
                    <a:pt x="0" y="0"/>
                  </a:moveTo>
                  <a:lnTo>
                    <a:pt x="0" y="17895"/>
                  </a:lnTo>
                  <a:lnTo>
                    <a:pt x="143316" y="78188"/>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6" name="Google Shape;7016;p36"/>
            <p:cNvSpPr/>
            <p:nvPr/>
          </p:nvSpPr>
          <p:spPr>
            <a:xfrm>
              <a:off x="15027450" y="846675"/>
              <a:ext cx="3226325" cy="3385250"/>
            </a:xfrm>
            <a:custGeom>
              <a:rect b="b" l="l" r="r" t="t"/>
              <a:pathLst>
                <a:path extrusionOk="0" h="135410" w="129053">
                  <a:moveTo>
                    <a:pt x="1" y="0"/>
                  </a:moveTo>
                  <a:lnTo>
                    <a:pt x="129053" y="135409"/>
                  </a:lnTo>
                  <a:lnTo>
                    <a:pt x="129053" y="135409"/>
                  </a:lnTo>
                  <a:lnTo>
                    <a:pt x="249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7" name="Google Shape;7017;p36"/>
            <p:cNvSpPr/>
            <p:nvPr/>
          </p:nvSpPr>
          <p:spPr>
            <a:xfrm>
              <a:off x="17089625" y="846675"/>
              <a:ext cx="1164150" cy="3385250"/>
            </a:xfrm>
            <a:custGeom>
              <a:rect b="b" l="l" r="r" t="t"/>
              <a:pathLst>
                <a:path extrusionOk="0" h="135410" w="46566">
                  <a:moveTo>
                    <a:pt x="0" y="0"/>
                  </a:moveTo>
                  <a:lnTo>
                    <a:pt x="46566" y="135409"/>
                  </a:lnTo>
                  <a:lnTo>
                    <a:pt x="160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8" name="Google Shape;7018;p36"/>
            <p:cNvSpPr/>
            <p:nvPr/>
          </p:nvSpPr>
          <p:spPr>
            <a:xfrm>
              <a:off x="18253750" y="846675"/>
              <a:ext cx="761725" cy="3385250"/>
            </a:xfrm>
            <a:custGeom>
              <a:rect b="b" l="l" r="r" t="t"/>
              <a:pathLst>
                <a:path extrusionOk="0" h="135410" w="30469">
                  <a:moveTo>
                    <a:pt x="15062" y="0"/>
                  </a:moveTo>
                  <a:lnTo>
                    <a:pt x="1" y="135409"/>
                  </a:lnTo>
                  <a:lnTo>
                    <a:pt x="304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9" name="Google Shape;7019;p36"/>
            <p:cNvSpPr/>
            <p:nvPr/>
          </p:nvSpPr>
          <p:spPr>
            <a:xfrm>
              <a:off x="18253750" y="846675"/>
              <a:ext cx="2603325" cy="3385250"/>
            </a:xfrm>
            <a:custGeom>
              <a:rect b="b" l="l" r="r" t="t"/>
              <a:pathLst>
                <a:path extrusionOk="0" h="135410" w="104133">
                  <a:moveTo>
                    <a:pt x="82749" y="0"/>
                  </a:moveTo>
                  <a:lnTo>
                    <a:pt x="1" y="135409"/>
                  </a:lnTo>
                  <a:lnTo>
                    <a:pt x="1041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0" name="Google Shape;7020;p36"/>
            <p:cNvSpPr/>
            <p:nvPr/>
          </p:nvSpPr>
          <p:spPr>
            <a:xfrm>
              <a:off x="18253750" y="1772375"/>
              <a:ext cx="3583525" cy="2459550"/>
            </a:xfrm>
            <a:custGeom>
              <a:rect b="b" l="l" r="r" t="t"/>
              <a:pathLst>
                <a:path extrusionOk="0" h="98382" w="143341">
                  <a:moveTo>
                    <a:pt x="143340" y="0"/>
                  </a:moveTo>
                  <a:lnTo>
                    <a:pt x="1" y="98381"/>
                  </a:lnTo>
                  <a:lnTo>
                    <a:pt x="143340" y="20193"/>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1" name="Google Shape;7021;p36"/>
            <p:cNvSpPr/>
            <p:nvPr/>
          </p:nvSpPr>
          <p:spPr>
            <a:xfrm>
              <a:off x="18253750" y="3512175"/>
              <a:ext cx="3583525" cy="719750"/>
            </a:xfrm>
            <a:custGeom>
              <a:rect b="b" l="l" r="r" t="t"/>
              <a:pathLst>
                <a:path extrusionOk="0" h="28790" w="143341">
                  <a:moveTo>
                    <a:pt x="143340" y="0"/>
                  </a:moveTo>
                  <a:lnTo>
                    <a:pt x="1" y="28789"/>
                  </a:lnTo>
                  <a:lnTo>
                    <a:pt x="143340" y="14562"/>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22" name="Google Shape;7022;p36"/>
          <p:cNvSpPr txBox="1"/>
          <p:nvPr>
            <p:ph type="title"/>
          </p:nvPr>
        </p:nvSpPr>
        <p:spPr>
          <a:xfrm>
            <a:off x="1661550" y="540000"/>
            <a:ext cx="5820900" cy="477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23" name="Google Shape;7023;p36"/>
          <p:cNvSpPr txBox="1"/>
          <p:nvPr>
            <p:ph hasCustomPrompt="1" idx="2" type="title"/>
          </p:nvPr>
        </p:nvSpPr>
        <p:spPr>
          <a:xfrm>
            <a:off x="1485900" y="1581150"/>
            <a:ext cx="1276500" cy="650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1"/>
              </a:buClr>
              <a:buSzPts val="3600"/>
              <a:buNone/>
              <a:defRPr sz="3600">
                <a:solidFill>
                  <a:schemeClr val="accent1"/>
                </a:solidFill>
              </a:defRPr>
            </a:lvl1pPr>
            <a:lvl2pPr lvl="1" rtl="0" algn="ctr">
              <a:lnSpc>
                <a:spcPct val="100000"/>
              </a:lnSpc>
              <a:spcBef>
                <a:spcPts val="0"/>
              </a:spcBef>
              <a:spcAft>
                <a:spcPts val="0"/>
              </a:spcAft>
              <a:buClr>
                <a:schemeClr val="accent1"/>
              </a:buClr>
              <a:buSzPts val="3600"/>
              <a:buNone/>
              <a:defRPr sz="3600">
                <a:solidFill>
                  <a:schemeClr val="accent1"/>
                </a:solidFill>
              </a:defRPr>
            </a:lvl2pPr>
            <a:lvl3pPr lvl="2" rtl="0" algn="ctr">
              <a:lnSpc>
                <a:spcPct val="100000"/>
              </a:lnSpc>
              <a:spcBef>
                <a:spcPts val="0"/>
              </a:spcBef>
              <a:spcAft>
                <a:spcPts val="0"/>
              </a:spcAft>
              <a:buClr>
                <a:schemeClr val="accent1"/>
              </a:buClr>
              <a:buSzPts val="3600"/>
              <a:buNone/>
              <a:defRPr sz="3600">
                <a:solidFill>
                  <a:schemeClr val="accent1"/>
                </a:solidFill>
              </a:defRPr>
            </a:lvl3pPr>
            <a:lvl4pPr lvl="3" rtl="0" algn="ctr">
              <a:lnSpc>
                <a:spcPct val="100000"/>
              </a:lnSpc>
              <a:spcBef>
                <a:spcPts val="0"/>
              </a:spcBef>
              <a:spcAft>
                <a:spcPts val="0"/>
              </a:spcAft>
              <a:buClr>
                <a:schemeClr val="accent1"/>
              </a:buClr>
              <a:buSzPts val="3600"/>
              <a:buNone/>
              <a:defRPr sz="3600">
                <a:solidFill>
                  <a:schemeClr val="accent1"/>
                </a:solidFill>
              </a:defRPr>
            </a:lvl4pPr>
            <a:lvl5pPr lvl="4" rtl="0" algn="ctr">
              <a:lnSpc>
                <a:spcPct val="100000"/>
              </a:lnSpc>
              <a:spcBef>
                <a:spcPts val="0"/>
              </a:spcBef>
              <a:spcAft>
                <a:spcPts val="0"/>
              </a:spcAft>
              <a:buClr>
                <a:schemeClr val="accent1"/>
              </a:buClr>
              <a:buSzPts val="3600"/>
              <a:buNone/>
              <a:defRPr sz="3600">
                <a:solidFill>
                  <a:schemeClr val="accent1"/>
                </a:solidFill>
              </a:defRPr>
            </a:lvl5pPr>
            <a:lvl6pPr lvl="5" rtl="0" algn="ctr">
              <a:lnSpc>
                <a:spcPct val="100000"/>
              </a:lnSpc>
              <a:spcBef>
                <a:spcPts val="0"/>
              </a:spcBef>
              <a:spcAft>
                <a:spcPts val="0"/>
              </a:spcAft>
              <a:buClr>
                <a:schemeClr val="accent1"/>
              </a:buClr>
              <a:buSzPts val="3600"/>
              <a:buNone/>
              <a:defRPr sz="3600">
                <a:solidFill>
                  <a:schemeClr val="accent1"/>
                </a:solidFill>
              </a:defRPr>
            </a:lvl6pPr>
            <a:lvl7pPr lvl="6" rtl="0" algn="ctr">
              <a:lnSpc>
                <a:spcPct val="100000"/>
              </a:lnSpc>
              <a:spcBef>
                <a:spcPts val="0"/>
              </a:spcBef>
              <a:spcAft>
                <a:spcPts val="0"/>
              </a:spcAft>
              <a:buClr>
                <a:schemeClr val="accent1"/>
              </a:buClr>
              <a:buSzPts val="3600"/>
              <a:buNone/>
              <a:defRPr sz="3600">
                <a:solidFill>
                  <a:schemeClr val="accent1"/>
                </a:solidFill>
              </a:defRPr>
            </a:lvl7pPr>
            <a:lvl8pPr lvl="7" rtl="0" algn="ctr">
              <a:lnSpc>
                <a:spcPct val="100000"/>
              </a:lnSpc>
              <a:spcBef>
                <a:spcPts val="0"/>
              </a:spcBef>
              <a:spcAft>
                <a:spcPts val="0"/>
              </a:spcAft>
              <a:buClr>
                <a:schemeClr val="accent1"/>
              </a:buClr>
              <a:buSzPts val="3600"/>
              <a:buNone/>
              <a:defRPr sz="3600">
                <a:solidFill>
                  <a:schemeClr val="accent1"/>
                </a:solidFill>
              </a:defRPr>
            </a:lvl8pPr>
            <a:lvl9pPr lvl="8" rtl="0" algn="ctr">
              <a:lnSpc>
                <a:spcPct val="100000"/>
              </a:lnSpc>
              <a:spcBef>
                <a:spcPts val="0"/>
              </a:spcBef>
              <a:spcAft>
                <a:spcPts val="0"/>
              </a:spcAft>
              <a:buClr>
                <a:schemeClr val="accent1"/>
              </a:buClr>
              <a:buSzPts val="3600"/>
              <a:buNone/>
              <a:defRPr sz="3600">
                <a:solidFill>
                  <a:schemeClr val="accent1"/>
                </a:solidFill>
              </a:defRPr>
            </a:lvl9pPr>
          </a:lstStyle>
          <a:p>
            <a:r>
              <a:t>xx%</a:t>
            </a:r>
          </a:p>
        </p:txBody>
      </p:sp>
      <p:sp>
        <p:nvSpPr>
          <p:cNvPr id="7024" name="Google Shape;7024;p36"/>
          <p:cNvSpPr txBox="1"/>
          <p:nvPr>
            <p:ph idx="1" type="subTitle"/>
          </p:nvPr>
        </p:nvSpPr>
        <p:spPr>
          <a:xfrm>
            <a:off x="1238250" y="2066925"/>
            <a:ext cx="1704900" cy="304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2000">
                <a:latin typeface="Slackey"/>
                <a:ea typeface="Slackey"/>
                <a:cs typeface="Slackey"/>
                <a:sym typeface="Slackey"/>
              </a:defRPr>
            </a:lvl1pPr>
            <a:lvl2pPr lvl="1">
              <a:lnSpc>
                <a:spcPct val="100000"/>
              </a:lnSpc>
              <a:spcBef>
                <a:spcPts val="1600"/>
              </a:spcBef>
              <a:spcAft>
                <a:spcPts val="0"/>
              </a:spcAft>
              <a:buNone/>
              <a:defRPr>
                <a:latin typeface="Slackey"/>
                <a:ea typeface="Slackey"/>
                <a:cs typeface="Slackey"/>
                <a:sym typeface="Slackey"/>
              </a:defRPr>
            </a:lvl2pPr>
            <a:lvl3pPr lvl="2">
              <a:lnSpc>
                <a:spcPct val="100000"/>
              </a:lnSpc>
              <a:spcBef>
                <a:spcPts val="1600"/>
              </a:spcBef>
              <a:spcAft>
                <a:spcPts val="0"/>
              </a:spcAft>
              <a:buNone/>
              <a:defRPr>
                <a:latin typeface="Slackey"/>
                <a:ea typeface="Slackey"/>
                <a:cs typeface="Slackey"/>
                <a:sym typeface="Slackey"/>
              </a:defRPr>
            </a:lvl3pPr>
            <a:lvl4pPr lvl="3">
              <a:lnSpc>
                <a:spcPct val="100000"/>
              </a:lnSpc>
              <a:spcBef>
                <a:spcPts val="1600"/>
              </a:spcBef>
              <a:spcAft>
                <a:spcPts val="0"/>
              </a:spcAft>
              <a:buNone/>
              <a:defRPr>
                <a:latin typeface="Slackey"/>
                <a:ea typeface="Slackey"/>
                <a:cs typeface="Slackey"/>
                <a:sym typeface="Slackey"/>
              </a:defRPr>
            </a:lvl4pPr>
            <a:lvl5pPr lvl="4">
              <a:lnSpc>
                <a:spcPct val="100000"/>
              </a:lnSpc>
              <a:spcBef>
                <a:spcPts val="1600"/>
              </a:spcBef>
              <a:spcAft>
                <a:spcPts val="0"/>
              </a:spcAft>
              <a:buNone/>
              <a:defRPr>
                <a:latin typeface="Slackey"/>
                <a:ea typeface="Slackey"/>
                <a:cs typeface="Slackey"/>
                <a:sym typeface="Slackey"/>
              </a:defRPr>
            </a:lvl5pPr>
            <a:lvl6pPr lvl="5">
              <a:lnSpc>
                <a:spcPct val="100000"/>
              </a:lnSpc>
              <a:spcBef>
                <a:spcPts val="1600"/>
              </a:spcBef>
              <a:spcAft>
                <a:spcPts val="0"/>
              </a:spcAft>
              <a:buNone/>
              <a:defRPr>
                <a:latin typeface="Slackey"/>
                <a:ea typeface="Slackey"/>
                <a:cs typeface="Slackey"/>
                <a:sym typeface="Slackey"/>
              </a:defRPr>
            </a:lvl6pPr>
            <a:lvl7pPr lvl="6">
              <a:lnSpc>
                <a:spcPct val="100000"/>
              </a:lnSpc>
              <a:spcBef>
                <a:spcPts val="1600"/>
              </a:spcBef>
              <a:spcAft>
                <a:spcPts val="0"/>
              </a:spcAft>
              <a:buNone/>
              <a:defRPr>
                <a:latin typeface="Slackey"/>
                <a:ea typeface="Slackey"/>
                <a:cs typeface="Slackey"/>
                <a:sym typeface="Slackey"/>
              </a:defRPr>
            </a:lvl7pPr>
            <a:lvl8pPr lvl="7">
              <a:lnSpc>
                <a:spcPct val="100000"/>
              </a:lnSpc>
              <a:spcBef>
                <a:spcPts val="1600"/>
              </a:spcBef>
              <a:spcAft>
                <a:spcPts val="0"/>
              </a:spcAft>
              <a:buNone/>
              <a:defRPr>
                <a:latin typeface="Slackey"/>
                <a:ea typeface="Slackey"/>
                <a:cs typeface="Slackey"/>
                <a:sym typeface="Slackey"/>
              </a:defRPr>
            </a:lvl8pPr>
            <a:lvl9pPr lvl="8">
              <a:lnSpc>
                <a:spcPct val="100000"/>
              </a:lnSpc>
              <a:spcBef>
                <a:spcPts val="1600"/>
              </a:spcBef>
              <a:spcAft>
                <a:spcPts val="1600"/>
              </a:spcAft>
              <a:buNone/>
              <a:defRPr>
                <a:latin typeface="Slackey"/>
                <a:ea typeface="Slackey"/>
                <a:cs typeface="Slackey"/>
                <a:sym typeface="Slackey"/>
              </a:defRPr>
            </a:lvl9pPr>
          </a:lstStyle>
          <a:p/>
        </p:txBody>
      </p:sp>
      <p:sp>
        <p:nvSpPr>
          <p:cNvPr id="7025" name="Google Shape;7025;p36"/>
          <p:cNvSpPr txBox="1"/>
          <p:nvPr>
            <p:ph idx="3" type="subTitle"/>
          </p:nvPr>
        </p:nvSpPr>
        <p:spPr>
          <a:xfrm>
            <a:off x="946350" y="2413875"/>
            <a:ext cx="2288700" cy="5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7026" name="Google Shape;7026;p36"/>
          <p:cNvSpPr txBox="1"/>
          <p:nvPr>
            <p:ph hasCustomPrompt="1" idx="4" type="title"/>
          </p:nvPr>
        </p:nvSpPr>
        <p:spPr>
          <a:xfrm>
            <a:off x="3933750" y="1581150"/>
            <a:ext cx="1276500" cy="650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1"/>
              </a:buClr>
              <a:buSzPts val="3600"/>
              <a:buNone/>
              <a:defRPr sz="3600">
                <a:solidFill>
                  <a:schemeClr val="accent1"/>
                </a:solidFill>
              </a:defRPr>
            </a:lvl1pPr>
            <a:lvl2pPr lvl="1" rtl="0" algn="ctr">
              <a:lnSpc>
                <a:spcPct val="100000"/>
              </a:lnSpc>
              <a:spcBef>
                <a:spcPts val="0"/>
              </a:spcBef>
              <a:spcAft>
                <a:spcPts val="0"/>
              </a:spcAft>
              <a:buClr>
                <a:schemeClr val="accent1"/>
              </a:buClr>
              <a:buSzPts val="3600"/>
              <a:buNone/>
              <a:defRPr sz="3600">
                <a:solidFill>
                  <a:schemeClr val="accent1"/>
                </a:solidFill>
              </a:defRPr>
            </a:lvl2pPr>
            <a:lvl3pPr lvl="2" rtl="0" algn="ctr">
              <a:lnSpc>
                <a:spcPct val="100000"/>
              </a:lnSpc>
              <a:spcBef>
                <a:spcPts val="0"/>
              </a:spcBef>
              <a:spcAft>
                <a:spcPts val="0"/>
              </a:spcAft>
              <a:buClr>
                <a:schemeClr val="accent1"/>
              </a:buClr>
              <a:buSzPts val="3600"/>
              <a:buNone/>
              <a:defRPr sz="3600">
                <a:solidFill>
                  <a:schemeClr val="accent1"/>
                </a:solidFill>
              </a:defRPr>
            </a:lvl3pPr>
            <a:lvl4pPr lvl="3" rtl="0" algn="ctr">
              <a:lnSpc>
                <a:spcPct val="100000"/>
              </a:lnSpc>
              <a:spcBef>
                <a:spcPts val="0"/>
              </a:spcBef>
              <a:spcAft>
                <a:spcPts val="0"/>
              </a:spcAft>
              <a:buClr>
                <a:schemeClr val="accent1"/>
              </a:buClr>
              <a:buSzPts val="3600"/>
              <a:buNone/>
              <a:defRPr sz="3600">
                <a:solidFill>
                  <a:schemeClr val="accent1"/>
                </a:solidFill>
              </a:defRPr>
            </a:lvl4pPr>
            <a:lvl5pPr lvl="4" rtl="0" algn="ctr">
              <a:lnSpc>
                <a:spcPct val="100000"/>
              </a:lnSpc>
              <a:spcBef>
                <a:spcPts val="0"/>
              </a:spcBef>
              <a:spcAft>
                <a:spcPts val="0"/>
              </a:spcAft>
              <a:buClr>
                <a:schemeClr val="accent1"/>
              </a:buClr>
              <a:buSzPts val="3600"/>
              <a:buNone/>
              <a:defRPr sz="3600">
                <a:solidFill>
                  <a:schemeClr val="accent1"/>
                </a:solidFill>
              </a:defRPr>
            </a:lvl5pPr>
            <a:lvl6pPr lvl="5" rtl="0" algn="ctr">
              <a:lnSpc>
                <a:spcPct val="100000"/>
              </a:lnSpc>
              <a:spcBef>
                <a:spcPts val="0"/>
              </a:spcBef>
              <a:spcAft>
                <a:spcPts val="0"/>
              </a:spcAft>
              <a:buClr>
                <a:schemeClr val="accent1"/>
              </a:buClr>
              <a:buSzPts val="3600"/>
              <a:buNone/>
              <a:defRPr sz="3600">
                <a:solidFill>
                  <a:schemeClr val="accent1"/>
                </a:solidFill>
              </a:defRPr>
            </a:lvl6pPr>
            <a:lvl7pPr lvl="6" rtl="0" algn="ctr">
              <a:lnSpc>
                <a:spcPct val="100000"/>
              </a:lnSpc>
              <a:spcBef>
                <a:spcPts val="0"/>
              </a:spcBef>
              <a:spcAft>
                <a:spcPts val="0"/>
              </a:spcAft>
              <a:buClr>
                <a:schemeClr val="accent1"/>
              </a:buClr>
              <a:buSzPts val="3600"/>
              <a:buNone/>
              <a:defRPr sz="3600">
                <a:solidFill>
                  <a:schemeClr val="accent1"/>
                </a:solidFill>
              </a:defRPr>
            </a:lvl7pPr>
            <a:lvl8pPr lvl="7" rtl="0" algn="ctr">
              <a:lnSpc>
                <a:spcPct val="100000"/>
              </a:lnSpc>
              <a:spcBef>
                <a:spcPts val="0"/>
              </a:spcBef>
              <a:spcAft>
                <a:spcPts val="0"/>
              </a:spcAft>
              <a:buClr>
                <a:schemeClr val="accent1"/>
              </a:buClr>
              <a:buSzPts val="3600"/>
              <a:buNone/>
              <a:defRPr sz="3600">
                <a:solidFill>
                  <a:schemeClr val="accent1"/>
                </a:solidFill>
              </a:defRPr>
            </a:lvl8pPr>
            <a:lvl9pPr lvl="8" rtl="0" algn="ctr">
              <a:lnSpc>
                <a:spcPct val="100000"/>
              </a:lnSpc>
              <a:spcBef>
                <a:spcPts val="0"/>
              </a:spcBef>
              <a:spcAft>
                <a:spcPts val="0"/>
              </a:spcAft>
              <a:buClr>
                <a:schemeClr val="accent1"/>
              </a:buClr>
              <a:buSzPts val="3600"/>
              <a:buNone/>
              <a:defRPr sz="3600">
                <a:solidFill>
                  <a:schemeClr val="accent1"/>
                </a:solidFill>
              </a:defRPr>
            </a:lvl9pPr>
          </a:lstStyle>
          <a:p>
            <a:r>
              <a:t>xx%</a:t>
            </a:r>
          </a:p>
        </p:txBody>
      </p:sp>
      <p:sp>
        <p:nvSpPr>
          <p:cNvPr id="7027" name="Google Shape;7027;p36"/>
          <p:cNvSpPr txBox="1"/>
          <p:nvPr>
            <p:ph idx="5" type="subTitle"/>
          </p:nvPr>
        </p:nvSpPr>
        <p:spPr>
          <a:xfrm>
            <a:off x="3686100" y="2066925"/>
            <a:ext cx="17049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000">
                <a:latin typeface="Slackey"/>
                <a:ea typeface="Slackey"/>
                <a:cs typeface="Slackey"/>
                <a:sym typeface="Slackey"/>
              </a:defRPr>
            </a:lvl1pPr>
            <a:lvl2pPr lvl="1" rtl="0">
              <a:lnSpc>
                <a:spcPct val="100000"/>
              </a:lnSpc>
              <a:spcBef>
                <a:spcPts val="1600"/>
              </a:spcBef>
              <a:spcAft>
                <a:spcPts val="0"/>
              </a:spcAft>
              <a:buNone/>
              <a:defRPr>
                <a:latin typeface="Slackey"/>
                <a:ea typeface="Slackey"/>
                <a:cs typeface="Slackey"/>
                <a:sym typeface="Slackey"/>
              </a:defRPr>
            </a:lvl2pPr>
            <a:lvl3pPr lvl="2" rtl="0">
              <a:lnSpc>
                <a:spcPct val="100000"/>
              </a:lnSpc>
              <a:spcBef>
                <a:spcPts val="1600"/>
              </a:spcBef>
              <a:spcAft>
                <a:spcPts val="0"/>
              </a:spcAft>
              <a:buNone/>
              <a:defRPr>
                <a:latin typeface="Slackey"/>
                <a:ea typeface="Slackey"/>
                <a:cs typeface="Slackey"/>
                <a:sym typeface="Slackey"/>
              </a:defRPr>
            </a:lvl3pPr>
            <a:lvl4pPr lvl="3" rtl="0">
              <a:lnSpc>
                <a:spcPct val="100000"/>
              </a:lnSpc>
              <a:spcBef>
                <a:spcPts val="1600"/>
              </a:spcBef>
              <a:spcAft>
                <a:spcPts val="0"/>
              </a:spcAft>
              <a:buNone/>
              <a:defRPr>
                <a:latin typeface="Slackey"/>
                <a:ea typeface="Slackey"/>
                <a:cs typeface="Slackey"/>
                <a:sym typeface="Slackey"/>
              </a:defRPr>
            </a:lvl4pPr>
            <a:lvl5pPr lvl="4" rtl="0">
              <a:lnSpc>
                <a:spcPct val="100000"/>
              </a:lnSpc>
              <a:spcBef>
                <a:spcPts val="1600"/>
              </a:spcBef>
              <a:spcAft>
                <a:spcPts val="0"/>
              </a:spcAft>
              <a:buNone/>
              <a:defRPr>
                <a:latin typeface="Slackey"/>
                <a:ea typeface="Slackey"/>
                <a:cs typeface="Slackey"/>
                <a:sym typeface="Slackey"/>
              </a:defRPr>
            </a:lvl5pPr>
            <a:lvl6pPr lvl="5" rtl="0">
              <a:lnSpc>
                <a:spcPct val="100000"/>
              </a:lnSpc>
              <a:spcBef>
                <a:spcPts val="1600"/>
              </a:spcBef>
              <a:spcAft>
                <a:spcPts val="0"/>
              </a:spcAft>
              <a:buNone/>
              <a:defRPr>
                <a:latin typeface="Slackey"/>
                <a:ea typeface="Slackey"/>
                <a:cs typeface="Slackey"/>
                <a:sym typeface="Slackey"/>
              </a:defRPr>
            </a:lvl6pPr>
            <a:lvl7pPr lvl="6" rtl="0">
              <a:lnSpc>
                <a:spcPct val="100000"/>
              </a:lnSpc>
              <a:spcBef>
                <a:spcPts val="1600"/>
              </a:spcBef>
              <a:spcAft>
                <a:spcPts val="0"/>
              </a:spcAft>
              <a:buNone/>
              <a:defRPr>
                <a:latin typeface="Slackey"/>
                <a:ea typeface="Slackey"/>
                <a:cs typeface="Slackey"/>
                <a:sym typeface="Slackey"/>
              </a:defRPr>
            </a:lvl7pPr>
            <a:lvl8pPr lvl="7" rtl="0">
              <a:lnSpc>
                <a:spcPct val="100000"/>
              </a:lnSpc>
              <a:spcBef>
                <a:spcPts val="1600"/>
              </a:spcBef>
              <a:spcAft>
                <a:spcPts val="0"/>
              </a:spcAft>
              <a:buNone/>
              <a:defRPr>
                <a:latin typeface="Slackey"/>
                <a:ea typeface="Slackey"/>
                <a:cs typeface="Slackey"/>
                <a:sym typeface="Slackey"/>
              </a:defRPr>
            </a:lvl8pPr>
            <a:lvl9pPr lvl="8" rtl="0">
              <a:lnSpc>
                <a:spcPct val="100000"/>
              </a:lnSpc>
              <a:spcBef>
                <a:spcPts val="1600"/>
              </a:spcBef>
              <a:spcAft>
                <a:spcPts val="1600"/>
              </a:spcAft>
              <a:buNone/>
              <a:defRPr>
                <a:latin typeface="Slackey"/>
                <a:ea typeface="Slackey"/>
                <a:cs typeface="Slackey"/>
                <a:sym typeface="Slackey"/>
              </a:defRPr>
            </a:lvl9pPr>
          </a:lstStyle>
          <a:p/>
        </p:txBody>
      </p:sp>
      <p:sp>
        <p:nvSpPr>
          <p:cNvPr id="7028" name="Google Shape;7028;p36"/>
          <p:cNvSpPr txBox="1"/>
          <p:nvPr>
            <p:ph idx="6" type="subTitle"/>
          </p:nvPr>
        </p:nvSpPr>
        <p:spPr>
          <a:xfrm>
            <a:off x="3427650" y="2413875"/>
            <a:ext cx="2288700" cy="5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7029" name="Google Shape;7029;p36"/>
          <p:cNvSpPr txBox="1"/>
          <p:nvPr>
            <p:ph hasCustomPrompt="1" idx="7" type="title"/>
          </p:nvPr>
        </p:nvSpPr>
        <p:spPr>
          <a:xfrm>
            <a:off x="6381600" y="1581150"/>
            <a:ext cx="1276500" cy="650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1"/>
              </a:buClr>
              <a:buSzPts val="3600"/>
              <a:buNone/>
              <a:defRPr sz="3600">
                <a:solidFill>
                  <a:schemeClr val="accent1"/>
                </a:solidFill>
              </a:defRPr>
            </a:lvl1pPr>
            <a:lvl2pPr lvl="1" rtl="0" algn="ctr">
              <a:lnSpc>
                <a:spcPct val="100000"/>
              </a:lnSpc>
              <a:spcBef>
                <a:spcPts val="0"/>
              </a:spcBef>
              <a:spcAft>
                <a:spcPts val="0"/>
              </a:spcAft>
              <a:buClr>
                <a:schemeClr val="accent1"/>
              </a:buClr>
              <a:buSzPts val="3600"/>
              <a:buNone/>
              <a:defRPr sz="3600">
                <a:solidFill>
                  <a:schemeClr val="accent1"/>
                </a:solidFill>
              </a:defRPr>
            </a:lvl2pPr>
            <a:lvl3pPr lvl="2" rtl="0" algn="ctr">
              <a:lnSpc>
                <a:spcPct val="100000"/>
              </a:lnSpc>
              <a:spcBef>
                <a:spcPts val="0"/>
              </a:spcBef>
              <a:spcAft>
                <a:spcPts val="0"/>
              </a:spcAft>
              <a:buClr>
                <a:schemeClr val="accent1"/>
              </a:buClr>
              <a:buSzPts val="3600"/>
              <a:buNone/>
              <a:defRPr sz="3600">
                <a:solidFill>
                  <a:schemeClr val="accent1"/>
                </a:solidFill>
              </a:defRPr>
            </a:lvl3pPr>
            <a:lvl4pPr lvl="3" rtl="0" algn="ctr">
              <a:lnSpc>
                <a:spcPct val="100000"/>
              </a:lnSpc>
              <a:spcBef>
                <a:spcPts val="0"/>
              </a:spcBef>
              <a:spcAft>
                <a:spcPts val="0"/>
              </a:spcAft>
              <a:buClr>
                <a:schemeClr val="accent1"/>
              </a:buClr>
              <a:buSzPts val="3600"/>
              <a:buNone/>
              <a:defRPr sz="3600">
                <a:solidFill>
                  <a:schemeClr val="accent1"/>
                </a:solidFill>
              </a:defRPr>
            </a:lvl4pPr>
            <a:lvl5pPr lvl="4" rtl="0" algn="ctr">
              <a:lnSpc>
                <a:spcPct val="100000"/>
              </a:lnSpc>
              <a:spcBef>
                <a:spcPts val="0"/>
              </a:spcBef>
              <a:spcAft>
                <a:spcPts val="0"/>
              </a:spcAft>
              <a:buClr>
                <a:schemeClr val="accent1"/>
              </a:buClr>
              <a:buSzPts val="3600"/>
              <a:buNone/>
              <a:defRPr sz="3600">
                <a:solidFill>
                  <a:schemeClr val="accent1"/>
                </a:solidFill>
              </a:defRPr>
            </a:lvl5pPr>
            <a:lvl6pPr lvl="5" rtl="0" algn="ctr">
              <a:lnSpc>
                <a:spcPct val="100000"/>
              </a:lnSpc>
              <a:spcBef>
                <a:spcPts val="0"/>
              </a:spcBef>
              <a:spcAft>
                <a:spcPts val="0"/>
              </a:spcAft>
              <a:buClr>
                <a:schemeClr val="accent1"/>
              </a:buClr>
              <a:buSzPts val="3600"/>
              <a:buNone/>
              <a:defRPr sz="3600">
                <a:solidFill>
                  <a:schemeClr val="accent1"/>
                </a:solidFill>
              </a:defRPr>
            </a:lvl6pPr>
            <a:lvl7pPr lvl="6" rtl="0" algn="ctr">
              <a:lnSpc>
                <a:spcPct val="100000"/>
              </a:lnSpc>
              <a:spcBef>
                <a:spcPts val="0"/>
              </a:spcBef>
              <a:spcAft>
                <a:spcPts val="0"/>
              </a:spcAft>
              <a:buClr>
                <a:schemeClr val="accent1"/>
              </a:buClr>
              <a:buSzPts val="3600"/>
              <a:buNone/>
              <a:defRPr sz="3600">
                <a:solidFill>
                  <a:schemeClr val="accent1"/>
                </a:solidFill>
              </a:defRPr>
            </a:lvl7pPr>
            <a:lvl8pPr lvl="7" rtl="0" algn="ctr">
              <a:lnSpc>
                <a:spcPct val="100000"/>
              </a:lnSpc>
              <a:spcBef>
                <a:spcPts val="0"/>
              </a:spcBef>
              <a:spcAft>
                <a:spcPts val="0"/>
              </a:spcAft>
              <a:buClr>
                <a:schemeClr val="accent1"/>
              </a:buClr>
              <a:buSzPts val="3600"/>
              <a:buNone/>
              <a:defRPr sz="3600">
                <a:solidFill>
                  <a:schemeClr val="accent1"/>
                </a:solidFill>
              </a:defRPr>
            </a:lvl8pPr>
            <a:lvl9pPr lvl="8" rtl="0" algn="ctr">
              <a:lnSpc>
                <a:spcPct val="100000"/>
              </a:lnSpc>
              <a:spcBef>
                <a:spcPts val="0"/>
              </a:spcBef>
              <a:spcAft>
                <a:spcPts val="0"/>
              </a:spcAft>
              <a:buClr>
                <a:schemeClr val="accent1"/>
              </a:buClr>
              <a:buSzPts val="3600"/>
              <a:buNone/>
              <a:defRPr sz="3600">
                <a:solidFill>
                  <a:schemeClr val="accent1"/>
                </a:solidFill>
              </a:defRPr>
            </a:lvl9pPr>
          </a:lstStyle>
          <a:p>
            <a:r>
              <a:t>xx%</a:t>
            </a:r>
          </a:p>
        </p:txBody>
      </p:sp>
      <p:sp>
        <p:nvSpPr>
          <p:cNvPr id="7030" name="Google Shape;7030;p36"/>
          <p:cNvSpPr txBox="1"/>
          <p:nvPr>
            <p:ph idx="8" type="subTitle"/>
          </p:nvPr>
        </p:nvSpPr>
        <p:spPr>
          <a:xfrm>
            <a:off x="6133950" y="2066925"/>
            <a:ext cx="17049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000">
                <a:latin typeface="Slackey"/>
                <a:ea typeface="Slackey"/>
                <a:cs typeface="Slackey"/>
                <a:sym typeface="Slackey"/>
              </a:defRPr>
            </a:lvl1pPr>
            <a:lvl2pPr lvl="1" rtl="0">
              <a:lnSpc>
                <a:spcPct val="100000"/>
              </a:lnSpc>
              <a:spcBef>
                <a:spcPts val="1600"/>
              </a:spcBef>
              <a:spcAft>
                <a:spcPts val="0"/>
              </a:spcAft>
              <a:buNone/>
              <a:defRPr>
                <a:latin typeface="Slackey"/>
                <a:ea typeface="Slackey"/>
                <a:cs typeface="Slackey"/>
                <a:sym typeface="Slackey"/>
              </a:defRPr>
            </a:lvl2pPr>
            <a:lvl3pPr lvl="2" rtl="0">
              <a:lnSpc>
                <a:spcPct val="100000"/>
              </a:lnSpc>
              <a:spcBef>
                <a:spcPts val="1600"/>
              </a:spcBef>
              <a:spcAft>
                <a:spcPts val="0"/>
              </a:spcAft>
              <a:buNone/>
              <a:defRPr>
                <a:latin typeface="Slackey"/>
                <a:ea typeface="Slackey"/>
                <a:cs typeface="Slackey"/>
                <a:sym typeface="Slackey"/>
              </a:defRPr>
            </a:lvl3pPr>
            <a:lvl4pPr lvl="3" rtl="0">
              <a:lnSpc>
                <a:spcPct val="100000"/>
              </a:lnSpc>
              <a:spcBef>
                <a:spcPts val="1600"/>
              </a:spcBef>
              <a:spcAft>
                <a:spcPts val="0"/>
              </a:spcAft>
              <a:buNone/>
              <a:defRPr>
                <a:latin typeface="Slackey"/>
                <a:ea typeface="Slackey"/>
                <a:cs typeface="Slackey"/>
                <a:sym typeface="Slackey"/>
              </a:defRPr>
            </a:lvl4pPr>
            <a:lvl5pPr lvl="4" rtl="0">
              <a:lnSpc>
                <a:spcPct val="100000"/>
              </a:lnSpc>
              <a:spcBef>
                <a:spcPts val="1600"/>
              </a:spcBef>
              <a:spcAft>
                <a:spcPts val="0"/>
              </a:spcAft>
              <a:buNone/>
              <a:defRPr>
                <a:latin typeface="Slackey"/>
                <a:ea typeface="Slackey"/>
                <a:cs typeface="Slackey"/>
                <a:sym typeface="Slackey"/>
              </a:defRPr>
            </a:lvl5pPr>
            <a:lvl6pPr lvl="5" rtl="0">
              <a:lnSpc>
                <a:spcPct val="100000"/>
              </a:lnSpc>
              <a:spcBef>
                <a:spcPts val="1600"/>
              </a:spcBef>
              <a:spcAft>
                <a:spcPts val="0"/>
              </a:spcAft>
              <a:buNone/>
              <a:defRPr>
                <a:latin typeface="Slackey"/>
                <a:ea typeface="Slackey"/>
                <a:cs typeface="Slackey"/>
                <a:sym typeface="Slackey"/>
              </a:defRPr>
            </a:lvl6pPr>
            <a:lvl7pPr lvl="6" rtl="0">
              <a:lnSpc>
                <a:spcPct val="100000"/>
              </a:lnSpc>
              <a:spcBef>
                <a:spcPts val="1600"/>
              </a:spcBef>
              <a:spcAft>
                <a:spcPts val="0"/>
              </a:spcAft>
              <a:buNone/>
              <a:defRPr>
                <a:latin typeface="Slackey"/>
                <a:ea typeface="Slackey"/>
                <a:cs typeface="Slackey"/>
                <a:sym typeface="Slackey"/>
              </a:defRPr>
            </a:lvl7pPr>
            <a:lvl8pPr lvl="7" rtl="0">
              <a:lnSpc>
                <a:spcPct val="100000"/>
              </a:lnSpc>
              <a:spcBef>
                <a:spcPts val="1600"/>
              </a:spcBef>
              <a:spcAft>
                <a:spcPts val="0"/>
              </a:spcAft>
              <a:buNone/>
              <a:defRPr>
                <a:latin typeface="Slackey"/>
                <a:ea typeface="Slackey"/>
                <a:cs typeface="Slackey"/>
                <a:sym typeface="Slackey"/>
              </a:defRPr>
            </a:lvl8pPr>
            <a:lvl9pPr lvl="8" rtl="0">
              <a:lnSpc>
                <a:spcPct val="100000"/>
              </a:lnSpc>
              <a:spcBef>
                <a:spcPts val="1600"/>
              </a:spcBef>
              <a:spcAft>
                <a:spcPts val="1600"/>
              </a:spcAft>
              <a:buNone/>
              <a:defRPr>
                <a:latin typeface="Slackey"/>
                <a:ea typeface="Slackey"/>
                <a:cs typeface="Slackey"/>
                <a:sym typeface="Slackey"/>
              </a:defRPr>
            </a:lvl9pPr>
          </a:lstStyle>
          <a:p/>
        </p:txBody>
      </p:sp>
      <p:sp>
        <p:nvSpPr>
          <p:cNvPr id="7031" name="Google Shape;7031;p36"/>
          <p:cNvSpPr txBox="1"/>
          <p:nvPr>
            <p:ph idx="9" type="subTitle"/>
          </p:nvPr>
        </p:nvSpPr>
        <p:spPr>
          <a:xfrm>
            <a:off x="5875500" y="2413875"/>
            <a:ext cx="2288700" cy="5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7032" name="Google Shape;7032;p36"/>
          <p:cNvSpPr txBox="1"/>
          <p:nvPr>
            <p:ph hasCustomPrompt="1" idx="13" type="title"/>
          </p:nvPr>
        </p:nvSpPr>
        <p:spPr>
          <a:xfrm>
            <a:off x="1485900" y="3213550"/>
            <a:ext cx="1276500" cy="650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1"/>
              </a:buClr>
              <a:buSzPts val="3600"/>
              <a:buNone/>
              <a:defRPr sz="3600">
                <a:solidFill>
                  <a:schemeClr val="accent1"/>
                </a:solidFill>
              </a:defRPr>
            </a:lvl1pPr>
            <a:lvl2pPr lvl="1" rtl="0" algn="ctr">
              <a:lnSpc>
                <a:spcPct val="100000"/>
              </a:lnSpc>
              <a:spcBef>
                <a:spcPts val="0"/>
              </a:spcBef>
              <a:spcAft>
                <a:spcPts val="0"/>
              </a:spcAft>
              <a:buClr>
                <a:schemeClr val="accent1"/>
              </a:buClr>
              <a:buSzPts val="3600"/>
              <a:buNone/>
              <a:defRPr sz="3600">
                <a:solidFill>
                  <a:schemeClr val="accent1"/>
                </a:solidFill>
              </a:defRPr>
            </a:lvl2pPr>
            <a:lvl3pPr lvl="2" rtl="0" algn="ctr">
              <a:lnSpc>
                <a:spcPct val="100000"/>
              </a:lnSpc>
              <a:spcBef>
                <a:spcPts val="0"/>
              </a:spcBef>
              <a:spcAft>
                <a:spcPts val="0"/>
              </a:spcAft>
              <a:buClr>
                <a:schemeClr val="accent1"/>
              </a:buClr>
              <a:buSzPts val="3600"/>
              <a:buNone/>
              <a:defRPr sz="3600">
                <a:solidFill>
                  <a:schemeClr val="accent1"/>
                </a:solidFill>
              </a:defRPr>
            </a:lvl3pPr>
            <a:lvl4pPr lvl="3" rtl="0" algn="ctr">
              <a:lnSpc>
                <a:spcPct val="100000"/>
              </a:lnSpc>
              <a:spcBef>
                <a:spcPts val="0"/>
              </a:spcBef>
              <a:spcAft>
                <a:spcPts val="0"/>
              </a:spcAft>
              <a:buClr>
                <a:schemeClr val="accent1"/>
              </a:buClr>
              <a:buSzPts val="3600"/>
              <a:buNone/>
              <a:defRPr sz="3600">
                <a:solidFill>
                  <a:schemeClr val="accent1"/>
                </a:solidFill>
              </a:defRPr>
            </a:lvl4pPr>
            <a:lvl5pPr lvl="4" rtl="0" algn="ctr">
              <a:lnSpc>
                <a:spcPct val="100000"/>
              </a:lnSpc>
              <a:spcBef>
                <a:spcPts val="0"/>
              </a:spcBef>
              <a:spcAft>
                <a:spcPts val="0"/>
              </a:spcAft>
              <a:buClr>
                <a:schemeClr val="accent1"/>
              </a:buClr>
              <a:buSzPts val="3600"/>
              <a:buNone/>
              <a:defRPr sz="3600">
                <a:solidFill>
                  <a:schemeClr val="accent1"/>
                </a:solidFill>
              </a:defRPr>
            </a:lvl5pPr>
            <a:lvl6pPr lvl="5" rtl="0" algn="ctr">
              <a:lnSpc>
                <a:spcPct val="100000"/>
              </a:lnSpc>
              <a:spcBef>
                <a:spcPts val="0"/>
              </a:spcBef>
              <a:spcAft>
                <a:spcPts val="0"/>
              </a:spcAft>
              <a:buClr>
                <a:schemeClr val="accent1"/>
              </a:buClr>
              <a:buSzPts val="3600"/>
              <a:buNone/>
              <a:defRPr sz="3600">
                <a:solidFill>
                  <a:schemeClr val="accent1"/>
                </a:solidFill>
              </a:defRPr>
            </a:lvl6pPr>
            <a:lvl7pPr lvl="6" rtl="0" algn="ctr">
              <a:lnSpc>
                <a:spcPct val="100000"/>
              </a:lnSpc>
              <a:spcBef>
                <a:spcPts val="0"/>
              </a:spcBef>
              <a:spcAft>
                <a:spcPts val="0"/>
              </a:spcAft>
              <a:buClr>
                <a:schemeClr val="accent1"/>
              </a:buClr>
              <a:buSzPts val="3600"/>
              <a:buNone/>
              <a:defRPr sz="3600">
                <a:solidFill>
                  <a:schemeClr val="accent1"/>
                </a:solidFill>
              </a:defRPr>
            </a:lvl7pPr>
            <a:lvl8pPr lvl="7" rtl="0" algn="ctr">
              <a:lnSpc>
                <a:spcPct val="100000"/>
              </a:lnSpc>
              <a:spcBef>
                <a:spcPts val="0"/>
              </a:spcBef>
              <a:spcAft>
                <a:spcPts val="0"/>
              </a:spcAft>
              <a:buClr>
                <a:schemeClr val="accent1"/>
              </a:buClr>
              <a:buSzPts val="3600"/>
              <a:buNone/>
              <a:defRPr sz="3600">
                <a:solidFill>
                  <a:schemeClr val="accent1"/>
                </a:solidFill>
              </a:defRPr>
            </a:lvl8pPr>
            <a:lvl9pPr lvl="8" rtl="0" algn="ctr">
              <a:lnSpc>
                <a:spcPct val="100000"/>
              </a:lnSpc>
              <a:spcBef>
                <a:spcPts val="0"/>
              </a:spcBef>
              <a:spcAft>
                <a:spcPts val="0"/>
              </a:spcAft>
              <a:buClr>
                <a:schemeClr val="accent1"/>
              </a:buClr>
              <a:buSzPts val="3600"/>
              <a:buNone/>
              <a:defRPr sz="3600">
                <a:solidFill>
                  <a:schemeClr val="accent1"/>
                </a:solidFill>
              </a:defRPr>
            </a:lvl9pPr>
          </a:lstStyle>
          <a:p>
            <a:r>
              <a:t>xx%</a:t>
            </a:r>
          </a:p>
        </p:txBody>
      </p:sp>
      <p:sp>
        <p:nvSpPr>
          <p:cNvPr id="7033" name="Google Shape;7033;p36"/>
          <p:cNvSpPr txBox="1"/>
          <p:nvPr>
            <p:ph idx="14" type="subTitle"/>
          </p:nvPr>
        </p:nvSpPr>
        <p:spPr>
          <a:xfrm>
            <a:off x="1238250" y="3699325"/>
            <a:ext cx="17049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000">
                <a:latin typeface="Slackey"/>
                <a:ea typeface="Slackey"/>
                <a:cs typeface="Slackey"/>
                <a:sym typeface="Slackey"/>
              </a:defRPr>
            </a:lvl1pPr>
            <a:lvl2pPr lvl="1" rtl="0">
              <a:lnSpc>
                <a:spcPct val="100000"/>
              </a:lnSpc>
              <a:spcBef>
                <a:spcPts val="1600"/>
              </a:spcBef>
              <a:spcAft>
                <a:spcPts val="0"/>
              </a:spcAft>
              <a:buNone/>
              <a:defRPr>
                <a:latin typeface="Slackey"/>
                <a:ea typeface="Slackey"/>
                <a:cs typeface="Slackey"/>
                <a:sym typeface="Slackey"/>
              </a:defRPr>
            </a:lvl2pPr>
            <a:lvl3pPr lvl="2" rtl="0">
              <a:lnSpc>
                <a:spcPct val="100000"/>
              </a:lnSpc>
              <a:spcBef>
                <a:spcPts val="1600"/>
              </a:spcBef>
              <a:spcAft>
                <a:spcPts val="0"/>
              </a:spcAft>
              <a:buNone/>
              <a:defRPr>
                <a:latin typeface="Slackey"/>
                <a:ea typeface="Slackey"/>
                <a:cs typeface="Slackey"/>
                <a:sym typeface="Slackey"/>
              </a:defRPr>
            </a:lvl3pPr>
            <a:lvl4pPr lvl="3" rtl="0">
              <a:lnSpc>
                <a:spcPct val="100000"/>
              </a:lnSpc>
              <a:spcBef>
                <a:spcPts val="1600"/>
              </a:spcBef>
              <a:spcAft>
                <a:spcPts val="0"/>
              </a:spcAft>
              <a:buNone/>
              <a:defRPr>
                <a:latin typeface="Slackey"/>
                <a:ea typeface="Slackey"/>
                <a:cs typeface="Slackey"/>
                <a:sym typeface="Slackey"/>
              </a:defRPr>
            </a:lvl4pPr>
            <a:lvl5pPr lvl="4" rtl="0">
              <a:lnSpc>
                <a:spcPct val="100000"/>
              </a:lnSpc>
              <a:spcBef>
                <a:spcPts val="1600"/>
              </a:spcBef>
              <a:spcAft>
                <a:spcPts val="0"/>
              </a:spcAft>
              <a:buNone/>
              <a:defRPr>
                <a:latin typeface="Slackey"/>
                <a:ea typeface="Slackey"/>
                <a:cs typeface="Slackey"/>
                <a:sym typeface="Slackey"/>
              </a:defRPr>
            </a:lvl5pPr>
            <a:lvl6pPr lvl="5" rtl="0">
              <a:lnSpc>
                <a:spcPct val="100000"/>
              </a:lnSpc>
              <a:spcBef>
                <a:spcPts val="1600"/>
              </a:spcBef>
              <a:spcAft>
                <a:spcPts val="0"/>
              </a:spcAft>
              <a:buNone/>
              <a:defRPr>
                <a:latin typeface="Slackey"/>
                <a:ea typeface="Slackey"/>
                <a:cs typeface="Slackey"/>
                <a:sym typeface="Slackey"/>
              </a:defRPr>
            </a:lvl6pPr>
            <a:lvl7pPr lvl="6" rtl="0">
              <a:lnSpc>
                <a:spcPct val="100000"/>
              </a:lnSpc>
              <a:spcBef>
                <a:spcPts val="1600"/>
              </a:spcBef>
              <a:spcAft>
                <a:spcPts val="0"/>
              </a:spcAft>
              <a:buNone/>
              <a:defRPr>
                <a:latin typeface="Slackey"/>
                <a:ea typeface="Slackey"/>
                <a:cs typeface="Slackey"/>
                <a:sym typeface="Slackey"/>
              </a:defRPr>
            </a:lvl7pPr>
            <a:lvl8pPr lvl="7" rtl="0">
              <a:lnSpc>
                <a:spcPct val="100000"/>
              </a:lnSpc>
              <a:spcBef>
                <a:spcPts val="1600"/>
              </a:spcBef>
              <a:spcAft>
                <a:spcPts val="0"/>
              </a:spcAft>
              <a:buNone/>
              <a:defRPr>
                <a:latin typeface="Slackey"/>
                <a:ea typeface="Slackey"/>
                <a:cs typeface="Slackey"/>
                <a:sym typeface="Slackey"/>
              </a:defRPr>
            </a:lvl8pPr>
            <a:lvl9pPr lvl="8" rtl="0">
              <a:lnSpc>
                <a:spcPct val="100000"/>
              </a:lnSpc>
              <a:spcBef>
                <a:spcPts val="1600"/>
              </a:spcBef>
              <a:spcAft>
                <a:spcPts val="1600"/>
              </a:spcAft>
              <a:buNone/>
              <a:defRPr>
                <a:latin typeface="Slackey"/>
                <a:ea typeface="Slackey"/>
                <a:cs typeface="Slackey"/>
                <a:sym typeface="Slackey"/>
              </a:defRPr>
            </a:lvl9pPr>
          </a:lstStyle>
          <a:p/>
        </p:txBody>
      </p:sp>
      <p:sp>
        <p:nvSpPr>
          <p:cNvPr id="7034" name="Google Shape;7034;p36"/>
          <p:cNvSpPr txBox="1"/>
          <p:nvPr>
            <p:ph idx="15" type="subTitle"/>
          </p:nvPr>
        </p:nvSpPr>
        <p:spPr>
          <a:xfrm>
            <a:off x="946350" y="4046275"/>
            <a:ext cx="2288700" cy="5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7035" name="Google Shape;7035;p36"/>
          <p:cNvSpPr txBox="1"/>
          <p:nvPr>
            <p:ph hasCustomPrompt="1" idx="16" type="title"/>
          </p:nvPr>
        </p:nvSpPr>
        <p:spPr>
          <a:xfrm>
            <a:off x="3933750" y="3213550"/>
            <a:ext cx="1276500" cy="650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1"/>
              </a:buClr>
              <a:buSzPts val="3600"/>
              <a:buNone/>
              <a:defRPr sz="3600">
                <a:solidFill>
                  <a:schemeClr val="accent1"/>
                </a:solidFill>
              </a:defRPr>
            </a:lvl1pPr>
            <a:lvl2pPr lvl="1" rtl="0" algn="ctr">
              <a:lnSpc>
                <a:spcPct val="100000"/>
              </a:lnSpc>
              <a:spcBef>
                <a:spcPts val="0"/>
              </a:spcBef>
              <a:spcAft>
                <a:spcPts val="0"/>
              </a:spcAft>
              <a:buClr>
                <a:schemeClr val="accent1"/>
              </a:buClr>
              <a:buSzPts val="3600"/>
              <a:buNone/>
              <a:defRPr sz="3600">
                <a:solidFill>
                  <a:schemeClr val="accent1"/>
                </a:solidFill>
              </a:defRPr>
            </a:lvl2pPr>
            <a:lvl3pPr lvl="2" rtl="0" algn="ctr">
              <a:lnSpc>
                <a:spcPct val="100000"/>
              </a:lnSpc>
              <a:spcBef>
                <a:spcPts val="0"/>
              </a:spcBef>
              <a:spcAft>
                <a:spcPts val="0"/>
              </a:spcAft>
              <a:buClr>
                <a:schemeClr val="accent1"/>
              </a:buClr>
              <a:buSzPts val="3600"/>
              <a:buNone/>
              <a:defRPr sz="3600">
                <a:solidFill>
                  <a:schemeClr val="accent1"/>
                </a:solidFill>
              </a:defRPr>
            </a:lvl3pPr>
            <a:lvl4pPr lvl="3" rtl="0" algn="ctr">
              <a:lnSpc>
                <a:spcPct val="100000"/>
              </a:lnSpc>
              <a:spcBef>
                <a:spcPts val="0"/>
              </a:spcBef>
              <a:spcAft>
                <a:spcPts val="0"/>
              </a:spcAft>
              <a:buClr>
                <a:schemeClr val="accent1"/>
              </a:buClr>
              <a:buSzPts val="3600"/>
              <a:buNone/>
              <a:defRPr sz="3600">
                <a:solidFill>
                  <a:schemeClr val="accent1"/>
                </a:solidFill>
              </a:defRPr>
            </a:lvl4pPr>
            <a:lvl5pPr lvl="4" rtl="0" algn="ctr">
              <a:lnSpc>
                <a:spcPct val="100000"/>
              </a:lnSpc>
              <a:spcBef>
                <a:spcPts val="0"/>
              </a:spcBef>
              <a:spcAft>
                <a:spcPts val="0"/>
              </a:spcAft>
              <a:buClr>
                <a:schemeClr val="accent1"/>
              </a:buClr>
              <a:buSzPts val="3600"/>
              <a:buNone/>
              <a:defRPr sz="3600">
                <a:solidFill>
                  <a:schemeClr val="accent1"/>
                </a:solidFill>
              </a:defRPr>
            </a:lvl5pPr>
            <a:lvl6pPr lvl="5" rtl="0" algn="ctr">
              <a:lnSpc>
                <a:spcPct val="100000"/>
              </a:lnSpc>
              <a:spcBef>
                <a:spcPts val="0"/>
              </a:spcBef>
              <a:spcAft>
                <a:spcPts val="0"/>
              </a:spcAft>
              <a:buClr>
                <a:schemeClr val="accent1"/>
              </a:buClr>
              <a:buSzPts val="3600"/>
              <a:buNone/>
              <a:defRPr sz="3600">
                <a:solidFill>
                  <a:schemeClr val="accent1"/>
                </a:solidFill>
              </a:defRPr>
            </a:lvl6pPr>
            <a:lvl7pPr lvl="6" rtl="0" algn="ctr">
              <a:lnSpc>
                <a:spcPct val="100000"/>
              </a:lnSpc>
              <a:spcBef>
                <a:spcPts val="0"/>
              </a:spcBef>
              <a:spcAft>
                <a:spcPts val="0"/>
              </a:spcAft>
              <a:buClr>
                <a:schemeClr val="accent1"/>
              </a:buClr>
              <a:buSzPts val="3600"/>
              <a:buNone/>
              <a:defRPr sz="3600">
                <a:solidFill>
                  <a:schemeClr val="accent1"/>
                </a:solidFill>
              </a:defRPr>
            </a:lvl7pPr>
            <a:lvl8pPr lvl="7" rtl="0" algn="ctr">
              <a:lnSpc>
                <a:spcPct val="100000"/>
              </a:lnSpc>
              <a:spcBef>
                <a:spcPts val="0"/>
              </a:spcBef>
              <a:spcAft>
                <a:spcPts val="0"/>
              </a:spcAft>
              <a:buClr>
                <a:schemeClr val="accent1"/>
              </a:buClr>
              <a:buSzPts val="3600"/>
              <a:buNone/>
              <a:defRPr sz="3600">
                <a:solidFill>
                  <a:schemeClr val="accent1"/>
                </a:solidFill>
              </a:defRPr>
            </a:lvl8pPr>
            <a:lvl9pPr lvl="8" rtl="0" algn="ctr">
              <a:lnSpc>
                <a:spcPct val="100000"/>
              </a:lnSpc>
              <a:spcBef>
                <a:spcPts val="0"/>
              </a:spcBef>
              <a:spcAft>
                <a:spcPts val="0"/>
              </a:spcAft>
              <a:buClr>
                <a:schemeClr val="accent1"/>
              </a:buClr>
              <a:buSzPts val="3600"/>
              <a:buNone/>
              <a:defRPr sz="3600">
                <a:solidFill>
                  <a:schemeClr val="accent1"/>
                </a:solidFill>
              </a:defRPr>
            </a:lvl9pPr>
          </a:lstStyle>
          <a:p>
            <a:r>
              <a:t>xx%</a:t>
            </a:r>
          </a:p>
        </p:txBody>
      </p:sp>
      <p:sp>
        <p:nvSpPr>
          <p:cNvPr id="7036" name="Google Shape;7036;p36"/>
          <p:cNvSpPr txBox="1"/>
          <p:nvPr>
            <p:ph idx="17" type="subTitle"/>
          </p:nvPr>
        </p:nvSpPr>
        <p:spPr>
          <a:xfrm>
            <a:off x="3686100" y="3699325"/>
            <a:ext cx="17049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000">
                <a:latin typeface="Slackey"/>
                <a:ea typeface="Slackey"/>
                <a:cs typeface="Slackey"/>
                <a:sym typeface="Slackey"/>
              </a:defRPr>
            </a:lvl1pPr>
            <a:lvl2pPr lvl="1" rtl="0">
              <a:lnSpc>
                <a:spcPct val="100000"/>
              </a:lnSpc>
              <a:spcBef>
                <a:spcPts val="1600"/>
              </a:spcBef>
              <a:spcAft>
                <a:spcPts val="0"/>
              </a:spcAft>
              <a:buNone/>
              <a:defRPr>
                <a:latin typeface="Slackey"/>
                <a:ea typeface="Slackey"/>
                <a:cs typeface="Slackey"/>
                <a:sym typeface="Slackey"/>
              </a:defRPr>
            </a:lvl2pPr>
            <a:lvl3pPr lvl="2" rtl="0">
              <a:lnSpc>
                <a:spcPct val="100000"/>
              </a:lnSpc>
              <a:spcBef>
                <a:spcPts val="1600"/>
              </a:spcBef>
              <a:spcAft>
                <a:spcPts val="0"/>
              </a:spcAft>
              <a:buNone/>
              <a:defRPr>
                <a:latin typeface="Slackey"/>
                <a:ea typeface="Slackey"/>
                <a:cs typeface="Slackey"/>
                <a:sym typeface="Slackey"/>
              </a:defRPr>
            </a:lvl3pPr>
            <a:lvl4pPr lvl="3" rtl="0">
              <a:lnSpc>
                <a:spcPct val="100000"/>
              </a:lnSpc>
              <a:spcBef>
                <a:spcPts val="1600"/>
              </a:spcBef>
              <a:spcAft>
                <a:spcPts val="0"/>
              </a:spcAft>
              <a:buNone/>
              <a:defRPr>
                <a:latin typeface="Slackey"/>
                <a:ea typeface="Slackey"/>
                <a:cs typeface="Slackey"/>
                <a:sym typeface="Slackey"/>
              </a:defRPr>
            </a:lvl4pPr>
            <a:lvl5pPr lvl="4" rtl="0">
              <a:lnSpc>
                <a:spcPct val="100000"/>
              </a:lnSpc>
              <a:spcBef>
                <a:spcPts val="1600"/>
              </a:spcBef>
              <a:spcAft>
                <a:spcPts val="0"/>
              </a:spcAft>
              <a:buNone/>
              <a:defRPr>
                <a:latin typeface="Slackey"/>
                <a:ea typeface="Slackey"/>
                <a:cs typeface="Slackey"/>
                <a:sym typeface="Slackey"/>
              </a:defRPr>
            </a:lvl5pPr>
            <a:lvl6pPr lvl="5" rtl="0">
              <a:lnSpc>
                <a:spcPct val="100000"/>
              </a:lnSpc>
              <a:spcBef>
                <a:spcPts val="1600"/>
              </a:spcBef>
              <a:spcAft>
                <a:spcPts val="0"/>
              </a:spcAft>
              <a:buNone/>
              <a:defRPr>
                <a:latin typeface="Slackey"/>
                <a:ea typeface="Slackey"/>
                <a:cs typeface="Slackey"/>
                <a:sym typeface="Slackey"/>
              </a:defRPr>
            </a:lvl6pPr>
            <a:lvl7pPr lvl="6" rtl="0">
              <a:lnSpc>
                <a:spcPct val="100000"/>
              </a:lnSpc>
              <a:spcBef>
                <a:spcPts val="1600"/>
              </a:spcBef>
              <a:spcAft>
                <a:spcPts val="0"/>
              </a:spcAft>
              <a:buNone/>
              <a:defRPr>
                <a:latin typeface="Slackey"/>
                <a:ea typeface="Slackey"/>
                <a:cs typeface="Slackey"/>
                <a:sym typeface="Slackey"/>
              </a:defRPr>
            </a:lvl7pPr>
            <a:lvl8pPr lvl="7" rtl="0">
              <a:lnSpc>
                <a:spcPct val="100000"/>
              </a:lnSpc>
              <a:spcBef>
                <a:spcPts val="1600"/>
              </a:spcBef>
              <a:spcAft>
                <a:spcPts val="0"/>
              </a:spcAft>
              <a:buNone/>
              <a:defRPr>
                <a:latin typeface="Slackey"/>
                <a:ea typeface="Slackey"/>
                <a:cs typeface="Slackey"/>
                <a:sym typeface="Slackey"/>
              </a:defRPr>
            </a:lvl8pPr>
            <a:lvl9pPr lvl="8" rtl="0">
              <a:lnSpc>
                <a:spcPct val="100000"/>
              </a:lnSpc>
              <a:spcBef>
                <a:spcPts val="1600"/>
              </a:spcBef>
              <a:spcAft>
                <a:spcPts val="1600"/>
              </a:spcAft>
              <a:buNone/>
              <a:defRPr>
                <a:latin typeface="Slackey"/>
                <a:ea typeface="Slackey"/>
                <a:cs typeface="Slackey"/>
                <a:sym typeface="Slackey"/>
              </a:defRPr>
            </a:lvl9pPr>
          </a:lstStyle>
          <a:p/>
        </p:txBody>
      </p:sp>
      <p:sp>
        <p:nvSpPr>
          <p:cNvPr id="7037" name="Google Shape;7037;p36"/>
          <p:cNvSpPr txBox="1"/>
          <p:nvPr>
            <p:ph idx="18" type="subTitle"/>
          </p:nvPr>
        </p:nvSpPr>
        <p:spPr>
          <a:xfrm>
            <a:off x="3427650" y="4046275"/>
            <a:ext cx="2288700" cy="5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7038" name="Google Shape;7038;p36"/>
          <p:cNvSpPr txBox="1"/>
          <p:nvPr>
            <p:ph hasCustomPrompt="1" idx="19" type="title"/>
          </p:nvPr>
        </p:nvSpPr>
        <p:spPr>
          <a:xfrm>
            <a:off x="6381600" y="3213550"/>
            <a:ext cx="1276500" cy="650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1"/>
              </a:buClr>
              <a:buSzPts val="3600"/>
              <a:buNone/>
              <a:defRPr sz="3600">
                <a:solidFill>
                  <a:schemeClr val="accent1"/>
                </a:solidFill>
              </a:defRPr>
            </a:lvl1pPr>
            <a:lvl2pPr lvl="1" rtl="0" algn="ctr">
              <a:lnSpc>
                <a:spcPct val="100000"/>
              </a:lnSpc>
              <a:spcBef>
                <a:spcPts val="0"/>
              </a:spcBef>
              <a:spcAft>
                <a:spcPts val="0"/>
              </a:spcAft>
              <a:buClr>
                <a:schemeClr val="accent1"/>
              </a:buClr>
              <a:buSzPts val="3600"/>
              <a:buNone/>
              <a:defRPr sz="3600">
                <a:solidFill>
                  <a:schemeClr val="accent1"/>
                </a:solidFill>
              </a:defRPr>
            </a:lvl2pPr>
            <a:lvl3pPr lvl="2" rtl="0" algn="ctr">
              <a:lnSpc>
                <a:spcPct val="100000"/>
              </a:lnSpc>
              <a:spcBef>
                <a:spcPts val="0"/>
              </a:spcBef>
              <a:spcAft>
                <a:spcPts val="0"/>
              </a:spcAft>
              <a:buClr>
                <a:schemeClr val="accent1"/>
              </a:buClr>
              <a:buSzPts val="3600"/>
              <a:buNone/>
              <a:defRPr sz="3600">
                <a:solidFill>
                  <a:schemeClr val="accent1"/>
                </a:solidFill>
              </a:defRPr>
            </a:lvl3pPr>
            <a:lvl4pPr lvl="3" rtl="0" algn="ctr">
              <a:lnSpc>
                <a:spcPct val="100000"/>
              </a:lnSpc>
              <a:spcBef>
                <a:spcPts val="0"/>
              </a:spcBef>
              <a:spcAft>
                <a:spcPts val="0"/>
              </a:spcAft>
              <a:buClr>
                <a:schemeClr val="accent1"/>
              </a:buClr>
              <a:buSzPts val="3600"/>
              <a:buNone/>
              <a:defRPr sz="3600">
                <a:solidFill>
                  <a:schemeClr val="accent1"/>
                </a:solidFill>
              </a:defRPr>
            </a:lvl4pPr>
            <a:lvl5pPr lvl="4" rtl="0" algn="ctr">
              <a:lnSpc>
                <a:spcPct val="100000"/>
              </a:lnSpc>
              <a:spcBef>
                <a:spcPts val="0"/>
              </a:spcBef>
              <a:spcAft>
                <a:spcPts val="0"/>
              </a:spcAft>
              <a:buClr>
                <a:schemeClr val="accent1"/>
              </a:buClr>
              <a:buSzPts val="3600"/>
              <a:buNone/>
              <a:defRPr sz="3600">
                <a:solidFill>
                  <a:schemeClr val="accent1"/>
                </a:solidFill>
              </a:defRPr>
            </a:lvl5pPr>
            <a:lvl6pPr lvl="5" rtl="0" algn="ctr">
              <a:lnSpc>
                <a:spcPct val="100000"/>
              </a:lnSpc>
              <a:spcBef>
                <a:spcPts val="0"/>
              </a:spcBef>
              <a:spcAft>
                <a:spcPts val="0"/>
              </a:spcAft>
              <a:buClr>
                <a:schemeClr val="accent1"/>
              </a:buClr>
              <a:buSzPts val="3600"/>
              <a:buNone/>
              <a:defRPr sz="3600">
                <a:solidFill>
                  <a:schemeClr val="accent1"/>
                </a:solidFill>
              </a:defRPr>
            </a:lvl6pPr>
            <a:lvl7pPr lvl="6" rtl="0" algn="ctr">
              <a:lnSpc>
                <a:spcPct val="100000"/>
              </a:lnSpc>
              <a:spcBef>
                <a:spcPts val="0"/>
              </a:spcBef>
              <a:spcAft>
                <a:spcPts val="0"/>
              </a:spcAft>
              <a:buClr>
                <a:schemeClr val="accent1"/>
              </a:buClr>
              <a:buSzPts val="3600"/>
              <a:buNone/>
              <a:defRPr sz="3600">
                <a:solidFill>
                  <a:schemeClr val="accent1"/>
                </a:solidFill>
              </a:defRPr>
            </a:lvl7pPr>
            <a:lvl8pPr lvl="7" rtl="0" algn="ctr">
              <a:lnSpc>
                <a:spcPct val="100000"/>
              </a:lnSpc>
              <a:spcBef>
                <a:spcPts val="0"/>
              </a:spcBef>
              <a:spcAft>
                <a:spcPts val="0"/>
              </a:spcAft>
              <a:buClr>
                <a:schemeClr val="accent1"/>
              </a:buClr>
              <a:buSzPts val="3600"/>
              <a:buNone/>
              <a:defRPr sz="3600">
                <a:solidFill>
                  <a:schemeClr val="accent1"/>
                </a:solidFill>
              </a:defRPr>
            </a:lvl8pPr>
            <a:lvl9pPr lvl="8" rtl="0" algn="ctr">
              <a:lnSpc>
                <a:spcPct val="100000"/>
              </a:lnSpc>
              <a:spcBef>
                <a:spcPts val="0"/>
              </a:spcBef>
              <a:spcAft>
                <a:spcPts val="0"/>
              </a:spcAft>
              <a:buClr>
                <a:schemeClr val="accent1"/>
              </a:buClr>
              <a:buSzPts val="3600"/>
              <a:buNone/>
              <a:defRPr sz="3600">
                <a:solidFill>
                  <a:schemeClr val="accent1"/>
                </a:solidFill>
              </a:defRPr>
            </a:lvl9pPr>
          </a:lstStyle>
          <a:p>
            <a:r>
              <a:t>xx%</a:t>
            </a:r>
          </a:p>
        </p:txBody>
      </p:sp>
      <p:sp>
        <p:nvSpPr>
          <p:cNvPr id="7039" name="Google Shape;7039;p36"/>
          <p:cNvSpPr txBox="1"/>
          <p:nvPr>
            <p:ph idx="20" type="subTitle"/>
          </p:nvPr>
        </p:nvSpPr>
        <p:spPr>
          <a:xfrm>
            <a:off x="6133950" y="3699325"/>
            <a:ext cx="1704900" cy="30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000">
                <a:latin typeface="Slackey"/>
                <a:ea typeface="Slackey"/>
                <a:cs typeface="Slackey"/>
                <a:sym typeface="Slackey"/>
              </a:defRPr>
            </a:lvl1pPr>
            <a:lvl2pPr lvl="1" rtl="0">
              <a:lnSpc>
                <a:spcPct val="100000"/>
              </a:lnSpc>
              <a:spcBef>
                <a:spcPts val="1600"/>
              </a:spcBef>
              <a:spcAft>
                <a:spcPts val="0"/>
              </a:spcAft>
              <a:buNone/>
              <a:defRPr>
                <a:latin typeface="Slackey"/>
                <a:ea typeface="Slackey"/>
                <a:cs typeface="Slackey"/>
                <a:sym typeface="Slackey"/>
              </a:defRPr>
            </a:lvl2pPr>
            <a:lvl3pPr lvl="2" rtl="0">
              <a:lnSpc>
                <a:spcPct val="100000"/>
              </a:lnSpc>
              <a:spcBef>
                <a:spcPts val="1600"/>
              </a:spcBef>
              <a:spcAft>
                <a:spcPts val="0"/>
              </a:spcAft>
              <a:buNone/>
              <a:defRPr>
                <a:latin typeface="Slackey"/>
                <a:ea typeface="Slackey"/>
                <a:cs typeface="Slackey"/>
                <a:sym typeface="Slackey"/>
              </a:defRPr>
            </a:lvl3pPr>
            <a:lvl4pPr lvl="3" rtl="0">
              <a:lnSpc>
                <a:spcPct val="100000"/>
              </a:lnSpc>
              <a:spcBef>
                <a:spcPts val="1600"/>
              </a:spcBef>
              <a:spcAft>
                <a:spcPts val="0"/>
              </a:spcAft>
              <a:buNone/>
              <a:defRPr>
                <a:latin typeface="Slackey"/>
                <a:ea typeface="Slackey"/>
                <a:cs typeface="Slackey"/>
                <a:sym typeface="Slackey"/>
              </a:defRPr>
            </a:lvl4pPr>
            <a:lvl5pPr lvl="4" rtl="0">
              <a:lnSpc>
                <a:spcPct val="100000"/>
              </a:lnSpc>
              <a:spcBef>
                <a:spcPts val="1600"/>
              </a:spcBef>
              <a:spcAft>
                <a:spcPts val="0"/>
              </a:spcAft>
              <a:buNone/>
              <a:defRPr>
                <a:latin typeface="Slackey"/>
                <a:ea typeface="Slackey"/>
                <a:cs typeface="Slackey"/>
                <a:sym typeface="Slackey"/>
              </a:defRPr>
            </a:lvl5pPr>
            <a:lvl6pPr lvl="5" rtl="0">
              <a:lnSpc>
                <a:spcPct val="100000"/>
              </a:lnSpc>
              <a:spcBef>
                <a:spcPts val="1600"/>
              </a:spcBef>
              <a:spcAft>
                <a:spcPts val="0"/>
              </a:spcAft>
              <a:buNone/>
              <a:defRPr>
                <a:latin typeface="Slackey"/>
                <a:ea typeface="Slackey"/>
                <a:cs typeface="Slackey"/>
                <a:sym typeface="Slackey"/>
              </a:defRPr>
            </a:lvl6pPr>
            <a:lvl7pPr lvl="6" rtl="0">
              <a:lnSpc>
                <a:spcPct val="100000"/>
              </a:lnSpc>
              <a:spcBef>
                <a:spcPts val="1600"/>
              </a:spcBef>
              <a:spcAft>
                <a:spcPts val="0"/>
              </a:spcAft>
              <a:buNone/>
              <a:defRPr>
                <a:latin typeface="Slackey"/>
                <a:ea typeface="Slackey"/>
                <a:cs typeface="Slackey"/>
                <a:sym typeface="Slackey"/>
              </a:defRPr>
            </a:lvl7pPr>
            <a:lvl8pPr lvl="7" rtl="0">
              <a:lnSpc>
                <a:spcPct val="100000"/>
              </a:lnSpc>
              <a:spcBef>
                <a:spcPts val="1600"/>
              </a:spcBef>
              <a:spcAft>
                <a:spcPts val="0"/>
              </a:spcAft>
              <a:buNone/>
              <a:defRPr>
                <a:latin typeface="Slackey"/>
                <a:ea typeface="Slackey"/>
                <a:cs typeface="Slackey"/>
                <a:sym typeface="Slackey"/>
              </a:defRPr>
            </a:lvl8pPr>
            <a:lvl9pPr lvl="8" rtl="0">
              <a:lnSpc>
                <a:spcPct val="100000"/>
              </a:lnSpc>
              <a:spcBef>
                <a:spcPts val="1600"/>
              </a:spcBef>
              <a:spcAft>
                <a:spcPts val="1600"/>
              </a:spcAft>
              <a:buNone/>
              <a:defRPr>
                <a:latin typeface="Slackey"/>
                <a:ea typeface="Slackey"/>
                <a:cs typeface="Slackey"/>
                <a:sym typeface="Slackey"/>
              </a:defRPr>
            </a:lvl9pPr>
          </a:lstStyle>
          <a:p/>
        </p:txBody>
      </p:sp>
      <p:sp>
        <p:nvSpPr>
          <p:cNvPr id="7040" name="Google Shape;7040;p36"/>
          <p:cNvSpPr txBox="1"/>
          <p:nvPr>
            <p:ph idx="21" type="subTitle"/>
          </p:nvPr>
        </p:nvSpPr>
        <p:spPr>
          <a:xfrm>
            <a:off x="5875500" y="4046275"/>
            <a:ext cx="2288700" cy="59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7041" name="Google Shape;7041;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4">
    <p:bg>
      <p:bgPr>
        <a:solidFill>
          <a:schemeClr val="accent3"/>
        </a:solidFill>
      </p:bgPr>
    </p:bg>
    <p:spTree>
      <p:nvGrpSpPr>
        <p:cNvPr id="7042" name="Shape 7042"/>
        <p:cNvGrpSpPr/>
        <p:nvPr/>
      </p:nvGrpSpPr>
      <p:grpSpPr>
        <a:xfrm>
          <a:off x="0" y="0"/>
          <a:ext cx="0" cy="0"/>
          <a:chOff x="0" y="0"/>
          <a:chExt cx="0" cy="0"/>
        </a:xfrm>
      </p:grpSpPr>
      <p:grpSp>
        <p:nvGrpSpPr>
          <p:cNvPr id="7043" name="Google Shape;7043;p37"/>
          <p:cNvGrpSpPr/>
          <p:nvPr/>
        </p:nvGrpSpPr>
        <p:grpSpPr>
          <a:xfrm>
            <a:off x="-52972" y="36998"/>
            <a:ext cx="9196967" cy="5099522"/>
            <a:chOff x="-52972" y="36998"/>
            <a:chExt cx="9196967" cy="5099522"/>
          </a:xfrm>
        </p:grpSpPr>
        <p:sp>
          <p:nvSpPr>
            <p:cNvPr id="7044" name="Google Shape;7044;p37"/>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5" name="Google Shape;7045;p37"/>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6" name="Google Shape;7046;p37"/>
            <p:cNvSpPr/>
            <p:nvPr/>
          </p:nvSpPr>
          <p:spPr>
            <a:xfrm>
              <a:off x="5909535"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7" name="Google Shape;7047;p37"/>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8" name="Google Shape;7048;p37"/>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9" name="Google Shape;7049;p37"/>
            <p:cNvSpPr/>
            <p:nvPr/>
          </p:nvSpPr>
          <p:spPr>
            <a:xfrm>
              <a:off x="5909535"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0" name="Google Shape;7050;p37"/>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1" name="Google Shape;7051;p37"/>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2" name="Google Shape;7052;p37"/>
            <p:cNvSpPr/>
            <p:nvPr/>
          </p:nvSpPr>
          <p:spPr>
            <a:xfrm>
              <a:off x="5909535"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3" name="Google Shape;7053;p37"/>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4" name="Google Shape;7054;p37"/>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5" name="Google Shape;7055;p37"/>
            <p:cNvSpPr/>
            <p:nvPr/>
          </p:nvSpPr>
          <p:spPr>
            <a:xfrm>
              <a:off x="5909535"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6" name="Google Shape;7056;p37"/>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7" name="Google Shape;7057;p37"/>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8" name="Google Shape;7058;p37"/>
            <p:cNvSpPr/>
            <p:nvPr/>
          </p:nvSpPr>
          <p:spPr>
            <a:xfrm>
              <a:off x="5909535"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9" name="Google Shape;7059;p37"/>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0" name="Google Shape;7060;p37"/>
            <p:cNvSpPr/>
            <p:nvPr/>
          </p:nvSpPr>
          <p:spPr>
            <a:xfrm>
              <a:off x="5909535"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1" name="Google Shape;7061;p37"/>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2" name="Google Shape;7062;p37"/>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3" name="Google Shape;7063;p37"/>
            <p:cNvSpPr/>
            <p:nvPr/>
          </p:nvSpPr>
          <p:spPr>
            <a:xfrm>
              <a:off x="5595008"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4" name="Google Shape;7064;p37"/>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5" name="Google Shape;7065;p37"/>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6" name="Google Shape;7066;p37"/>
            <p:cNvSpPr/>
            <p:nvPr/>
          </p:nvSpPr>
          <p:spPr>
            <a:xfrm>
              <a:off x="5595008"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7" name="Google Shape;7067;p37"/>
            <p:cNvSpPr/>
            <p:nvPr/>
          </p:nvSpPr>
          <p:spPr>
            <a:xfrm>
              <a:off x="5909535"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8" name="Google Shape;7068;p37"/>
            <p:cNvSpPr/>
            <p:nvPr/>
          </p:nvSpPr>
          <p:spPr>
            <a:xfrm>
              <a:off x="5595008"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9" name="Google Shape;7069;p37"/>
            <p:cNvSpPr/>
            <p:nvPr/>
          </p:nvSpPr>
          <p:spPr>
            <a:xfrm>
              <a:off x="5437007" y="50657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0" name="Google Shape;7070;p37"/>
            <p:cNvSpPr/>
            <p:nvPr/>
          </p:nvSpPr>
          <p:spPr>
            <a:xfrm>
              <a:off x="5751534" y="50657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1" name="Google Shape;7071;p37"/>
            <p:cNvSpPr/>
            <p:nvPr/>
          </p:nvSpPr>
          <p:spPr>
            <a:xfrm>
              <a:off x="5437007" y="19352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2" name="Google Shape;7072;p37"/>
            <p:cNvSpPr/>
            <p:nvPr/>
          </p:nvSpPr>
          <p:spPr>
            <a:xfrm>
              <a:off x="5751534" y="19352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3" name="Google Shape;7073;p37"/>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4" name="Google Shape;7074;p37"/>
            <p:cNvSpPr/>
            <p:nvPr/>
          </p:nvSpPr>
          <p:spPr>
            <a:xfrm>
              <a:off x="528048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5" name="Google Shape;7075;p37"/>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6" name="Google Shape;7076;p37"/>
            <p:cNvSpPr/>
            <p:nvPr/>
          </p:nvSpPr>
          <p:spPr>
            <a:xfrm>
              <a:off x="5595008"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7" name="Google Shape;7077;p37"/>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8" name="Google Shape;7078;p37"/>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9" name="Google Shape;7079;p37"/>
            <p:cNvSpPr/>
            <p:nvPr/>
          </p:nvSpPr>
          <p:spPr>
            <a:xfrm>
              <a:off x="5595008"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0" name="Google Shape;7080;p37"/>
            <p:cNvSpPr/>
            <p:nvPr/>
          </p:nvSpPr>
          <p:spPr>
            <a:xfrm>
              <a:off x="5909535"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1" name="Google Shape;7081;p37"/>
            <p:cNvSpPr/>
            <p:nvPr/>
          </p:nvSpPr>
          <p:spPr>
            <a:xfrm>
              <a:off x="5595008"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2" name="Google Shape;7082;p37"/>
            <p:cNvSpPr/>
            <p:nvPr/>
          </p:nvSpPr>
          <p:spPr>
            <a:xfrm>
              <a:off x="5437007" y="1135632"/>
              <a:ext cx="95218" cy="95096"/>
            </a:xfrm>
            <a:custGeom>
              <a:rect b="b" l="l" r="r" t="t"/>
              <a:pathLst>
                <a:path extrusionOk="0" h="774" w="775">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3" name="Google Shape;7083;p37"/>
            <p:cNvSpPr/>
            <p:nvPr/>
          </p:nvSpPr>
          <p:spPr>
            <a:xfrm>
              <a:off x="5751534" y="1135632"/>
              <a:ext cx="95218" cy="95096"/>
            </a:xfrm>
            <a:custGeom>
              <a:rect b="b" l="l" r="r" t="t"/>
              <a:pathLst>
                <a:path extrusionOk="0" h="774" w="775">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4" name="Google Shape;7084;p37"/>
            <p:cNvSpPr/>
            <p:nvPr/>
          </p:nvSpPr>
          <p:spPr>
            <a:xfrm>
              <a:off x="5437007" y="821105"/>
              <a:ext cx="95218" cy="95218"/>
            </a:xfrm>
            <a:custGeom>
              <a:rect b="b" l="l" r="r" t="t"/>
              <a:pathLst>
                <a:path extrusionOk="0" h="775" w="775">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5" name="Google Shape;7085;p37"/>
            <p:cNvSpPr/>
            <p:nvPr/>
          </p:nvSpPr>
          <p:spPr>
            <a:xfrm>
              <a:off x="5751534" y="821105"/>
              <a:ext cx="95218" cy="95218"/>
            </a:xfrm>
            <a:custGeom>
              <a:rect b="b" l="l" r="r" t="t"/>
              <a:pathLst>
                <a:path extrusionOk="0" h="775" w="775">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6" name="Google Shape;7086;p37"/>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7" name="Google Shape;7087;p37"/>
            <p:cNvSpPr/>
            <p:nvPr/>
          </p:nvSpPr>
          <p:spPr>
            <a:xfrm>
              <a:off x="528048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8" name="Google Shape;7088;p37"/>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9" name="Google Shape;7089;p37"/>
            <p:cNvSpPr/>
            <p:nvPr/>
          </p:nvSpPr>
          <p:spPr>
            <a:xfrm>
              <a:off x="5595008"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0" name="Google Shape;7090;p37"/>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1" name="Google Shape;7091;p37"/>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2" name="Google Shape;7092;p37"/>
            <p:cNvSpPr/>
            <p:nvPr/>
          </p:nvSpPr>
          <p:spPr>
            <a:xfrm>
              <a:off x="5595008"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3" name="Google Shape;7093;p37"/>
            <p:cNvSpPr/>
            <p:nvPr/>
          </p:nvSpPr>
          <p:spPr>
            <a:xfrm>
              <a:off x="5909535"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4" name="Google Shape;7094;p37"/>
            <p:cNvSpPr/>
            <p:nvPr/>
          </p:nvSpPr>
          <p:spPr>
            <a:xfrm>
              <a:off x="5595008"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5" name="Google Shape;7095;p37"/>
            <p:cNvSpPr/>
            <p:nvPr/>
          </p:nvSpPr>
          <p:spPr>
            <a:xfrm>
              <a:off x="5437007" y="1763090"/>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6" name="Google Shape;7096;p37"/>
            <p:cNvSpPr/>
            <p:nvPr/>
          </p:nvSpPr>
          <p:spPr>
            <a:xfrm>
              <a:off x="5751534" y="1763090"/>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7" name="Google Shape;7097;p37"/>
            <p:cNvSpPr/>
            <p:nvPr/>
          </p:nvSpPr>
          <p:spPr>
            <a:xfrm>
              <a:off x="5437007" y="1448685"/>
              <a:ext cx="95218" cy="95096"/>
            </a:xfrm>
            <a:custGeom>
              <a:rect b="b" l="l" r="r" t="t"/>
              <a:pathLst>
                <a:path extrusionOk="0" h="774"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8" name="Google Shape;7098;p37"/>
            <p:cNvSpPr/>
            <p:nvPr/>
          </p:nvSpPr>
          <p:spPr>
            <a:xfrm>
              <a:off x="5751534" y="1448685"/>
              <a:ext cx="95218" cy="95096"/>
            </a:xfrm>
            <a:custGeom>
              <a:rect b="b" l="l" r="r" t="t"/>
              <a:pathLst>
                <a:path extrusionOk="0" h="774"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9" name="Google Shape;7099;p37"/>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0" name="Google Shape;7100;p37"/>
            <p:cNvSpPr/>
            <p:nvPr/>
          </p:nvSpPr>
          <p:spPr>
            <a:xfrm>
              <a:off x="528048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1" name="Google Shape;7101;p37"/>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2" name="Google Shape;7102;p37"/>
            <p:cNvSpPr/>
            <p:nvPr/>
          </p:nvSpPr>
          <p:spPr>
            <a:xfrm>
              <a:off x="5595008"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3" name="Google Shape;7103;p37"/>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4" name="Google Shape;7104;p37"/>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5" name="Google Shape;7105;p37"/>
            <p:cNvSpPr/>
            <p:nvPr/>
          </p:nvSpPr>
          <p:spPr>
            <a:xfrm>
              <a:off x="5595008"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6" name="Google Shape;7106;p37"/>
            <p:cNvSpPr/>
            <p:nvPr/>
          </p:nvSpPr>
          <p:spPr>
            <a:xfrm>
              <a:off x="5909535"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7" name="Google Shape;7107;p37"/>
            <p:cNvSpPr/>
            <p:nvPr/>
          </p:nvSpPr>
          <p:spPr>
            <a:xfrm>
              <a:off x="5595008"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8" name="Google Shape;7108;p37"/>
            <p:cNvSpPr/>
            <p:nvPr/>
          </p:nvSpPr>
          <p:spPr>
            <a:xfrm>
              <a:off x="5437007" y="2389196"/>
              <a:ext cx="95218" cy="95218"/>
            </a:xfrm>
            <a:custGeom>
              <a:rect b="b" l="l" r="r" t="t"/>
              <a:pathLst>
                <a:path extrusionOk="0" h="775" w="775">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9" name="Google Shape;7109;p37"/>
            <p:cNvSpPr/>
            <p:nvPr/>
          </p:nvSpPr>
          <p:spPr>
            <a:xfrm>
              <a:off x="5751534" y="2389196"/>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0" name="Google Shape;7110;p37"/>
            <p:cNvSpPr/>
            <p:nvPr/>
          </p:nvSpPr>
          <p:spPr>
            <a:xfrm>
              <a:off x="5437007" y="2076143"/>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1" name="Google Shape;7111;p37"/>
            <p:cNvSpPr/>
            <p:nvPr/>
          </p:nvSpPr>
          <p:spPr>
            <a:xfrm>
              <a:off x="5751534" y="2076143"/>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2" name="Google Shape;7112;p37"/>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3" name="Google Shape;7113;p37"/>
            <p:cNvSpPr/>
            <p:nvPr/>
          </p:nvSpPr>
          <p:spPr>
            <a:xfrm>
              <a:off x="528048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4" name="Google Shape;7114;p37"/>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5" name="Google Shape;7115;p37"/>
            <p:cNvSpPr/>
            <p:nvPr/>
          </p:nvSpPr>
          <p:spPr>
            <a:xfrm>
              <a:off x="5595008"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6" name="Google Shape;7116;p37"/>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7" name="Google Shape;7117;p37"/>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8" name="Google Shape;7118;p37"/>
            <p:cNvSpPr/>
            <p:nvPr/>
          </p:nvSpPr>
          <p:spPr>
            <a:xfrm>
              <a:off x="5595008"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9" name="Google Shape;7119;p37"/>
            <p:cNvSpPr/>
            <p:nvPr/>
          </p:nvSpPr>
          <p:spPr>
            <a:xfrm>
              <a:off x="5909535"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0" name="Google Shape;7120;p37"/>
            <p:cNvSpPr/>
            <p:nvPr/>
          </p:nvSpPr>
          <p:spPr>
            <a:xfrm>
              <a:off x="5595008"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1" name="Google Shape;7121;p37"/>
            <p:cNvSpPr/>
            <p:nvPr/>
          </p:nvSpPr>
          <p:spPr>
            <a:xfrm>
              <a:off x="5437007" y="3016777"/>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2" name="Google Shape;7122;p37"/>
            <p:cNvSpPr/>
            <p:nvPr/>
          </p:nvSpPr>
          <p:spPr>
            <a:xfrm>
              <a:off x="5751534" y="3016777"/>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3" name="Google Shape;7123;p37"/>
            <p:cNvSpPr/>
            <p:nvPr/>
          </p:nvSpPr>
          <p:spPr>
            <a:xfrm>
              <a:off x="5437007" y="2705198"/>
              <a:ext cx="95218" cy="93744"/>
            </a:xfrm>
            <a:custGeom>
              <a:rect b="b" l="l" r="r" t="t"/>
              <a:pathLst>
                <a:path extrusionOk="0" h="763" w="775">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4" name="Google Shape;7124;p37"/>
            <p:cNvSpPr/>
            <p:nvPr/>
          </p:nvSpPr>
          <p:spPr>
            <a:xfrm>
              <a:off x="5751534" y="2705198"/>
              <a:ext cx="95218" cy="93744"/>
            </a:xfrm>
            <a:custGeom>
              <a:rect b="b" l="l" r="r" t="t"/>
              <a:pathLst>
                <a:path extrusionOk="0" h="763" w="775">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5" name="Google Shape;7125;p37"/>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6" name="Google Shape;7126;p37"/>
            <p:cNvSpPr/>
            <p:nvPr/>
          </p:nvSpPr>
          <p:spPr>
            <a:xfrm>
              <a:off x="528048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7" name="Google Shape;7127;p37"/>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8" name="Google Shape;7128;p37"/>
            <p:cNvSpPr/>
            <p:nvPr/>
          </p:nvSpPr>
          <p:spPr>
            <a:xfrm>
              <a:off x="5595008"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9" name="Google Shape;7129;p37"/>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0" name="Google Shape;7130;p37"/>
            <p:cNvSpPr/>
            <p:nvPr/>
          </p:nvSpPr>
          <p:spPr>
            <a:xfrm>
              <a:off x="5909535"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1" name="Google Shape;7131;p37"/>
            <p:cNvSpPr/>
            <p:nvPr/>
          </p:nvSpPr>
          <p:spPr>
            <a:xfrm>
              <a:off x="5595008"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2" name="Google Shape;7132;p37"/>
            <p:cNvSpPr/>
            <p:nvPr/>
          </p:nvSpPr>
          <p:spPr>
            <a:xfrm>
              <a:off x="5437007" y="364435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3" name="Google Shape;7133;p37"/>
            <p:cNvSpPr/>
            <p:nvPr/>
          </p:nvSpPr>
          <p:spPr>
            <a:xfrm>
              <a:off x="5751534" y="364435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4" name="Google Shape;7134;p37"/>
            <p:cNvSpPr/>
            <p:nvPr/>
          </p:nvSpPr>
          <p:spPr>
            <a:xfrm>
              <a:off x="5437007" y="333130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5" name="Google Shape;7135;p37"/>
            <p:cNvSpPr/>
            <p:nvPr/>
          </p:nvSpPr>
          <p:spPr>
            <a:xfrm>
              <a:off x="5751534" y="33313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6" name="Google Shape;7136;p37"/>
            <p:cNvSpPr/>
            <p:nvPr/>
          </p:nvSpPr>
          <p:spPr>
            <a:xfrm>
              <a:off x="528048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7" name="Google Shape;7137;p37"/>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8" name="Google Shape;7138;p37"/>
            <p:cNvSpPr/>
            <p:nvPr/>
          </p:nvSpPr>
          <p:spPr>
            <a:xfrm>
              <a:off x="5595008"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9" name="Google Shape;7139;p37"/>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0" name="Google Shape;7140;p37"/>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1" name="Google Shape;7141;p37"/>
            <p:cNvSpPr/>
            <p:nvPr/>
          </p:nvSpPr>
          <p:spPr>
            <a:xfrm>
              <a:off x="4967427"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2" name="Google Shape;7142;p37"/>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3" name="Google Shape;7143;p37"/>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4" name="Google Shape;7144;p37"/>
            <p:cNvSpPr/>
            <p:nvPr/>
          </p:nvSpPr>
          <p:spPr>
            <a:xfrm>
              <a:off x="4967427"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5" name="Google Shape;7145;p37"/>
            <p:cNvSpPr/>
            <p:nvPr/>
          </p:nvSpPr>
          <p:spPr>
            <a:xfrm>
              <a:off x="528048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6" name="Google Shape;7146;p37"/>
            <p:cNvSpPr/>
            <p:nvPr/>
          </p:nvSpPr>
          <p:spPr>
            <a:xfrm>
              <a:off x="4967427" y="35152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7" name="Google Shape;7147;p37"/>
            <p:cNvSpPr/>
            <p:nvPr/>
          </p:nvSpPr>
          <p:spPr>
            <a:xfrm>
              <a:off x="4810900" y="50657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8" name="Google Shape;7148;p37"/>
            <p:cNvSpPr/>
            <p:nvPr/>
          </p:nvSpPr>
          <p:spPr>
            <a:xfrm>
              <a:off x="5123954"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9" name="Google Shape;7149;p37"/>
            <p:cNvSpPr/>
            <p:nvPr/>
          </p:nvSpPr>
          <p:spPr>
            <a:xfrm>
              <a:off x="4810900" y="19352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0" name="Google Shape;7150;p37"/>
            <p:cNvSpPr/>
            <p:nvPr/>
          </p:nvSpPr>
          <p:spPr>
            <a:xfrm>
              <a:off x="5123954"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1" name="Google Shape;7151;p37"/>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2" name="Google Shape;7152;p37"/>
            <p:cNvSpPr/>
            <p:nvPr/>
          </p:nvSpPr>
          <p:spPr>
            <a:xfrm>
              <a:off x="4652900"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3" name="Google Shape;7153;p37"/>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4" name="Google Shape;7154;p37"/>
            <p:cNvSpPr/>
            <p:nvPr/>
          </p:nvSpPr>
          <p:spPr>
            <a:xfrm>
              <a:off x="4967427"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5" name="Google Shape;7155;p37"/>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6" name="Google Shape;7156;p37"/>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7" name="Google Shape;7157;p37"/>
            <p:cNvSpPr/>
            <p:nvPr/>
          </p:nvSpPr>
          <p:spPr>
            <a:xfrm>
              <a:off x="4967427"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8" name="Google Shape;7158;p37"/>
            <p:cNvSpPr/>
            <p:nvPr/>
          </p:nvSpPr>
          <p:spPr>
            <a:xfrm>
              <a:off x="528048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9" name="Google Shape;7159;p37"/>
            <p:cNvSpPr/>
            <p:nvPr/>
          </p:nvSpPr>
          <p:spPr>
            <a:xfrm>
              <a:off x="4967427" y="979106"/>
              <a:ext cx="95218" cy="95218"/>
            </a:xfrm>
            <a:custGeom>
              <a:rect b="b" l="l" r="r" t="t"/>
              <a:pathLst>
                <a:path extrusionOk="0" h="775" w="775">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0" name="Google Shape;7160;p37"/>
            <p:cNvSpPr/>
            <p:nvPr/>
          </p:nvSpPr>
          <p:spPr>
            <a:xfrm>
              <a:off x="4810900" y="1135632"/>
              <a:ext cx="95218" cy="95096"/>
            </a:xfrm>
            <a:custGeom>
              <a:rect b="b" l="l" r="r" t="t"/>
              <a:pathLst>
                <a:path extrusionOk="0" h="774" w="775">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1" name="Google Shape;7161;p37"/>
            <p:cNvSpPr/>
            <p:nvPr/>
          </p:nvSpPr>
          <p:spPr>
            <a:xfrm>
              <a:off x="5123954"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2" name="Google Shape;7162;p37"/>
            <p:cNvSpPr/>
            <p:nvPr/>
          </p:nvSpPr>
          <p:spPr>
            <a:xfrm>
              <a:off x="4810900" y="821105"/>
              <a:ext cx="95218" cy="95218"/>
            </a:xfrm>
            <a:custGeom>
              <a:rect b="b" l="l" r="r" t="t"/>
              <a:pathLst>
                <a:path extrusionOk="0" h="775" w="775">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3" name="Google Shape;7163;p37"/>
            <p:cNvSpPr/>
            <p:nvPr/>
          </p:nvSpPr>
          <p:spPr>
            <a:xfrm>
              <a:off x="5123954"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4" name="Google Shape;7164;p37"/>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5" name="Google Shape;7165;p37"/>
            <p:cNvSpPr/>
            <p:nvPr/>
          </p:nvSpPr>
          <p:spPr>
            <a:xfrm>
              <a:off x="4652900"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6" name="Google Shape;7166;p37"/>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7" name="Google Shape;7167;p37"/>
            <p:cNvSpPr/>
            <p:nvPr/>
          </p:nvSpPr>
          <p:spPr>
            <a:xfrm>
              <a:off x="4967427"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8" name="Google Shape;7168;p37"/>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9" name="Google Shape;7169;p37"/>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0" name="Google Shape;7170;p37"/>
            <p:cNvSpPr/>
            <p:nvPr/>
          </p:nvSpPr>
          <p:spPr>
            <a:xfrm>
              <a:off x="4967427"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1" name="Google Shape;7171;p37"/>
            <p:cNvSpPr/>
            <p:nvPr/>
          </p:nvSpPr>
          <p:spPr>
            <a:xfrm>
              <a:off x="528048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2" name="Google Shape;7172;p37"/>
            <p:cNvSpPr/>
            <p:nvPr/>
          </p:nvSpPr>
          <p:spPr>
            <a:xfrm>
              <a:off x="4967427" y="1605089"/>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3" name="Google Shape;7173;p37"/>
            <p:cNvSpPr/>
            <p:nvPr/>
          </p:nvSpPr>
          <p:spPr>
            <a:xfrm>
              <a:off x="4810900" y="1763090"/>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4" name="Google Shape;7174;p37"/>
            <p:cNvSpPr/>
            <p:nvPr/>
          </p:nvSpPr>
          <p:spPr>
            <a:xfrm>
              <a:off x="5123954"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5" name="Google Shape;7175;p37"/>
            <p:cNvSpPr/>
            <p:nvPr/>
          </p:nvSpPr>
          <p:spPr>
            <a:xfrm>
              <a:off x="4810900" y="1448685"/>
              <a:ext cx="95218" cy="95096"/>
            </a:xfrm>
            <a:custGeom>
              <a:rect b="b" l="l" r="r" t="t"/>
              <a:pathLst>
                <a:path extrusionOk="0" h="774"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6" name="Google Shape;7176;p37"/>
            <p:cNvSpPr/>
            <p:nvPr/>
          </p:nvSpPr>
          <p:spPr>
            <a:xfrm>
              <a:off x="5123954"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7" name="Google Shape;7177;p37"/>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8" name="Google Shape;7178;p37"/>
            <p:cNvSpPr/>
            <p:nvPr/>
          </p:nvSpPr>
          <p:spPr>
            <a:xfrm>
              <a:off x="4652900"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9" name="Google Shape;7179;p37"/>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0" name="Google Shape;7180;p37"/>
            <p:cNvSpPr/>
            <p:nvPr/>
          </p:nvSpPr>
          <p:spPr>
            <a:xfrm>
              <a:off x="4967427"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1" name="Google Shape;7181;p37"/>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2" name="Google Shape;7182;p37"/>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3" name="Google Shape;7183;p37"/>
            <p:cNvSpPr/>
            <p:nvPr/>
          </p:nvSpPr>
          <p:spPr>
            <a:xfrm>
              <a:off x="4967427"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4" name="Google Shape;7184;p37"/>
            <p:cNvSpPr/>
            <p:nvPr/>
          </p:nvSpPr>
          <p:spPr>
            <a:xfrm>
              <a:off x="528048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5" name="Google Shape;7185;p37"/>
            <p:cNvSpPr/>
            <p:nvPr/>
          </p:nvSpPr>
          <p:spPr>
            <a:xfrm>
              <a:off x="4967427" y="2232670"/>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6" name="Google Shape;7186;p37"/>
            <p:cNvSpPr/>
            <p:nvPr/>
          </p:nvSpPr>
          <p:spPr>
            <a:xfrm>
              <a:off x="4810900" y="2389196"/>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7" name="Google Shape;7187;p37"/>
            <p:cNvSpPr/>
            <p:nvPr/>
          </p:nvSpPr>
          <p:spPr>
            <a:xfrm>
              <a:off x="5123954"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8" name="Google Shape;7188;p37"/>
            <p:cNvSpPr/>
            <p:nvPr/>
          </p:nvSpPr>
          <p:spPr>
            <a:xfrm>
              <a:off x="4810900" y="2076143"/>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9" name="Google Shape;7189;p37"/>
            <p:cNvSpPr/>
            <p:nvPr/>
          </p:nvSpPr>
          <p:spPr>
            <a:xfrm>
              <a:off x="5123954"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0" name="Google Shape;7190;p37"/>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1" name="Google Shape;7191;p37"/>
            <p:cNvSpPr/>
            <p:nvPr/>
          </p:nvSpPr>
          <p:spPr>
            <a:xfrm>
              <a:off x="4652900"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2" name="Google Shape;7192;p37"/>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3" name="Google Shape;7193;p37"/>
            <p:cNvSpPr/>
            <p:nvPr/>
          </p:nvSpPr>
          <p:spPr>
            <a:xfrm>
              <a:off x="4967427"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4" name="Google Shape;7194;p37"/>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5" name="Google Shape;7195;p37"/>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6" name="Google Shape;7196;p37"/>
            <p:cNvSpPr/>
            <p:nvPr/>
          </p:nvSpPr>
          <p:spPr>
            <a:xfrm>
              <a:off x="4967427"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7" name="Google Shape;7197;p37"/>
            <p:cNvSpPr/>
            <p:nvPr/>
          </p:nvSpPr>
          <p:spPr>
            <a:xfrm>
              <a:off x="528048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8" name="Google Shape;7198;p37"/>
            <p:cNvSpPr/>
            <p:nvPr/>
          </p:nvSpPr>
          <p:spPr>
            <a:xfrm>
              <a:off x="4967427" y="2860250"/>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9" name="Google Shape;7199;p37"/>
            <p:cNvSpPr/>
            <p:nvPr/>
          </p:nvSpPr>
          <p:spPr>
            <a:xfrm>
              <a:off x="4810900" y="3016777"/>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0" name="Google Shape;7200;p37"/>
            <p:cNvSpPr/>
            <p:nvPr/>
          </p:nvSpPr>
          <p:spPr>
            <a:xfrm>
              <a:off x="5123954"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1" name="Google Shape;7201;p37"/>
            <p:cNvSpPr/>
            <p:nvPr/>
          </p:nvSpPr>
          <p:spPr>
            <a:xfrm>
              <a:off x="4810900" y="2705198"/>
              <a:ext cx="95218" cy="93744"/>
            </a:xfrm>
            <a:custGeom>
              <a:rect b="b" l="l" r="r" t="t"/>
              <a:pathLst>
                <a:path extrusionOk="0" h="763" w="775">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2" name="Google Shape;7202;p37"/>
            <p:cNvSpPr/>
            <p:nvPr/>
          </p:nvSpPr>
          <p:spPr>
            <a:xfrm>
              <a:off x="5123954"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3" name="Google Shape;7203;p37"/>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4" name="Google Shape;7204;p37"/>
            <p:cNvSpPr/>
            <p:nvPr/>
          </p:nvSpPr>
          <p:spPr>
            <a:xfrm>
              <a:off x="4652900"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5" name="Google Shape;7205;p37"/>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6" name="Google Shape;7206;p37"/>
            <p:cNvSpPr/>
            <p:nvPr/>
          </p:nvSpPr>
          <p:spPr>
            <a:xfrm>
              <a:off x="4967427"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7" name="Google Shape;7207;p37"/>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8" name="Google Shape;7208;p37"/>
            <p:cNvSpPr/>
            <p:nvPr/>
          </p:nvSpPr>
          <p:spPr>
            <a:xfrm>
              <a:off x="528048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9" name="Google Shape;7209;p37"/>
            <p:cNvSpPr/>
            <p:nvPr/>
          </p:nvSpPr>
          <p:spPr>
            <a:xfrm>
              <a:off x="4967427" y="348930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0" name="Google Shape;7210;p37"/>
            <p:cNvSpPr/>
            <p:nvPr/>
          </p:nvSpPr>
          <p:spPr>
            <a:xfrm>
              <a:off x="4810900" y="364435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1" name="Google Shape;7211;p37"/>
            <p:cNvSpPr/>
            <p:nvPr/>
          </p:nvSpPr>
          <p:spPr>
            <a:xfrm>
              <a:off x="5123954"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2" name="Google Shape;7212;p37"/>
            <p:cNvSpPr/>
            <p:nvPr/>
          </p:nvSpPr>
          <p:spPr>
            <a:xfrm>
              <a:off x="4810900" y="33313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3" name="Google Shape;7213;p37"/>
            <p:cNvSpPr/>
            <p:nvPr/>
          </p:nvSpPr>
          <p:spPr>
            <a:xfrm>
              <a:off x="5123954"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4" name="Google Shape;7214;p37"/>
            <p:cNvSpPr/>
            <p:nvPr/>
          </p:nvSpPr>
          <p:spPr>
            <a:xfrm>
              <a:off x="4652900"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5" name="Google Shape;7215;p37"/>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6" name="Google Shape;7216;p37"/>
            <p:cNvSpPr/>
            <p:nvPr/>
          </p:nvSpPr>
          <p:spPr>
            <a:xfrm>
              <a:off x="4967427"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7" name="Google Shape;7217;p37"/>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8" name="Google Shape;7218;p37"/>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9" name="Google Shape;7219;p37"/>
            <p:cNvSpPr/>
            <p:nvPr/>
          </p:nvSpPr>
          <p:spPr>
            <a:xfrm>
              <a:off x="4339846"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0" name="Google Shape;7220;p37"/>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1" name="Google Shape;7221;p37"/>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2" name="Google Shape;7222;p37"/>
            <p:cNvSpPr/>
            <p:nvPr/>
          </p:nvSpPr>
          <p:spPr>
            <a:xfrm>
              <a:off x="4339846"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3" name="Google Shape;7223;p37"/>
            <p:cNvSpPr/>
            <p:nvPr/>
          </p:nvSpPr>
          <p:spPr>
            <a:xfrm>
              <a:off x="4652900"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4" name="Google Shape;7224;p37"/>
            <p:cNvSpPr/>
            <p:nvPr/>
          </p:nvSpPr>
          <p:spPr>
            <a:xfrm>
              <a:off x="4339846" y="35152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5" name="Google Shape;7225;p37"/>
            <p:cNvSpPr/>
            <p:nvPr/>
          </p:nvSpPr>
          <p:spPr>
            <a:xfrm>
              <a:off x="4183320" y="50657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6" name="Google Shape;7226;p37"/>
            <p:cNvSpPr/>
            <p:nvPr/>
          </p:nvSpPr>
          <p:spPr>
            <a:xfrm>
              <a:off x="4496373" y="50657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7" name="Google Shape;7227;p37"/>
            <p:cNvSpPr/>
            <p:nvPr/>
          </p:nvSpPr>
          <p:spPr>
            <a:xfrm>
              <a:off x="4183320" y="19352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8" name="Google Shape;7228;p37"/>
            <p:cNvSpPr/>
            <p:nvPr/>
          </p:nvSpPr>
          <p:spPr>
            <a:xfrm>
              <a:off x="4496373" y="19352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9" name="Google Shape;7229;p37"/>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0" name="Google Shape;7230;p37"/>
            <p:cNvSpPr/>
            <p:nvPr/>
          </p:nvSpPr>
          <p:spPr>
            <a:xfrm>
              <a:off x="402544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1" name="Google Shape;7231;p37"/>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2" name="Google Shape;7232;p37"/>
            <p:cNvSpPr/>
            <p:nvPr/>
          </p:nvSpPr>
          <p:spPr>
            <a:xfrm>
              <a:off x="4339846"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3" name="Google Shape;7233;p37"/>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4" name="Google Shape;7234;p37"/>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5" name="Google Shape;7235;p37"/>
            <p:cNvSpPr/>
            <p:nvPr/>
          </p:nvSpPr>
          <p:spPr>
            <a:xfrm>
              <a:off x="4339846"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6" name="Google Shape;7236;p37"/>
            <p:cNvSpPr/>
            <p:nvPr/>
          </p:nvSpPr>
          <p:spPr>
            <a:xfrm>
              <a:off x="4652900"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7" name="Google Shape;7237;p37"/>
            <p:cNvSpPr/>
            <p:nvPr/>
          </p:nvSpPr>
          <p:spPr>
            <a:xfrm>
              <a:off x="4339846" y="979106"/>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8" name="Google Shape;7238;p37"/>
            <p:cNvSpPr/>
            <p:nvPr/>
          </p:nvSpPr>
          <p:spPr>
            <a:xfrm>
              <a:off x="4183320" y="1135632"/>
              <a:ext cx="95218" cy="95096"/>
            </a:xfrm>
            <a:custGeom>
              <a:rect b="b" l="l" r="r" t="t"/>
              <a:pathLst>
                <a:path extrusionOk="0" h="774" w="775">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9" name="Google Shape;7239;p37"/>
            <p:cNvSpPr/>
            <p:nvPr/>
          </p:nvSpPr>
          <p:spPr>
            <a:xfrm>
              <a:off x="4496373" y="1135632"/>
              <a:ext cx="93744" cy="95096"/>
            </a:xfrm>
            <a:custGeom>
              <a:rect b="b" l="l" r="r" t="t"/>
              <a:pathLst>
                <a:path extrusionOk="0" h="774" w="763">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0" name="Google Shape;7240;p37"/>
            <p:cNvSpPr/>
            <p:nvPr/>
          </p:nvSpPr>
          <p:spPr>
            <a:xfrm>
              <a:off x="4183320" y="821105"/>
              <a:ext cx="95218" cy="95218"/>
            </a:xfrm>
            <a:custGeom>
              <a:rect b="b" l="l" r="r" t="t"/>
              <a:pathLst>
                <a:path extrusionOk="0" h="775" w="775">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1" name="Google Shape;7241;p37"/>
            <p:cNvSpPr/>
            <p:nvPr/>
          </p:nvSpPr>
          <p:spPr>
            <a:xfrm>
              <a:off x="4496373" y="821105"/>
              <a:ext cx="93744" cy="95218"/>
            </a:xfrm>
            <a:custGeom>
              <a:rect b="b" l="l" r="r" t="t"/>
              <a:pathLst>
                <a:path extrusionOk="0" h="775" w="763">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2" name="Google Shape;7242;p37"/>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3" name="Google Shape;7243;p37"/>
            <p:cNvSpPr/>
            <p:nvPr/>
          </p:nvSpPr>
          <p:spPr>
            <a:xfrm>
              <a:off x="402544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4" name="Google Shape;7244;p37"/>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5" name="Google Shape;7245;p37"/>
            <p:cNvSpPr/>
            <p:nvPr/>
          </p:nvSpPr>
          <p:spPr>
            <a:xfrm>
              <a:off x="4339846"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6" name="Google Shape;7246;p37"/>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7" name="Google Shape;7247;p37"/>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8" name="Google Shape;7248;p37"/>
            <p:cNvSpPr/>
            <p:nvPr/>
          </p:nvSpPr>
          <p:spPr>
            <a:xfrm>
              <a:off x="4339846"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9" name="Google Shape;7249;p37"/>
            <p:cNvSpPr/>
            <p:nvPr/>
          </p:nvSpPr>
          <p:spPr>
            <a:xfrm>
              <a:off x="4652900"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0" name="Google Shape;7250;p37"/>
            <p:cNvSpPr/>
            <p:nvPr/>
          </p:nvSpPr>
          <p:spPr>
            <a:xfrm>
              <a:off x="4339846" y="1605089"/>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1" name="Google Shape;7251;p37"/>
            <p:cNvSpPr/>
            <p:nvPr/>
          </p:nvSpPr>
          <p:spPr>
            <a:xfrm>
              <a:off x="4183320" y="1763090"/>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2" name="Google Shape;7252;p37"/>
            <p:cNvSpPr/>
            <p:nvPr/>
          </p:nvSpPr>
          <p:spPr>
            <a:xfrm>
              <a:off x="4496373" y="1763090"/>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3" name="Google Shape;7253;p37"/>
            <p:cNvSpPr/>
            <p:nvPr/>
          </p:nvSpPr>
          <p:spPr>
            <a:xfrm>
              <a:off x="4183320" y="1448685"/>
              <a:ext cx="95218" cy="95096"/>
            </a:xfrm>
            <a:custGeom>
              <a:rect b="b" l="l" r="r" t="t"/>
              <a:pathLst>
                <a:path extrusionOk="0" h="774"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4" name="Google Shape;7254;p37"/>
            <p:cNvSpPr/>
            <p:nvPr/>
          </p:nvSpPr>
          <p:spPr>
            <a:xfrm>
              <a:off x="4496373" y="1448685"/>
              <a:ext cx="93744" cy="95096"/>
            </a:xfrm>
            <a:custGeom>
              <a:rect b="b" l="l" r="r" t="t"/>
              <a:pathLst>
                <a:path extrusionOk="0" h="774"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5" name="Google Shape;7255;p37"/>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6" name="Google Shape;7256;p37"/>
            <p:cNvSpPr/>
            <p:nvPr/>
          </p:nvSpPr>
          <p:spPr>
            <a:xfrm>
              <a:off x="402544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7" name="Google Shape;7257;p37"/>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8" name="Google Shape;7258;p37"/>
            <p:cNvSpPr/>
            <p:nvPr/>
          </p:nvSpPr>
          <p:spPr>
            <a:xfrm>
              <a:off x="4339846"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9" name="Google Shape;7259;p37"/>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0" name="Google Shape;7260;p37"/>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1" name="Google Shape;7261;p37"/>
            <p:cNvSpPr/>
            <p:nvPr/>
          </p:nvSpPr>
          <p:spPr>
            <a:xfrm>
              <a:off x="4339846"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2" name="Google Shape;7262;p37"/>
            <p:cNvSpPr/>
            <p:nvPr/>
          </p:nvSpPr>
          <p:spPr>
            <a:xfrm>
              <a:off x="4652900"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3" name="Google Shape;7263;p37"/>
            <p:cNvSpPr/>
            <p:nvPr/>
          </p:nvSpPr>
          <p:spPr>
            <a:xfrm>
              <a:off x="4339846" y="2232670"/>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4" name="Google Shape;7264;p37"/>
            <p:cNvSpPr/>
            <p:nvPr/>
          </p:nvSpPr>
          <p:spPr>
            <a:xfrm>
              <a:off x="4183320" y="2389196"/>
              <a:ext cx="95218" cy="95218"/>
            </a:xfrm>
            <a:custGeom>
              <a:rect b="b" l="l" r="r" t="t"/>
              <a:pathLst>
                <a:path extrusionOk="0" h="775" w="775">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5" name="Google Shape;7265;p37"/>
            <p:cNvSpPr/>
            <p:nvPr/>
          </p:nvSpPr>
          <p:spPr>
            <a:xfrm>
              <a:off x="4496373" y="2389196"/>
              <a:ext cx="93744" cy="95218"/>
            </a:xfrm>
            <a:custGeom>
              <a:rect b="b" l="l" r="r" t="t"/>
              <a:pathLst>
                <a:path extrusionOk="0" h="775" w="763">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6" name="Google Shape;7266;p37"/>
            <p:cNvSpPr/>
            <p:nvPr/>
          </p:nvSpPr>
          <p:spPr>
            <a:xfrm>
              <a:off x="4183320" y="2076143"/>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7" name="Google Shape;7267;p37"/>
            <p:cNvSpPr/>
            <p:nvPr/>
          </p:nvSpPr>
          <p:spPr>
            <a:xfrm>
              <a:off x="4496373" y="2076143"/>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8" name="Google Shape;7268;p37"/>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9" name="Google Shape;7269;p37"/>
            <p:cNvSpPr/>
            <p:nvPr/>
          </p:nvSpPr>
          <p:spPr>
            <a:xfrm>
              <a:off x="402544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0" name="Google Shape;7270;p37"/>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1" name="Google Shape;7271;p37"/>
            <p:cNvSpPr/>
            <p:nvPr/>
          </p:nvSpPr>
          <p:spPr>
            <a:xfrm>
              <a:off x="4339846"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2" name="Google Shape;7272;p37"/>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3" name="Google Shape;7273;p37"/>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4" name="Google Shape;7274;p37"/>
            <p:cNvSpPr/>
            <p:nvPr/>
          </p:nvSpPr>
          <p:spPr>
            <a:xfrm>
              <a:off x="4339846"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5" name="Google Shape;7275;p37"/>
            <p:cNvSpPr/>
            <p:nvPr/>
          </p:nvSpPr>
          <p:spPr>
            <a:xfrm>
              <a:off x="4652900"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6" name="Google Shape;7276;p37"/>
            <p:cNvSpPr/>
            <p:nvPr/>
          </p:nvSpPr>
          <p:spPr>
            <a:xfrm>
              <a:off x="4339846" y="2860250"/>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7" name="Google Shape;7277;p37"/>
            <p:cNvSpPr/>
            <p:nvPr/>
          </p:nvSpPr>
          <p:spPr>
            <a:xfrm>
              <a:off x="4183320" y="3016777"/>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8" name="Google Shape;7278;p37"/>
            <p:cNvSpPr/>
            <p:nvPr/>
          </p:nvSpPr>
          <p:spPr>
            <a:xfrm>
              <a:off x="4496373" y="3016777"/>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9" name="Google Shape;7279;p37"/>
            <p:cNvSpPr/>
            <p:nvPr/>
          </p:nvSpPr>
          <p:spPr>
            <a:xfrm>
              <a:off x="4183320" y="2705198"/>
              <a:ext cx="95218" cy="93744"/>
            </a:xfrm>
            <a:custGeom>
              <a:rect b="b" l="l" r="r" t="t"/>
              <a:pathLst>
                <a:path extrusionOk="0" h="763" w="775">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0" name="Google Shape;7280;p37"/>
            <p:cNvSpPr/>
            <p:nvPr/>
          </p:nvSpPr>
          <p:spPr>
            <a:xfrm>
              <a:off x="4496373" y="2705198"/>
              <a:ext cx="93744" cy="93744"/>
            </a:xfrm>
            <a:custGeom>
              <a:rect b="b" l="l" r="r" t="t"/>
              <a:pathLst>
                <a:path extrusionOk="0" h="763" w="763">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1" name="Google Shape;7281;p37"/>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2" name="Google Shape;7282;p37"/>
            <p:cNvSpPr/>
            <p:nvPr/>
          </p:nvSpPr>
          <p:spPr>
            <a:xfrm>
              <a:off x="402544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3" name="Google Shape;7283;p37"/>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4" name="Google Shape;7284;p37"/>
            <p:cNvSpPr/>
            <p:nvPr/>
          </p:nvSpPr>
          <p:spPr>
            <a:xfrm>
              <a:off x="4339846"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5" name="Google Shape;7285;p37"/>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6" name="Google Shape;7286;p37"/>
            <p:cNvSpPr/>
            <p:nvPr/>
          </p:nvSpPr>
          <p:spPr>
            <a:xfrm>
              <a:off x="4652900"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7" name="Google Shape;7287;p37"/>
            <p:cNvSpPr/>
            <p:nvPr/>
          </p:nvSpPr>
          <p:spPr>
            <a:xfrm>
              <a:off x="4339846" y="348930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8" name="Google Shape;7288;p37"/>
            <p:cNvSpPr/>
            <p:nvPr/>
          </p:nvSpPr>
          <p:spPr>
            <a:xfrm>
              <a:off x="4183320" y="364435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9" name="Google Shape;7289;p37"/>
            <p:cNvSpPr/>
            <p:nvPr/>
          </p:nvSpPr>
          <p:spPr>
            <a:xfrm>
              <a:off x="4496373" y="364435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0" name="Google Shape;7290;p37"/>
            <p:cNvSpPr/>
            <p:nvPr/>
          </p:nvSpPr>
          <p:spPr>
            <a:xfrm>
              <a:off x="4183320" y="333130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1" name="Google Shape;7291;p37"/>
            <p:cNvSpPr/>
            <p:nvPr/>
          </p:nvSpPr>
          <p:spPr>
            <a:xfrm>
              <a:off x="4496373" y="333130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2" name="Google Shape;7292;p37"/>
            <p:cNvSpPr/>
            <p:nvPr/>
          </p:nvSpPr>
          <p:spPr>
            <a:xfrm>
              <a:off x="402544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3" name="Google Shape;7293;p37"/>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4" name="Google Shape;7294;p37"/>
            <p:cNvSpPr/>
            <p:nvPr/>
          </p:nvSpPr>
          <p:spPr>
            <a:xfrm>
              <a:off x="4339846"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5" name="Google Shape;7295;p37"/>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6" name="Google Shape;7296;p37"/>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7" name="Google Shape;7297;p37"/>
            <p:cNvSpPr/>
            <p:nvPr/>
          </p:nvSpPr>
          <p:spPr>
            <a:xfrm>
              <a:off x="3710914"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8" name="Google Shape;7298;p37"/>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9" name="Google Shape;7299;p37"/>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0" name="Google Shape;7300;p37"/>
            <p:cNvSpPr/>
            <p:nvPr/>
          </p:nvSpPr>
          <p:spPr>
            <a:xfrm>
              <a:off x="3710914"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1" name="Google Shape;7301;p37"/>
            <p:cNvSpPr/>
            <p:nvPr/>
          </p:nvSpPr>
          <p:spPr>
            <a:xfrm>
              <a:off x="402544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2" name="Google Shape;7302;p37"/>
            <p:cNvSpPr/>
            <p:nvPr/>
          </p:nvSpPr>
          <p:spPr>
            <a:xfrm>
              <a:off x="3710914" y="35152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3" name="Google Shape;7303;p37"/>
            <p:cNvSpPr/>
            <p:nvPr/>
          </p:nvSpPr>
          <p:spPr>
            <a:xfrm>
              <a:off x="3554388" y="50657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4" name="Google Shape;7304;p37"/>
            <p:cNvSpPr/>
            <p:nvPr/>
          </p:nvSpPr>
          <p:spPr>
            <a:xfrm>
              <a:off x="3868915"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5" name="Google Shape;7305;p37"/>
            <p:cNvSpPr/>
            <p:nvPr/>
          </p:nvSpPr>
          <p:spPr>
            <a:xfrm>
              <a:off x="3554388" y="19352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6" name="Google Shape;7306;p37"/>
            <p:cNvSpPr/>
            <p:nvPr/>
          </p:nvSpPr>
          <p:spPr>
            <a:xfrm>
              <a:off x="3868915"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7" name="Google Shape;7307;p37"/>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8" name="Google Shape;7308;p37"/>
            <p:cNvSpPr/>
            <p:nvPr/>
          </p:nvSpPr>
          <p:spPr>
            <a:xfrm>
              <a:off x="3399336"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9" name="Google Shape;7309;p37"/>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0" name="Google Shape;7310;p37"/>
            <p:cNvSpPr/>
            <p:nvPr/>
          </p:nvSpPr>
          <p:spPr>
            <a:xfrm>
              <a:off x="3710914"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1" name="Google Shape;7311;p37"/>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2" name="Google Shape;7312;p37"/>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3" name="Google Shape;7313;p37"/>
            <p:cNvSpPr/>
            <p:nvPr/>
          </p:nvSpPr>
          <p:spPr>
            <a:xfrm>
              <a:off x="3710914"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4" name="Google Shape;7314;p37"/>
            <p:cNvSpPr/>
            <p:nvPr/>
          </p:nvSpPr>
          <p:spPr>
            <a:xfrm>
              <a:off x="402544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5" name="Google Shape;7315;p37"/>
            <p:cNvSpPr/>
            <p:nvPr/>
          </p:nvSpPr>
          <p:spPr>
            <a:xfrm>
              <a:off x="3710914" y="979106"/>
              <a:ext cx="95218" cy="95218"/>
            </a:xfrm>
            <a:custGeom>
              <a:rect b="b" l="l" r="r" t="t"/>
              <a:pathLst>
                <a:path extrusionOk="0" h="775" w="775">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6" name="Google Shape;7316;p37"/>
            <p:cNvSpPr/>
            <p:nvPr/>
          </p:nvSpPr>
          <p:spPr>
            <a:xfrm>
              <a:off x="3554388" y="1135632"/>
              <a:ext cx="95218" cy="95096"/>
            </a:xfrm>
            <a:custGeom>
              <a:rect b="b" l="l" r="r" t="t"/>
              <a:pathLst>
                <a:path extrusionOk="0" h="774" w="775">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7" name="Google Shape;7317;p37"/>
            <p:cNvSpPr/>
            <p:nvPr/>
          </p:nvSpPr>
          <p:spPr>
            <a:xfrm>
              <a:off x="3868915"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8" name="Google Shape;7318;p37"/>
            <p:cNvSpPr/>
            <p:nvPr/>
          </p:nvSpPr>
          <p:spPr>
            <a:xfrm>
              <a:off x="3554388" y="821105"/>
              <a:ext cx="95218" cy="95218"/>
            </a:xfrm>
            <a:custGeom>
              <a:rect b="b" l="l" r="r" t="t"/>
              <a:pathLst>
                <a:path extrusionOk="0" h="775" w="775">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9" name="Google Shape;7319;p37"/>
            <p:cNvSpPr/>
            <p:nvPr/>
          </p:nvSpPr>
          <p:spPr>
            <a:xfrm>
              <a:off x="3868915"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0" name="Google Shape;7320;p37"/>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1" name="Google Shape;7321;p37"/>
            <p:cNvSpPr/>
            <p:nvPr/>
          </p:nvSpPr>
          <p:spPr>
            <a:xfrm>
              <a:off x="3399336"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2" name="Google Shape;7322;p37"/>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3" name="Google Shape;7323;p37"/>
            <p:cNvSpPr/>
            <p:nvPr/>
          </p:nvSpPr>
          <p:spPr>
            <a:xfrm>
              <a:off x="3710914"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4" name="Google Shape;7324;p37"/>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5" name="Google Shape;7325;p37"/>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6" name="Google Shape;7326;p37"/>
            <p:cNvSpPr/>
            <p:nvPr/>
          </p:nvSpPr>
          <p:spPr>
            <a:xfrm>
              <a:off x="3710914"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7" name="Google Shape;7327;p37"/>
            <p:cNvSpPr/>
            <p:nvPr/>
          </p:nvSpPr>
          <p:spPr>
            <a:xfrm>
              <a:off x="402544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8" name="Google Shape;7328;p37"/>
            <p:cNvSpPr/>
            <p:nvPr/>
          </p:nvSpPr>
          <p:spPr>
            <a:xfrm>
              <a:off x="3710914" y="1605089"/>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9" name="Google Shape;7329;p37"/>
            <p:cNvSpPr/>
            <p:nvPr/>
          </p:nvSpPr>
          <p:spPr>
            <a:xfrm>
              <a:off x="3554388" y="1763090"/>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0" name="Google Shape;7330;p37"/>
            <p:cNvSpPr/>
            <p:nvPr/>
          </p:nvSpPr>
          <p:spPr>
            <a:xfrm>
              <a:off x="3868915"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1" name="Google Shape;7331;p37"/>
            <p:cNvSpPr/>
            <p:nvPr/>
          </p:nvSpPr>
          <p:spPr>
            <a:xfrm>
              <a:off x="3554388" y="1448685"/>
              <a:ext cx="95218" cy="95096"/>
            </a:xfrm>
            <a:custGeom>
              <a:rect b="b" l="l" r="r" t="t"/>
              <a:pathLst>
                <a:path extrusionOk="0" h="774"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2" name="Google Shape;7332;p37"/>
            <p:cNvSpPr/>
            <p:nvPr/>
          </p:nvSpPr>
          <p:spPr>
            <a:xfrm>
              <a:off x="3868915"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3" name="Google Shape;7333;p37"/>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4" name="Google Shape;7334;p37"/>
            <p:cNvSpPr/>
            <p:nvPr/>
          </p:nvSpPr>
          <p:spPr>
            <a:xfrm>
              <a:off x="3399336"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5" name="Google Shape;7335;p37"/>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6" name="Google Shape;7336;p37"/>
            <p:cNvSpPr/>
            <p:nvPr/>
          </p:nvSpPr>
          <p:spPr>
            <a:xfrm>
              <a:off x="3710914"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7" name="Google Shape;7337;p37"/>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8" name="Google Shape;7338;p37"/>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9" name="Google Shape;7339;p37"/>
            <p:cNvSpPr/>
            <p:nvPr/>
          </p:nvSpPr>
          <p:spPr>
            <a:xfrm>
              <a:off x="3710914"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0" name="Google Shape;7340;p37"/>
            <p:cNvSpPr/>
            <p:nvPr/>
          </p:nvSpPr>
          <p:spPr>
            <a:xfrm>
              <a:off x="402544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1" name="Google Shape;7341;p37"/>
            <p:cNvSpPr/>
            <p:nvPr/>
          </p:nvSpPr>
          <p:spPr>
            <a:xfrm>
              <a:off x="3710914" y="2232670"/>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2" name="Google Shape;7342;p37"/>
            <p:cNvSpPr/>
            <p:nvPr/>
          </p:nvSpPr>
          <p:spPr>
            <a:xfrm>
              <a:off x="3554388" y="2389196"/>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3" name="Google Shape;7343;p37"/>
            <p:cNvSpPr/>
            <p:nvPr/>
          </p:nvSpPr>
          <p:spPr>
            <a:xfrm>
              <a:off x="3868915"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4" name="Google Shape;7344;p37"/>
            <p:cNvSpPr/>
            <p:nvPr/>
          </p:nvSpPr>
          <p:spPr>
            <a:xfrm>
              <a:off x="3554388" y="2076143"/>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5" name="Google Shape;7345;p37"/>
            <p:cNvSpPr/>
            <p:nvPr/>
          </p:nvSpPr>
          <p:spPr>
            <a:xfrm>
              <a:off x="3868915"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6" name="Google Shape;7346;p37"/>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7" name="Google Shape;7347;p37"/>
            <p:cNvSpPr/>
            <p:nvPr/>
          </p:nvSpPr>
          <p:spPr>
            <a:xfrm>
              <a:off x="3399336"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8" name="Google Shape;7348;p37"/>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9" name="Google Shape;7349;p37"/>
            <p:cNvSpPr/>
            <p:nvPr/>
          </p:nvSpPr>
          <p:spPr>
            <a:xfrm>
              <a:off x="3710914"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0" name="Google Shape;7350;p37"/>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1" name="Google Shape;7351;p37"/>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2" name="Google Shape;7352;p37"/>
            <p:cNvSpPr/>
            <p:nvPr/>
          </p:nvSpPr>
          <p:spPr>
            <a:xfrm>
              <a:off x="3710914"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3" name="Google Shape;7353;p37"/>
            <p:cNvSpPr/>
            <p:nvPr/>
          </p:nvSpPr>
          <p:spPr>
            <a:xfrm>
              <a:off x="402544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4" name="Google Shape;7354;p37"/>
            <p:cNvSpPr/>
            <p:nvPr/>
          </p:nvSpPr>
          <p:spPr>
            <a:xfrm>
              <a:off x="3710914" y="2860250"/>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5" name="Google Shape;7355;p37"/>
            <p:cNvSpPr/>
            <p:nvPr/>
          </p:nvSpPr>
          <p:spPr>
            <a:xfrm>
              <a:off x="3554388" y="3016777"/>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6" name="Google Shape;7356;p37"/>
            <p:cNvSpPr/>
            <p:nvPr/>
          </p:nvSpPr>
          <p:spPr>
            <a:xfrm>
              <a:off x="3868915"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7" name="Google Shape;7357;p37"/>
            <p:cNvSpPr/>
            <p:nvPr/>
          </p:nvSpPr>
          <p:spPr>
            <a:xfrm>
              <a:off x="3554388" y="2705198"/>
              <a:ext cx="95218" cy="93744"/>
            </a:xfrm>
            <a:custGeom>
              <a:rect b="b" l="l" r="r" t="t"/>
              <a:pathLst>
                <a:path extrusionOk="0" h="763" w="775">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8" name="Google Shape;7358;p37"/>
            <p:cNvSpPr/>
            <p:nvPr/>
          </p:nvSpPr>
          <p:spPr>
            <a:xfrm>
              <a:off x="3868915"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9" name="Google Shape;7359;p37"/>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0" name="Google Shape;7360;p37"/>
            <p:cNvSpPr/>
            <p:nvPr/>
          </p:nvSpPr>
          <p:spPr>
            <a:xfrm>
              <a:off x="3399336"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1" name="Google Shape;7361;p37"/>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2" name="Google Shape;7362;p37"/>
            <p:cNvSpPr/>
            <p:nvPr/>
          </p:nvSpPr>
          <p:spPr>
            <a:xfrm>
              <a:off x="3710914"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3" name="Google Shape;7363;p37"/>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4" name="Google Shape;7364;p37"/>
            <p:cNvSpPr/>
            <p:nvPr/>
          </p:nvSpPr>
          <p:spPr>
            <a:xfrm>
              <a:off x="402544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5" name="Google Shape;7365;p37"/>
            <p:cNvSpPr/>
            <p:nvPr/>
          </p:nvSpPr>
          <p:spPr>
            <a:xfrm>
              <a:off x="3710914" y="348930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6" name="Google Shape;7366;p37"/>
            <p:cNvSpPr/>
            <p:nvPr/>
          </p:nvSpPr>
          <p:spPr>
            <a:xfrm>
              <a:off x="3554388" y="364435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7" name="Google Shape;7367;p37"/>
            <p:cNvSpPr/>
            <p:nvPr/>
          </p:nvSpPr>
          <p:spPr>
            <a:xfrm>
              <a:off x="3868915"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8" name="Google Shape;7368;p37"/>
            <p:cNvSpPr/>
            <p:nvPr/>
          </p:nvSpPr>
          <p:spPr>
            <a:xfrm>
              <a:off x="3554388" y="33313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9" name="Google Shape;7369;p37"/>
            <p:cNvSpPr/>
            <p:nvPr/>
          </p:nvSpPr>
          <p:spPr>
            <a:xfrm>
              <a:off x="3868915"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0" name="Google Shape;7370;p37"/>
            <p:cNvSpPr/>
            <p:nvPr/>
          </p:nvSpPr>
          <p:spPr>
            <a:xfrm>
              <a:off x="3399336"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1" name="Google Shape;7371;p37"/>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2" name="Google Shape;7372;p37"/>
            <p:cNvSpPr/>
            <p:nvPr/>
          </p:nvSpPr>
          <p:spPr>
            <a:xfrm>
              <a:off x="3710914"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3" name="Google Shape;7373;p37"/>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4" name="Google Shape;7374;p37"/>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5" name="Google Shape;7375;p37"/>
            <p:cNvSpPr/>
            <p:nvPr/>
          </p:nvSpPr>
          <p:spPr>
            <a:xfrm>
              <a:off x="30833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6" name="Google Shape;7376;p37"/>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7" name="Google Shape;7377;p37"/>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8" name="Google Shape;7378;p37"/>
            <p:cNvSpPr/>
            <p:nvPr/>
          </p:nvSpPr>
          <p:spPr>
            <a:xfrm>
              <a:off x="30833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9" name="Google Shape;7379;p37"/>
            <p:cNvSpPr/>
            <p:nvPr/>
          </p:nvSpPr>
          <p:spPr>
            <a:xfrm>
              <a:off x="3399336"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0" name="Google Shape;7380;p37"/>
            <p:cNvSpPr/>
            <p:nvPr/>
          </p:nvSpPr>
          <p:spPr>
            <a:xfrm>
              <a:off x="3083334"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1" name="Google Shape;7381;p37"/>
            <p:cNvSpPr/>
            <p:nvPr/>
          </p:nvSpPr>
          <p:spPr>
            <a:xfrm>
              <a:off x="2926807" y="50657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2" name="Google Shape;7382;p37"/>
            <p:cNvSpPr/>
            <p:nvPr/>
          </p:nvSpPr>
          <p:spPr>
            <a:xfrm>
              <a:off x="3241335" y="50657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3" name="Google Shape;7383;p37"/>
            <p:cNvSpPr/>
            <p:nvPr/>
          </p:nvSpPr>
          <p:spPr>
            <a:xfrm>
              <a:off x="2926807" y="19352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4" name="Google Shape;7384;p37"/>
            <p:cNvSpPr/>
            <p:nvPr/>
          </p:nvSpPr>
          <p:spPr>
            <a:xfrm>
              <a:off x="3241335" y="19352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5" name="Google Shape;7385;p37"/>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6" name="Google Shape;7386;p37"/>
            <p:cNvSpPr/>
            <p:nvPr/>
          </p:nvSpPr>
          <p:spPr>
            <a:xfrm>
              <a:off x="2770281"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7" name="Google Shape;7387;p37"/>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8" name="Google Shape;7388;p37"/>
            <p:cNvSpPr/>
            <p:nvPr/>
          </p:nvSpPr>
          <p:spPr>
            <a:xfrm>
              <a:off x="30833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9" name="Google Shape;7389;p37"/>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0" name="Google Shape;7390;p37"/>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1" name="Google Shape;7391;p37"/>
            <p:cNvSpPr/>
            <p:nvPr/>
          </p:nvSpPr>
          <p:spPr>
            <a:xfrm>
              <a:off x="30833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2" name="Google Shape;7392;p37"/>
            <p:cNvSpPr/>
            <p:nvPr/>
          </p:nvSpPr>
          <p:spPr>
            <a:xfrm>
              <a:off x="3399336"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3" name="Google Shape;7393;p37"/>
            <p:cNvSpPr/>
            <p:nvPr/>
          </p:nvSpPr>
          <p:spPr>
            <a:xfrm>
              <a:off x="3083334"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4" name="Google Shape;7394;p37"/>
            <p:cNvSpPr/>
            <p:nvPr/>
          </p:nvSpPr>
          <p:spPr>
            <a:xfrm>
              <a:off x="2926807" y="1135632"/>
              <a:ext cx="95218" cy="95096"/>
            </a:xfrm>
            <a:custGeom>
              <a:rect b="b" l="l" r="r" t="t"/>
              <a:pathLst>
                <a:path extrusionOk="0" h="774" w="775">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5" name="Google Shape;7395;p37"/>
            <p:cNvSpPr/>
            <p:nvPr/>
          </p:nvSpPr>
          <p:spPr>
            <a:xfrm>
              <a:off x="3241335" y="1135632"/>
              <a:ext cx="95218" cy="95096"/>
            </a:xfrm>
            <a:custGeom>
              <a:rect b="b" l="l" r="r" t="t"/>
              <a:pathLst>
                <a:path extrusionOk="0" h="774" w="775">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6" name="Google Shape;7396;p37"/>
            <p:cNvSpPr/>
            <p:nvPr/>
          </p:nvSpPr>
          <p:spPr>
            <a:xfrm>
              <a:off x="2926807" y="821105"/>
              <a:ext cx="95218" cy="95218"/>
            </a:xfrm>
            <a:custGeom>
              <a:rect b="b" l="l" r="r" t="t"/>
              <a:pathLst>
                <a:path extrusionOk="0" h="775" w="775">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7" name="Google Shape;7397;p37"/>
            <p:cNvSpPr/>
            <p:nvPr/>
          </p:nvSpPr>
          <p:spPr>
            <a:xfrm>
              <a:off x="3241335" y="821105"/>
              <a:ext cx="95218" cy="95218"/>
            </a:xfrm>
            <a:custGeom>
              <a:rect b="b" l="l" r="r" t="t"/>
              <a:pathLst>
                <a:path extrusionOk="0" h="775" w="775">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8" name="Google Shape;7398;p37"/>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9" name="Google Shape;7399;p37"/>
            <p:cNvSpPr/>
            <p:nvPr/>
          </p:nvSpPr>
          <p:spPr>
            <a:xfrm>
              <a:off x="2770281"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0" name="Google Shape;7400;p37"/>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1" name="Google Shape;7401;p37"/>
            <p:cNvSpPr/>
            <p:nvPr/>
          </p:nvSpPr>
          <p:spPr>
            <a:xfrm>
              <a:off x="30833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2" name="Google Shape;7402;p37"/>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3" name="Google Shape;7403;p37"/>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4" name="Google Shape;7404;p37"/>
            <p:cNvSpPr/>
            <p:nvPr/>
          </p:nvSpPr>
          <p:spPr>
            <a:xfrm>
              <a:off x="30833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5" name="Google Shape;7405;p37"/>
            <p:cNvSpPr/>
            <p:nvPr/>
          </p:nvSpPr>
          <p:spPr>
            <a:xfrm>
              <a:off x="3399336"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6" name="Google Shape;7406;p37"/>
            <p:cNvSpPr/>
            <p:nvPr/>
          </p:nvSpPr>
          <p:spPr>
            <a:xfrm>
              <a:off x="3083334"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7" name="Google Shape;7407;p37"/>
            <p:cNvSpPr/>
            <p:nvPr/>
          </p:nvSpPr>
          <p:spPr>
            <a:xfrm>
              <a:off x="2926807" y="1763090"/>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8" name="Google Shape;7408;p37"/>
            <p:cNvSpPr/>
            <p:nvPr/>
          </p:nvSpPr>
          <p:spPr>
            <a:xfrm>
              <a:off x="3241335" y="1763090"/>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9" name="Google Shape;7409;p37"/>
            <p:cNvSpPr/>
            <p:nvPr/>
          </p:nvSpPr>
          <p:spPr>
            <a:xfrm>
              <a:off x="2926807" y="1448685"/>
              <a:ext cx="95218" cy="95096"/>
            </a:xfrm>
            <a:custGeom>
              <a:rect b="b" l="l" r="r" t="t"/>
              <a:pathLst>
                <a:path extrusionOk="0" h="774"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0" name="Google Shape;7410;p37"/>
            <p:cNvSpPr/>
            <p:nvPr/>
          </p:nvSpPr>
          <p:spPr>
            <a:xfrm>
              <a:off x="3241335" y="1448685"/>
              <a:ext cx="95218" cy="95096"/>
            </a:xfrm>
            <a:custGeom>
              <a:rect b="b" l="l" r="r" t="t"/>
              <a:pathLst>
                <a:path extrusionOk="0" h="774"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1" name="Google Shape;7411;p37"/>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2" name="Google Shape;7412;p37"/>
            <p:cNvSpPr/>
            <p:nvPr/>
          </p:nvSpPr>
          <p:spPr>
            <a:xfrm>
              <a:off x="2770281"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3" name="Google Shape;7413;p37"/>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4" name="Google Shape;7414;p37"/>
            <p:cNvSpPr/>
            <p:nvPr/>
          </p:nvSpPr>
          <p:spPr>
            <a:xfrm>
              <a:off x="30833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5" name="Google Shape;7415;p37"/>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6" name="Google Shape;7416;p37"/>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7" name="Google Shape;7417;p37"/>
            <p:cNvSpPr/>
            <p:nvPr/>
          </p:nvSpPr>
          <p:spPr>
            <a:xfrm>
              <a:off x="30833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8" name="Google Shape;7418;p37"/>
            <p:cNvSpPr/>
            <p:nvPr/>
          </p:nvSpPr>
          <p:spPr>
            <a:xfrm>
              <a:off x="3399336"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9" name="Google Shape;7419;p37"/>
            <p:cNvSpPr/>
            <p:nvPr/>
          </p:nvSpPr>
          <p:spPr>
            <a:xfrm>
              <a:off x="3083334"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0" name="Google Shape;7420;p37"/>
            <p:cNvSpPr/>
            <p:nvPr/>
          </p:nvSpPr>
          <p:spPr>
            <a:xfrm>
              <a:off x="2926807" y="2389196"/>
              <a:ext cx="95218" cy="95218"/>
            </a:xfrm>
            <a:custGeom>
              <a:rect b="b" l="l" r="r" t="t"/>
              <a:pathLst>
                <a:path extrusionOk="0" h="775" w="775">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1" name="Google Shape;7421;p37"/>
            <p:cNvSpPr/>
            <p:nvPr/>
          </p:nvSpPr>
          <p:spPr>
            <a:xfrm>
              <a:off x="3241335" y="2389196"/>
              <a:ext cx="95218" cy="95218"/>
            </a:xfrm>
            <a:custGeom>
              <a:rect b="b" l="l" r="r" t="t"/>
              <a:pathLst>
                <a:path extrusionOk="0" h="775" w="775">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2" name="Google Shape;7422;p37"/>
            <p:cNvSpPr/>
            <p:nvPr/>
          </p:nvSpPr>
          <p:spPr>
            <a:xfrm>
              <a:off x="2926807" y="2076143"/>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3" name="Google Shape;7423;p37"/>
            <p:cNvSpPr/>
            <p:nvPr/>
          </p:nvSpPr>
          <p:spPr>
            <a:xfrm>
              <a:off x="3241335" y="2076143"/>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4" name="Google Shape;7424;p37"/>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5" name="Google Shape;7425;p37"/>
            <p:cNvSpPr/>
            <p:nvPr/>
          </p:nvSpPr>
          <p:spPr>
            <a:xfrm>
              <a:off x="2770281"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6" name="Google Shape;7426;p37"/>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7" name="Google Shape;7427;p37"/>
            <p:cNvSpPr/>
            <p:nvPr/>
          </p:nvSpPr>
          <p:spPr>
            <a:xfrm>
              <a:off x="30833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8" name="Google Shape;7428;p37"/>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9" name="Google Shape;7429;p37"/>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0" name="Google Shape;7430;p37"/>
            <p:cNvSpPr/>
            <p:nvPr/>
          </p:nvSpPr>
          <p:spPr>
            <a:xfrm>
              <a:off x="30833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1" name="Google Shape;7431;p37"/>
            <p:cNvSpPr/>
            <p:nvPr/>
          </p:nvSpPr>
          <p:spPr>
            <a:xfrm>
              <a:off x="3399336"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2" name="Google Shape;7432;p37"/>
            <p:cNvSpPr/>
            <p:nvPr/>
          </p:nvSpPr>
          <p:spPr>
            <a:xfrm>
              <a:off x="3083334"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3" name="Google Shape;7433;p37"/>
            <p:cNvSpPr/>
            <p:nvPr/>
          </p:nvSpPr>
          <p:spPr>
            <a:xfrm>
              <a:off x="2926807" y="3016777"/>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4" name="Google Shape;7434;p37"/>
            <p:cNvSpPr/>
            <p:nvPr/>
          </p:nvSpPr>
          <p:spPr>
            <a:xfrm>
              <a:off x="3241335" y="3016777"/>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5" name="Google Shape;7435;p37"/>
            <p:cNvSpPr/>
            <p:nvPr/>
          </p:nvSpPr>
          <p:spPr>
            <a:xfrm>
              <a:off x="2926807" y="2705198"/>
              <a:ext cx="95218" cy="93744"/>
            </a:xfrm>
            <a:custGeom>
              <a:rect b="b" l="l" r="r" t="t"/>
              <a:pathLst>
                <a:path extrusionOk="0" h="763" w="775">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6" name="Google Shape;7436;p37"/>
            <p:cNvSpPr/>
            <p:nvPr/>
          </p:nvSpPr>
          <p:spPr>
            <a:xfrm>
              <a:off x="3241335" y="2705198"/>
              <a:ext cx="95218" cy="93744"/>
            </a:xfrm>
            <a:custGeom>
              <a:rect b="b" l="l" r="r" t="t"/>
              <a:pathLst>
                <a:path extrusionOk="0" h="763" w="775">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7" name="Google Shape;7437;p37"/>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8" name="Google Shape;7438;p37"/>
            <p:cNvSpPr/>
            <p:nvPr/>
          </p:nvSpPr>
          <p:spPr>
            <a:xfrm>
              <a:off x="2770281"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9" name="Google Shape;7439;p37"/>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0" name="Google Shape;7440;p37"/>
            <p:cNvSpPr/>
            <p:nvPr/>
          </p:nvSpPr>
          <p:spPr>
            <a:xfrm>
              <a:off x="30833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1" name="Google Shape;7441;p37"/>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2" name="Google Shape;7442;p37"/>
            <p:cNvSpPr/>
            <p:nvPr/>
          </p:nvSpPr>
          <p:spPr>
            <a:xfrm>
              <a:off x="3399336"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3" name="Google Shape;7443;p37"/>
            <p:cNvSpPr/>
            <p:nvPr/>
          </p:nvSpPr>
          <p:spPr>
            <a:xfrm>
              <a:off x="3083334"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4" name="Google Shape;7444;p37"/>
            <p:cNvSpPr/>
            <p:nvPr/>
          </p:nvSpPr>
          <p:spPr>
            <a:xfrm>
              <a:off x="2926807" y="364435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5" name="Google Shape;7445;p37"/>
            <p:cNvSpPr/>
            <p:nvPr/>
          </p:nvSpPr>
          <p:spPr>
            <a:xfrm>
              <a:off x="3241335" y="364435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6" name="Google Shape;7446;p37"/>
            <p:cNvSpPr/>
            <p:nvPr/>
          </p:nvSpPr>
          <p:spPr>
            <a:xfrm>
              <a:off x="2926807" y="333130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7" name="Google Shape;7447;p37"/>
            <p:cNvSpPr/>
            <p:nvPr/>
          </p:nvSpPr>
          <p:spPr>
            <a:xfrm>
              <a:off x="3241335" y="333130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8" name="Google Shape;7448;p37"/>
            <p:cNvSpPr/>
            <p:nvPr/>
          </p:nvSpPr>
          <p:spPr>
            <a:xfrm>
              <a:off x="2770281"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9" name="Google Shape;7449;p37"/>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0" name="Google Shape;7450;p37"/>
            <p:cNvSpPr/>
            <p:nvPr/>
          </p:nvSpPr>
          <p:spPr>
            <a:xfrm>
              <a:off x="30833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1" name="Google Shape;7451;p37"/>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2" name="Google Shape;7452;p37"/>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3" name="Google Shape;7453;p37"/>
            <p:cNvSpPr/>
            <p:nvPr/>
          </p:nvSpPr>
          <p:spPr>
            <a:xfrm>
              <a:off x="2457228"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4" name="Google Shape;7454;p37"/>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5" name="Google Shape;7455;p37"/>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6" name="Google Shape;7456;p37"/>
            <p:cNvSpPr/>
            <p:nvPr/>
          </p:nvSpPr>
          <p:spPr>
            <a:xfrm>
              <a:off x="2457228"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7" name="Google Shape;7457;p37"/>
            <p:cNvSpPr/>
            <p:nvPr/>
          </p:nvSpPr>
          <p:spPr>
            <a:xfrm>
              <a:off x="2770281"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8" name="Google Shape;7458;p37"/>
            <p:cNvSpPr/>
            <p:nvPr/>
          </p:nvSpPr>
          <p:spPr>
            <a:xfrm>
              <a:off x="2457228"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9" name="Google Shape;7459;p37"/>
            <p:cNvSpPr/>
            <p:nvPr/>
          </p:nvSpPr>
          <p:spPr>
            <a:xfrm>
              <a:off x="2299227"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0" name="Google Shape;7460;p37"/>
            <p:cNvSpPr/>
            <p:nvPr/>
          </p:nvSpPr>
          <p:spPr>
            <a:xfrm>
              <a:off x="2613754" y="50657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1" name="Google Shape;7461;p37"/>
            <p:cNvSpPr/>
            <p:nvPr/>
          </p:nvSpPr>
          <p:spPr>
            <a:xfrm>
              <a:off x="2299227"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2" name="Google Shape;7462;p37"/>
            <p:cNvSpPr/>
            <p:nvPr/>
          </p:nvSpPr>
          <p:spPr>
            <a:xfrm>
              <a:off x="2613754" y="19352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3" name="Google Shape;7463;p37"/>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4" name="Google Shape;7464;p37"/>
            <p:cNvSpPr/>
            <p:nvPr/>
          </p:nvSpPr>
          <p:spPr>
            <a:xfrm>
              <a:off x="214270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5" name="Google Shape;7465;p37"/>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6" name="Google Shape;7466;p37"/>
            <p:cNvSpPr/>
            <p:nvPr/>
          </p:nvSpPr>
          <p:spPr>
            <a:xfrm>
              <a:off x="2457228"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7" name="Google Shape;7467;p37"/>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8" name="Google Shape;7468;p37"/>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9" name="Google Shape;7469;p37"/>
            <p:cNvSpPr/>
            <p:nvPr/>
          </p:nvSpPr>
          <p:spPr>
            <a:xfrm>
              <a:off x="2457228"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0" name="Google Shape;7470;p37"/>
            <p:cNvSpPr/>
            <p:nvPr/>
          </p:nvSpPr>
          <p:spPr>
            <a:xfrm>
              <a:off x="2770281"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1" name="Google Shape;7471;p37"/>
            <p:cNvSpPr/>
            <p:nvPr/>
          </p:nvSpPr>
          <p:spPr>
            <a:xfrm>
              <a:off x="2457228"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4" y="595"/>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2" name="Google Shape;7472;p37"/>
            <p:cNvSpPr/>
            <p:nvPr/>
          </p:nvSpPr>
          <p:spPr>
            <a:xfrm>
              <a:off x="2299227"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3" name="Google Shape;7473;p37"/>
            <p:cNvSpPr/>
            <p:nvPr/>
          </p:nvSpPr>
          <p:spPr>
            <a:xfrm>
              <a:off x="2613754" y="1135632"/>
              <a:ext cx="95218" cy="95096"/>
            </a:xfrm>
            <a:custGeom>
              <a:rect b="b" l="l" r="r" t="t"/>
              <a:pathLst>
                <a:path extrusionOk="0" h="774" w="775">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4" name="Google Shape;7474;p37"/>
            <p:cNvSpPr/>
            <p:nvPr/>
          </p:nvSpPr>
          <p:spPr>
            <a:xfrm>
              <a:off x="2299227"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5" name="Google Shape;7475;p37"/>
            <p:cNvSpPr/>
            <p:nvPr/>
          </p:nvSpPr>
          <p:spPr>
            <a:xfrm>
              <a:off x="2613754" y="821105"/>
              <a:ext cx="95218" cy="95218"/>
            </a:xfrm>
            <a:custGeom>
              <a:rect b="b" l="l" r="r" t="t"/>
              <a:pathLst>
                <a:path extrusionOk="0" h="775" w="775">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6" name="Google Shape;7476;p37"/>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7" name="Google Shape;7477;p37"/>
            <p:cNvSpPr/>
            <p:nvPr/>
          </p:nvSpPr>
          <p:spPr>
            <a:xfrm>
              <a:off x="214270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8" name="Google Shape;7478;p37"/>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9" name="Google Shape;7479;p37"/>
            <p:cNvSpPr/>
            <p:nvPr/>
          </p:nvSpPr>
          <p:spPr>
            <a:xfrm>
              <a:off x="2457228"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0" name="Google Shape;7480;p37"/>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1" name="Google Shape;7481;p37"/>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2" name="Google Shape;7482;p37"/>
            <p:cNvSpPr/>
            <p:nvPr/>
          </p:nvSpPr>
          <p:spPr>
            <a:xfrm>
              <a:off x="2457228"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3" name="Google Shape;7483;p37"/>
            <p:cNvSpPr/>
            <p:nvPr/>
          </p:nvSpPr>
          <p:spPr>
            <a:xfrm>
              <a:off x="2770281"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4" name="Google Shape;7484;p37"/>
            <p:cNvSpPr/>
            <p:nvPr/>
          </p:nvSpPr>
          <p:spPr>
            <a:xfrm>
              <a:off x="2457228"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5" name="Google Shape;7485;p37"/>
            <p:cNvSpPr/>
            <p:nvPr/>
          </p:nvSpPr>
          <p:spPr>
            <a:xfrm>
              <a:off x="2299227"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6" name="Google Shape;7486;p37"/>
            <p:cNvSpPr/>
            <p:nvPr/>
          </p:nvSpPr>
          <p:spPr>
            <a:xfrm>
              <a:off x="2613754" y="1763090"/>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7" name="Google Shape;7487;p37"/>
            <p:cNvSpPr/>
            <p:nvPr/>
          </p:nvSpPr>
          <p:spPr>
            <a:xfrm>
              <a:off x="2299227"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8" name="Google Shape;7488;p37"/>
            <p:cNvSpPr/>
            <p:nvPr/>
          </p:nvSpPr>
          <p:spPr>
            <a:xfrm>
              <a:off x="2613754" y="1448685"/>
              <a:ext cx="95218" cy="95096"/>
            </a:xfrm>
            <a:custGeom>
              <a:rect b="b" l="l" r="r" t="t"/>
              <a:pathLst>
                <a:path extrusionOk="0" h="774"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9" name="Google Shape;7489;p37"/>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0" name="Google Shape;7490;p37"/>
            <p:cNvSpPr/>
            <p:nvPr/>
          </p:nvSpPr>
          <p:spPr>
            <a:xfrm>
              <a:off x="214270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1" name="Google Shape;7491;p37"/>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2" name="Google Shape;7492;p37"/>
            <p:cNvSpPr/>
            <p:nvPr/>
          </p:nvSpPr>
          <p:spPr>
            <a:xfrm>
              <a:off x="2457228"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3" name="Google Shape;7493;p37"/>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4" name="Google Shape;7494;p37"/>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5" name="Google Shape;7495;p37"/>
            <p:cNvSpPr/>
            <p:nvPr/>
          </p:nvSpPr>
          <p:spPr>
            <a:xfrm>
              <a:off x="2457228"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6" name="Google Shape;7496;p37"/>
            <p:cNvSpPr/>
            <p:nvPr/>
          </p:nvSpPr>
          <p:spPr>
            <a:xfrm>
              <a:off x="2770281"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7" name="Google Shape;7497;p37"/>
            <p:cNvSpPr/>
            <p:nvPr/>
          </p:nvSpPr>
          <p:spPr>
            <a:xfrm>
              <a:off x="2457228"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8" name="Google Shape;7498;p37"/>
            <p:cNvSpPr/>
            <p:nvPr/>
          </p:nvSpPr>
          <p:spPr>
            <a:xfrm>
              <a:off x="2299227"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9" name="Google Shape;7499;p37"/>
            <p:cNvSpPr/>
            <p:nvPr/>
          </p:nvSpPr>
          <p:spPr>
            <a:xfrm>
              <a:off x="2613754" y="2389196"/>
              <a:ext cx="95218" cy="95218"/>
            </a:xfrm>
            <a:custGeom>
              <a:rect b="b" l="l" r="r" t="t"/>
              <a:pathLst>
                <a:path extrusionOk="0" h="775" w="775">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0" name="Google Shape;7500;p37"/>
            <p:cNvSpPr/>
            <p:nvPr/>
          </p:nvSpPr>
          <p:spPr>
            <a:xfrm>
              <a:off x="2299227"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1" name="Google Shape;7501;p37"/>
            <p:cNvSpPr/>
            <p:nvPr/>
          </p:nvSpPr>
          <p:spPr>
            <a:xfrm>
              <a:off x="2613754" y="2076143"/>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2" name="Google Shape;7502;p37"/>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3" name="Google Shape;7503;p37"/>
            <p:cNvSpPr/>
            <p:nvPr/>
          </p:nvSpPr>
          <p:spPr>
            <a:xfrm>
              <a:off x="214270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4" name="Google Shape;7504;p37"/>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5" name="Google Shape;7505;p37"/>
            <p:cNvSpPr/>
            <p:nvPr/>
          </p:nvSpPr>
          <p:spPr>
            <a:xfrm>
              <a:off x="2457228"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6" name="Google Shape;7506;p37"/>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7" name="Google Shape;7507;p37"/>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8" name="Google Shape;7508;p37"/>
            <p:cNvSpPr/>
            <p:nvPr/>
          </p:nvSpPr>
          <p:spPr>
            <a:xfrm>
              <a:off x="2457228"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9" name="Google Shape;7509;p37"/>
            <p:cNvSpPr/>
            <p:nvPr/>
          </p:nvSpPr>
          <p:spPr>
            <a:xfrm>
              <a:off x="2770281"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0" name="Google Shape;7510;p37"/>
            <p:cNvSpPr/>
            <p:nvPr/>
          </p:nvSpPr>
          <p:spPr>
            <a:xfrm>
              <a:off x="2457228"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1" name="Google Shape;7511;p37"/>
            <p:cNvSpPr/>
            <p:nvPr/>
          </p:nvSpPr>
          <p:spPr>
            <a:xfrm>
              <a:off x="2299227"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2" name="Google Shape;7512;p37"/>
            <p:cNvSpPr/>
            <p:nvPr/>
          </p:nvSpPr>
          <p:spPr>
            <a:xfrm>
              <a:off x="2613754" y="3016777"/>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3" name="Google Shape;7513;p37"/>
            <p:cNvSpPr/>
            <p:nvPr/>
          </p:nvSpPr>
          <p:spPr>
            <a:xfrm>
              <a:off x="2299227"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4" name="Google Shape;7514;p37"/>
            <p:cNvSpPr/>
            <p:nvPr/>
          </p:nvSpPr>
          <p:spPr>
            <a:xfrm>
              <a:off x="2613754" y="2705198"/>
              <a:ext cx="95218" cy="93744"/>
            </a:xfrm>
            <a:custGeom>
              <a:rect b="b" l="l" r="r" t="t"/>
              <a:pathLst>
                <a:path extrusionOk="0" h="763" w="775">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5" name="Google Shape;7515;p37"/>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6" name="Google Shape;7516;p37"/>
            <p:cNvSpPr/>
            <p:nvPr/>
          </p:nvSpPr>
          <p:spPr>
            <a:xfrm>
              <a:off x="214270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7" name="Google Shape;7517;p37"/>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8" name="Google Shape;7518;p37"/>
            <p:cNvSpPr/>
            <p:nvPr/>
          </p:nvSpPr>
          <p:spPr>
            <a:xfrm>
              <a:off x="2457228"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9" name="Google Shape;7519;p37"/>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0" name="Google Shape;7520;p37"/>
            <p:cNvSpPr/>
            <p:nvPr/>
          </p:nvSpPr>
          <p:spPr>
            <a:xfrm>
              <a:off x="2770281"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1" name="Google Shape;7521;p37"/>
            <p:cNvSpPr/>
            <p:nvPr/>
          </p:nvSpPr>
          <p:spPr>
            <a:xfrm>
              <a:off x="2457228"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2" name="Google Shape;7522;p37"/>
            <p:cNvSpPr/>
            <p:nvPr/>
          </p:nvSpPr>
          <p:spPr>
            <a:xfrm>
              <a:off x="2299227"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3" name="Google Shape;7523;p37"/>
            <p:cNvSpPr/>
            <p:nvPr/>
          </p:nvSpPr>
          <p:spPr>
            <a:xfrm>
              <a:off x="2613754" y="364435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4" name="Google Shape;7524;p37"/>
            <p:cNvSpPr/>
            <p:nvPr/>
          </p:nvSpPr>
          <p:spPr>
            <a:xfrm>
              <a:off x="2299227"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5" name="Google Shape;7525;p37"/>
            <p:cNvSpPr/>
            <p:nvPr/>
          </p:nvSpPr>
          <p:spPr>
            <a:xfrm>
              <a:off x="2613754" y="333130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6" name="Google Shape;7526;p37"/>
            <p:cNvSpPr/>
            <p:nvPr/>
          </p:nvSpPr>
          <p:spPr>
            <a:xfrm>
              <a:off x="214270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7" name="Google Shape;7527;p37"/>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8" name="Google Shape;7528;p37"/>
            <p:cNvSpPr/>
            <p:nvPr/>
          </p:nvSpPr>
          <p:spPr>
            <a:xfrm>
              <a:off x="2457228"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9" name="Google Shape;7529;p37"/>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0" name="Google Shape;7530;p37"/>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1" name="Google Shape;7531;p37"/>
            <p:cNvSpPr/>
            <p:nvPr/>
          </p:nvSpPr>
          <p:spPr>
            <a:xfrm>
              <a:off x="1829647"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2" name="Google Shape;7532;p37"/>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3" name="Google Shape;7533;p37"/>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4" name="Google Shape;7534;p37"/>
            <p:cNvSpPr/>
            <p:nvPr/>
          </p:nvSpPr>
          <p:spPr>
            <a:xfrm>
              <a:off x="1829647"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5" name="Google Shape;7535;p37"/>
            <p:cNvSpPr/>
            <p:nvPr/>
          </p:nvSpPr>
          <p:spPr>
            <a:xfrm>
              <a:off x="214270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6" name="Google Shape;7536;p37"/>
            <p:cNvSpPr/>
            <p:nvPr/>
          </p:nvSpPr>
          <p:spPr>
            <a:xfrm>
              <a:off x="1829647"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7" name="Google Shape;7537;p37"/>
            <p:cNvSpPr/>
            <p:nvPr/>
          </p:nvSpPr>
          <p:spPr>
            <a:xfrm>
              <a:off x="1673120" y="50657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8" name="Google Shape;7538;p37"/>
            <p:cNvSpPr/>
            <p:nvPr/>
          </p:nvSpPr>
          <p:spPr>
            <a:xfrm>
              <a:off x="1984699"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9" name="Google Shape;7539;p37"/>
            <p:cNvSpPr/>
            <p:nvPr/>
          </p:nvSpPr>
          <p:spPr>
            <a:xfrm>
              <a:off x="1673120" y="19352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0" name="Google Shape;7540;p37"/>
            <p:cNvSpPr/>
            <p:nvPr/>
          </p:nvSpPr>
          <p:spPr>
            <a:xfrm>
              <a:off x="1984699"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1" name="Google Shape;7541;p37"/>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2" name="Google Shape;7542;p37"/>
            <p:cNvSpPr/>
            <p:nvPr/>
          </p:nvSpPr>
          <p:spPr>
            <a:xfrm>
              <a:off x="1515120" y="35152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3" name="Google Shape;7543;p37"/>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4" name="Google Shape;7544;p37"/>
            <p:cNvSpPr/>
            <p:nvPr/>
          </p:nvSpPr>
          <p:spPr>
            <a:xfrm>
              <a:off x="1829647"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5" name="Google Shape;7545;p37"/>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6" name="Google Shape;7546;p37"/>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7" name="Google Shape;7547;p37"/>
            <p:cNvSpPr/>
            <p:nvPr/>
          </p:nvSpPr>
          <p:spPr>
            <a:xfrm>
              <a:off x="1829647"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8" name="Google Shape;7548;p37"/>
            <p:cNvSpPr/>
            <p:nvPr/>
          </p:nvSpPr>
          <p:spPr>
            <a:xfrm>
              <a:off x="214270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9" name="Google Shape;7549;p37"/>
            <p:cNvSpPr/>
            <p:nvPr/>
          </p:nvSpPr>
          <p:spPr>
            <a:xfrm>
              <a:off x="1829647"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0" name="Google Shape;7550;p37"/>
            <p:cNvSpPr/>
            <p:nvPr/>
          </p:nvSpPr>
          <p:spPr>
            <a:xfrm>
              <a:off x="1673120" y="1135632"/>
              <a:ext cx="95218" cy="95096"/>
            </a:xfrm>
            <a:custGeom>
              <a:rect b="b" l="l" r="r" t="t"/>
              <a:pathLst>
                <a:path extrusionOk="0" h="774" w="775">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1" name="Google Shape;7551;p37"/>
            <p:cNvSpPr/>
            <p:nvPr/>
          </p:nvSpPr>
          <p:spPr>
            <a:xfrm>
              <a:off x="1984699"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2" name="Google Shape;7552;p37"/>
            <p:cNvSpPr/>
            <p:nvPr/>
          </p:nvSpPr>
          <p:spPr>
            <a:xfrm>
              <a:off x="1673120" y="821105"/>
              <a:ext cx="95218" cy="95218"/>
            </a:xfrm>
            <a:custGeom>
              <a:rect b="b" l="l" r="r" t="t"/>
              <a:pathLst>
                <a:path extrusionOk="0" h="775" w="775">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3" name="Google Shape;7553;p37"/>
            <p:cNvSpPr/>
            <p:nvPr/>
          </p:nvSpPr>
          <p:spPr>
            <a:xfrm>
              <a:off x="1984699"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4" name="Google Shape;7554;p37"/>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5" name="Google Shape;7555;p37"/>
            <p:cNvSpPr/>
            <p:nvPr/>
          </p:nvSpPr>
          <p:spPr>
            <a:xfrm>
              <a:off x="1515120" y="979106"/>
              <a:ext cx="95218" cy="95218"/>
            </a:xfrm>
            <a:custGeom>
              <a:rect b="b" l="l" r="r" t="t"/>
              <a:pathLst>
                <a:path extrusionOk="0" h="775" w="775">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6" name="Google Shape;7556;p37"/>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7" name="Google Shape;7557;p37"/>
            <p:cNvSpPr/>
            <p:nvPr/>
          </p:nvSpPr>
          <p:spPr>
            <a:xfrm>
              <a:off x="1829647"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8" name="Google Shape;7558;p37"/>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9" name="Google Shape;7559;p37"/>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0" name="Google Shape;7560;p37"/>
            <p:cNvSpPr/>
            <p:nvPr/>
          </p:nvSpPr>
          <p:spPr>
            <a:xfrm>
              <a:off x="1829647"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1" name="Google Shape;7561;p37"/>
            <p:cNvSpPr/>
            <p:nvPr/>
          </p:nvSpPr>
          <p:spPr>
            <a:xfrm>
              <a:off x="214270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2" name="Google Shape;7562;p37"/>
            <p:cNvSpPr/>
            <p:nvPr/>
          </p:nvSpPr>
          <p:spPr>
            <a:xfrm>
              <a:off x="1829647"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3" name="Google Shape;7563;p37"/>
            <p:cNvSpPr/>
            <p:nvPr/>
          </p:nvSpPr>
          <p:spPr>
            <a:xfrm>
              <a:off x="1673120" y="1763090"/>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4" name="Google Shape;7564;p37"/>
            <p:cNvSpPr/>
            <p:nvPr/>
          </p:nvSpPr>
          <p:spPr>
            <a:xfrm>
              <a:off x="1984699"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5" name="Google Shape;7565;p37"/>
            <p:cNvSpPr/>
            <p:nvPr/>
          </p:nvSpPr>
          <p:spPr>
            <a:xfrm>
              <a:off x="1673120" y="1448685"/>
              <a:ext cx="95218" cy="95096"/>
            </a:xfrm>
            <a:custGeom>
              <a:rect b="b" l="l" r="r" t="t"/>
              <a:pathLst>
                <a:path extrusionOk="0" h="774"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6" name="Google Shape;7566;p37"/>
            <p:cNvSpPr/>
            <p:nvPr/>
          </p:nvSpPr>
          <p:spPr>
            <a:xfrm>
              <a:off x="1984699"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7" name="Google Shape;7567;p37"/>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8" name="Google Shape;7568;p37"/>
            <p:cNvSpPr/>
            <p:nvPr/>
          </p:nvSpPr>
          <p:spPr>
            <a:xfrm>
              <a:off x="1515120" y="1605089"/>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9" name="Google Shape;7569;p37"/>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0" name="Google Shape;7570;p37"/>
            <p:cNvSpPr/>
            <p:nvPr/>
          </p:nvSpPr>
          <p:spPr>
            <a:xfrm>
              <a:off x="1829647"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1" name="Google Shape;7571;p37"/>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2" name="Google Shape;7572;p37"/>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3" name="Google Shape;7573;p37"/>
            <p:cNvSpPr/>
            <p:nvPr/>
          </p:nvSpPr>
          <p:spPr>
            <a:xfrm>
              <a:off x="1829647"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4" name="Google Shape;7574;p37"/>
            <p:cNvSpPr/>
            <p:nvPr/>
          </p:nvSpPr>
          <p:spPr>
            <a:xfrm>
              <a:off x="214270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5" name="Google Shape;7575;p37"/>
            <p:cNvSpPr/>
            <p:nvPr/>
          </p:nvSpPr>
          <p:spPr>
            <a:xfrm>
              <a:off x="1829647"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6" name="Google Shape;7576;p37"/>
            <p:cNvSpPr/>
            <p:nvPr/>
          </p:nvSpPr>
          <p:spPr>
            <a:xfrm>
              <a:off x="1673120" y="2389196"/>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7" name="Google Shape;7577;p37"/>
            <p:cNvSpPr/>
            <p:nvPr/>
          </p:nvSpPr>
          <p:spPr>
            <a:xfrm>
              <a:off x="1984699"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8" name="Google Shape;7578;p37"/>
            <p:cNvSpPr/>
            <p:nvPr/>
          </p:nvSpPr>
          <p:spPr>
            <a:xfrm>
              <a:off x="1673120" y="2076143"/>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9" name="Google Shape;7579;p37"/>
            <p:cNvSpPr/>
            <p:nvPr/>
          </p:nvSpPr>
          <p:spPr>
            <a:xfrm>
              <a:off x="1984699"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0" name="Google Shape;7580;p37"/>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1" name="Google Shape;7581;p37"/>
            <p:cNvSpPr/>
            <p:nvPr/>
          </p:nvSpPr>
          <p:spPr>
            <a:xfrm>
              <a:off x="1515120" y="2232670"/>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2" name="Google Shape;7582;p37"/>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3" name="Google Shape;7583;p37"/>
            <p:cNvSpPr/>
            <p:nvPr/>
          </p:nvSpPr>
          <p:spPr>
            <a:xfrm>
              <a:off x="1829647"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4" name="Google Shape;7584;p37"/>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5" name="Google Shape;7585;p37"/>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6" name="Google Shape;7586;p37"/>
            <p:cNvSpPr/>
            <p:nvPr/>
          </p:nvSpPr>
          <p:spPr>
            <a:xfrm>
              <a:off x="1829647"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7" name="Google Shape;7587;p37"/>
            <p:cNvSpPr/>
            <p:nvPr/>
          </p:nvSpPr>
          <p:spPr>
            <a:xfrm>
              <a:off x="214270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8" name="Google Shape;7588;p37"/>
            <p:cNvSpPr/>
            <p:nvPr/>
          </p:nvSpPr>
          <p:spPr>
            <a:xfrm>
              <a:off x="1829647"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9" name="Google Shape;7589;p37"/>
            <p:cNvSpPr/>
            <p:nvPr/>
          </p:nvSpPr>
          <p:spPr>
            <a:xfrm>
              <a:off x="1673120" y="3016777"/>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0" name="Google Shape;7590;p37"/>
            <p:cNvSpPr/>
            <p:nvPr/>
          </p:nvSpPr>
          <p:spPr>
            <a:xfrm>
              <a:off x="1984699"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1" name="Google Shape;7591;p37"/>
            <p:cNvSpPr/>
            <p:nvPr/>
          </p:nvSpPr>
          <p:spPr>
            <a:xfrm>
              <a:off x="1673120" y="2705198"/>
              <a:ext cx="95218" cy="93744"/>
            </a:xfrm>
            <a:custGeom>
              <a:rect b="b" l="l" r="r" t="t"/>
              <a:pathLst>
                <a:path extrusionOk="0" h="763" w="775">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2" name="Google Shape;7592;p37"/>
            <p:cNvSpPr/>
            <p:nvPr/>
          </p:nvSpPr>
          <p:spPr>
            <a:xfrm>
              <a:off x="1984699"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3" name="Google Shape;7593;p37"/>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4" name="Google Shape;7594;p37"/>
            <p:cNvSpPr/>
            <p:nvPr/>
          </p:nvSpPr>
          <p:spPr>
            <a:xfrm>
              <a:off x="1515120" y="2860250"/>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5" name="Google Shape;7595;p37"/>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6" name="Google Shape;7596;p37"/>
            <p:cNvSpPr/>
            <p:nvPr/>
          </p:nvSpPr>
          <p:spPr>
            <a:xfrm>
              <a:off x="1829647"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7" name="Google Shape;7597;p37"/>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8" name="Google Shape;7598;p37"/>
            <p:cNvSpPr/>
            <p:nvPr/>
          </p:nvSpPr>
          <p:spPr>
            <a:xfrm>
              <a:off x="214270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9" name="Google Shape;7599;p37"/>
            <p:cNvSpPr/>
            <p:nvPr/>
          </p:nvSpPr>
          <p:spPr>
            <a:xfrm>
              <a:off x="1829647"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0" name="Google Shape;7600;p37"/>
            <p:cNvSpPr/>
            <p:nvPr/>
          </p:nvSpPr>
          <p:spPr>
            <a:xfrm>
              <a:off x="1673120" y="364435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1" name="Google Shape;7601;p37"/>
            <p:cNvSpPr/>
            <p:nvPr/>
          </p:nvSpPr>
          <p:spPr>
            <a:xfrm>
              <a:off x="1984699"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2" name="Google Shape;7602;p37"/>
            <p:cNvSpPr/>
            <p:nvPr/>
          </p:nvSpPr>
          <p:spPr>
            <a:xfrm>
              <a:off x="1673120" y="33313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3" name="Google Shape;7603;p37"/>
            <p:cNvSpPr/>
            <p:nvPr/>
          </p:nvSpPr>
          <p:spPr>
            <a:xfrm>
              <a:off x="1984699"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4" name="Google Shape;7604;p37"/>
            <p:cNvSpPr/>
            <p:nvPr/>
          </p:nvSpPr>
          <p:spPr>
            <a:xfrm>
              <a:off x="1515120" y="348930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5" name="Google Shape;7605;p37"/>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6" name="Google Shape;7606;p37"/>
            <p:cNvSpPr/>
            <p:nvPr/>
          </p:nvSpPr>
          <p:spPr>
            <a:xfrm>
              <a:off x="1829647"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7" name="Google Shape;7607;p37"/>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8" name="Google Shape;7608;p37"/>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9" name="Google Shape;7609;p37"/>
            <p:cNvSpPr/>
            <p:nvPr/>
          </p:nvSpPr>
          <p:spPr>
            <a:xfrm>
              <a:off x="1200715" y="36998"/>
              <a:ext cx="95096" cy="95218"/>
            </a:xfrm>
            <a:custGeom>
              <a:rect b="b" l="l" r="r" t="t"/>
              <a:pathLst>
                <a:path extrusionOk="0" h="775" w="774">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0" name="Google Shape;7610;p37"/>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1" name="Google Shape;7611;p37"/>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2" name="Google Shape;7612;p37"/>
            <p:cNvSpPr/>
            <p:nvPr/>
          </p:nvSpPr>
          <p:spPr>
            <a:xfrm>
              <a:off x="1200715" y="663104"/>
              <a:ext cx="95096" cy="95218"/>
            </a:xfrm>
            <a:custGeom>
              <a:rect b="b" l="l" r="r" t="t"/>
              <a:pathLst>
                <a:path extrusionOk="0" h="775" w="774">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3" name="Google Shape;7613;p37"/>
            <p:cNvSpPr/>
            <p:nvPr/>
          </p:nvSpPr>
          <p:spPr>
            <a:xfrm>
              <a:off x="1515120" y="35152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4" name="Google Shape;7614;p37"/>
            <p:cNvSpPr/>
            <p:nvPr/>
          </p:nvSpPr>
          <p:spPr>
            <a:xfrm>
              <a:off x="1200715" y="351525"/>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5" name="Google Shape;7615;p37"/>
            <p:cNvSpPr/>
            <p:nvPr/>
          </p:nvSpPr>
          <p:spPr>
            <a:xfrm>
              <a:off x="1045663"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6" name="Google Shape;7616;p37"/>
            <p:cNvSpPr/>
            <p:nvPr/>
          </p:nvSpPr>
          <p:spPr>
            <a:xfrm>
              <a:off x="1357241" y="506577"/>
              <a:ext cx="95096" cy="95218"/>
            </a:xfrm>
            <a:custGeom>
              <a:rect b="b" l="l" r="r" t="t"/>
              <a:pathLst>
                <a:path extrusionOk="0" h="775" w="774">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7" name="Google Shape;7617;p37"/>
            <p:cNvSpPr/>
            <p:nvPr/>
          </p:nvSpPr>
          <p:spPr>
            <a:xfrm>
              <a:off x="1045663"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8" name="Google Shape;7618;p37"/>
            <p:cNvSpPr/>
            <p:nvPr/>
          </p:nvSpPr>
          <p:spPr>
            <a:xfrm>
              <a:off x="1357241" y="19352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9" name="Google Shape;7619;p37"/>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0" name="Google Shape;7620;p37"/>
            <p:cNvSpPr/>
            <p:nvPr/>
          </p:nvSpPr>
          <p:spPr>
            <a:xfrm>
              <a:off x="88766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1" name="Google Shape;7621;p37"/>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2" name="Google Shape;7622;p37"/>
            <p:cNvSpPr/>
            <p:nvPr/>
          </p:nvSpPr>
          <p:spPr>
            <a:xfrm>
              <a:off x="1200715" y="36998"/>
              <a:ext cx="95096" cy="95218"/>
            </a:xfrm>
            <a:custGeom>
              <a:rect b="b" l="l" r="r" t="t"/>
              <a:pathLst>
                <a:path extrusionOk="0" h="775" w="774">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3" name="Google Shape;7623;p37"/>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4" name="Google Shape;7624;p37"/>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5" name="Google Shape;7625;p37"/>
            <p:cNvSpPr/>
            <p:nvPr/>
          </p:nvSpPr>
          <p:spPr>
            <a:xfrm>
              <a:off x="1200715" y="1290685"/>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6" name="Google Shape;7626;p37"/>
            <p:cNvSpPr/>
            <p:nvPr/>
          </p:nvSpPr>
          <p:spPr>
            <a:xfrm>
              <a:off x="1515120" y="979106"/>
              <a:ext cx="95218" cy="95218"/>
            </a:xfrm>
            <a:custGeom>
              <a:rect b="b" l="l" r="r" t="t"/>
              <a:pathLst>
                <a:path extrusionOk="0" h="775" w="775">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7" name="Google Shape;7627;p37"/>
            <p:cNvSpPr/>
            <p:nvPr/>
          </p:nvSpPr>
          <p:spPr>
            <a:xfrm>
              <a:off x="1200715" y="979106"/>
              <a:ext cx="95096" cy="95218"/>
            </a:xfrm>
            <a:custGeom>
              <a:rect b="b" l="l" r="r" t="t"/>
              <a:pathLst>
                <a:path extrusionOk="0" h="775" w="774">
                  <a:moveTo>
                    <a:pt x="381" y="0"/>
                  </a:moveTo>
                  <a:cubicBezTo>
                    <a:pt x="179" y="0"/>
                    <a:pt x="0" y="167"/>
                    <a:pt x="0" y="381"/>
                  </a:cubicBezTo>
                  <a:cubicBezTo>
                    <a:pt x="0" y="595"/>
                    <a:pt x="179"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8" name="Google Shape;7628;p37"/>
            <p:cNvSpPr/>
            <p:nvPr/>
          </p:nvSpPr>
          <p:spPr>
            <a:xfrm>
              <a:off x="1045663"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9" name="Google Shape;7629;p37"/>
            <p:cNvSpPr/>
            <p:nvPr/>
          </p:nvSpPr>
          <p:spPr>
            <a:xfrm>
              <a:off x="1357241" y="1135632"/>
              <a:ext cx="95096" cy="95096"/>
            </a:xfrm>
            <a:custGeom>
              <a:rect b="b" l="l" r="r" t="t"/>
              <a:pathLst>
                <a:path extrusionOk="0" h="774" w="774">
                  <a:moveTo>
                    <a:pt x="393" y="0"/>
                  </a:moveTo>
                  <a:cubicBezTo>
                    <a:pt x="179" y="0"/>
                    <a:pt x="0" y="179"/>
                    <a:pt x="0" y="393"/>
                  </a:cubicBezTo>
                  <a:cubicBezTo>
                    <a:pt x="0" y="595"/>
                    <a:pt x="179" y="774"/>
                    <a:pt x="393" y="774"/>
                  </a:cubicBezTo>
                  <a:cubicBezTo>
                    <a:pt x="607" y="774"/>
                    <a:pt x="774" y="595"/>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0" name="Google Shape;7630;p37"/>
            <p:cNvSpPr/>
            <p:nvPr/>
          </p:nvSpPr>
          <p:spPr>
            <a:xfrm>
              <a:off x="1045663"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1" name="Google Shape;7631;p37"/>
            <p:cNvSpPr/>
            <p:nvPr/>
          </p:nvSpPr>
          <p:spPr>
            <a:xfrm>
              <a:off x="1357241" y="821105"/>
              <a:ext cx="95096" cy="95218"/>
            </a:xfrm>
            <a:custGeom>
              <a:rect b="b" l="l" r="r" t="t"/>
              <a:pathLst>
                <a:path extrusionOk="0" h="775" w="774">
                  <a:moveTo>
                    <a:pt x="393" y="0"/>
                  </a:moveTo>
                  <a:cubicBezTo>
                    <a:pt x="179" y="0"/>
                    <a:pt x="0" y="179"/>
                    <a:pt x="0" y="393"/>
                  </a:cubicBezTo>
                  <a:cubicBezTo>
                    <a:pt x="0" y="596"/>
                    <a:pt x="179" y="774"/>
                    <a:pt x="393" y="774"/>
                  </a:cubicBezTo>
                  <a:cubicBezTo>
                    <a:pt x="607" y="774"/>
                    <a:pt x="774" y="596"/>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2" name="Google Shape;7632;p37"/>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3" name="Google Shape;7633;p37"/>
            <p:cNvSpPr/>
            <p:nvPr/>
          </p:nvSpPr>
          <p:spPr>
            <a:xfrm>
              <a:off x="88766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4" name="Google Shape;7634;p37"/>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5" name="Google Shape;7635;p37"/>
            <p:cNvSpPr/>
            <p:nvPr/>
          </p:nvSpPr>
          <p:spPr>
            <a:xfrm>
              <a:off x="1200715" y="663104"/>
              <a:ext cx="95096" cy="95218"/>
            </a:xfrm>
            <a:custGeom>
              <a:rect b="b" l="l" r="r" t="t"/>
              <a:pathLst>
                <a:path extrusionOk="0" h="775" w="774">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6" name="Google Shape;7636;p37"/>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7" name="Google Shape;7637;p37"/>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8" name="Google Shape;7638;p37"/>
            <p:cNvSpPr/>
            <p:nvPr/>
          </p:nvSpPr>
          <p:spPr>
            <a:xfrm>
              <a:off x="1200715" y="1919617"/>
              <a:ext cx="95096" cy="95218"/>
            </a:xfrm>
            <a:custGeom>
              <a:rect b="b" l="l" r="r" t="t"/>
              <a:pathLst>
                <a:path extrusionOk="0" h="775" w="774">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9" name="Google Shape;7639;p37"/>
            <p:cNvSpPr/>
            <p:nvPr/>
          </p:nvSpPr>
          <p:spPr>
            <a:xfrm>
              <a:off x="1515120" y="1605089"/>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0" name="Google Shape;7640;p37"/>
            <p:cNvSpPr/>
            <p:nvPr/>
          </p:nvSpPr>
          <p:spPr>
            <a:xfrm>
              <a:off x="1200715" y="1605089"/>
              <a:ext cx="95096" cy="95218"/>
            </a:xfrm>
            <a:custGeom>
              <a:rect b="b" l="l" r="r" t="t"/>
              <a:pathLst>
                <a:path extrusionOk="0" h="775" w="774">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1" name="Google Shape;7641;p37"/>
            <p:cNvSpPr/>
            <p:nvPr/>
          </p:nvSpPr>
          <p:spPr>
            <a:xfrm>
              <a:off x="1045663"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2" name="Google Shape;7642;p37"/>
            <p:cNvSpPr/>
            <p:nvPr/>
          </p:nvSpPr>
          <p:spPr>
            <a:xfrm>
              <a:off x="1357241" y="1763090"/>
              <a:ext cx="95096" cy="95218"/>
            </a:xfrm>
            <a:custGeom>
              <a:rect b="b" l="l" r="r" t="t"/>
              <a:pathLst>
                <a:path extrusionOk="0" h="775" w="774">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3" name="Google Shape;7643;p37"/>
            <p:cNvSpPr/>
            <p:nvPr/>
          </p:nvSpPr>
          <p:spPr>
            <a:xfrm>
              <a:off x="1045663"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4" name="Google Shape;7644;p37"/>
            <p:cNvSpPr/>
            <p:nvPr/>
          </p:nvSpPr>
          <p:spPr>
            <a:xfrm>
              <a:off x="1357241" y="1448685"/>
              <a:ext cx="95096" cy="95096"/>
            </a:xfrm>
            <a:custGeom>
              <a:rect b="b" l="l" r="r" t="t"/>
              <a:pathLst>
                <a:path extrusionOk="0" h="774"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5" name="Google Shape;7645;p37"/>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6" name="Google Shape;7646;p37"/>
            <p:cNvSpPr/>
            <p:nvPr/>
          </p:nvSpPr>
          <p:spPr>
            <a:xfrm>
              <a:off x="88766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7" name="Google Shape;7647;p37"/>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8" name="Google Shape;7648;p37"/>
            <p:cNvSpPr/>
            <p:nvPr/>
          </p:nvSpPr>
          <p:spPr>
            <a:xfrm>
              <a:off x="1200715" y="1290685"/>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9" name="Google Shape;7649;p37"/>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0" name="Google Shape;7650;p37"/>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1" name="Google Shape;7651;p37"/>
            <p:cNvSpPr/>
            <p:nvPr/>
          </p:nvSpPr>
          <p:spPr>
            <a:xfrm>
              <a:off x="1200715" y="2547197"/>
              <a:ext cx="95096" cy="95218"/>
            </a:xfrm>
            <a:custGeom>
              <a:rect b="b" l="l" r="r" t="t"/>
              <a:pathLst>
                <a:path extrusionOk="0" h="775" w="774">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2" name="Google Shape;7652;p37"/>
            <p:cNvSpPr/>
            <p:nvPr/>
          </p:nvSpPr>
          <p:spPr>
            <a:xfrm>
              <a:off x="1515120" y="2232670"/>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3" name="Google Shape;7653;p37"/>
            <p:cNvSpPr/>
            <p:nvPr/>
          </p:nvSpPr>
          <p:spPr>
            <a:xfrm>
              <a:off x="1200715" y="2232670"/>
              <a:ext cx="95096" cy="95218"/>
            </a:xfrm>
            <a:custGeom>
              <a:rect b="b" l="l" r="r" t="t"/>
              <a:pathLst>
                <a:path extrusionOk="0" h="775" w="774">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4" name="Google Shape;7654;p37"/>
            <p:cNvSpPr/>
            <p:nvPr/>
          </p:nvSpPr>
          <p:spPr>
            <a:xfrm>
              <a:off x="1045663"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5" name="Google Shape;7655;p37"/>
            <p:cNvSpPr/>
            <p:nvPr/>
          </p:nvSpPr>
          <p:spPr>
            <a:xfrm>
              <a:off x="1357241" y="2389196"/>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6" name="Google Shape;7656;p37"/>
            <p:cNvSpPr/>
            <p:nvPr/>
          </p:nvSpPr>
          <p:spPr>
            <a:xfrm>
              <a:off x="1045663"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7" name="Google Shape;7657;p37"/>
            <p:cNvSpPr/>
            <p:nvPr/>
          </p:nvSpPr>
          <p:spPr>
            <a:xfrm>
              <a:off x="1357241" y="2076143"/>
              <a:ext cx="95096" cy="95218"/>
            </a:xfrm>
            <a:custGeom>
              <a:rect b="b" l="l" r="r" t="t"/>
              <a:pathLst>
                <a:path extrusionOk="0" h="775" w="774">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8" name="Google Shape;7658;p37"/>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9" name="Google Shape;7659;p37"/>
            <p:cNvSpPr/>
            <p:nvPr/>
          </p:nvSpPr>
          <p:spPr>
            <a:xfrm>
              <a:off x="88766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0" name="Google Shape;7660;p37"/>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1" name="Google Shape;7661;p37"/>
            <p:cNvSpPr/>
            <p:nvPr/>
          </p:nvSpPr>
          <p:spPr>
            <a:xfrm>
              <a:off x="1200715" y="1919617"/>
              <a:ext cx="95096" cy="95218"/>
            </a:xfrm>
            <a:custGeom>
              <a:rect b="b" l="l" r="r" t="t"/>
              <a:pathLst>
                <a:path extrusionOk="0" h="775" w="774">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2" name="Google Shape;7662;p37"/>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3" name="Google Shape;7663;p37"/>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4" name="Google Shape;7664;p37"/>
            <p:cNvSpPr/>
            <p:nvPr/>
          </p:nvSpPr>
          <p:spPr>
            <a:xfrm>
              <a:off x="1200715" y="3174778"/>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5" name="Google Shape;7665;p37"/>
            <p:cNvSpPr/>
            <p:nvPr/>
          </p:nvSpPr>
          <p:spPr>
            <a:xfrm>
              <a:off x="1515120" y="2860250"/>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6" name="Google Shape;7666;p37"/>
            <p:cNvSpPr/>
            <p:nvPr/>
          </p:nvSpPr>
          <p:spPr>
            <a:xfrm>
              <a:off x="1200715" y="2860250"/>
              <a:ext cx="95096" cy="95218"/>
            </a:xfrm>
            <a:custGeom>
              <a:rect b="b" l="l" r="r" t="t"/>
              <a:pathLst>
                <a:path extrusionOk="0" h="775" w="774">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7" name="Google Shape;7667;p37"/>
            <p:cNvSpPr/>
            <p:nvPr/>
          </p:nvSpPr>
          <p:spPr>
            <a:xfrm>
              <a:off x="1045663"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8" name="Google Shape;7668;p37"/>
            <p:cNvSpPr/>
            <p:nvPr/>
          </p:nvSpPr>
          <p:spPr>
            <a:xfrm>
              <a:off x="1357241" y="3016777"/>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9" name="Google Shape;7669;p37"/>
            <p:cNvSpPr/>
            <p:nvPr/>
          </p:nvSpPr>
          <p:spPr>
            <a:xfrm>
              <a:off x="1045663"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0" name="Google Shape;7670;p37"/>
            <p:cNvSpPr/>
            <p:nvPr/>
          </p:nvSpPr>
          <p:spPr>
            <a:xfrm>
              <a:off x="1357241" y="2705198"/>
              <a:ext cx="95096" cy="93744"/>
            </a:xfrm>
            <a:custGeom>
              <a:rect b="b" l="l" r="r" t="t"/>
              <a:pathLst>
                <a:path extrusionOk="0" h="763" w="774">
                  <a:moveTo>
                    <a:pt x="393" y="0"/>
                  </a:moveTo>
                  <a:cubicBezTo>
                    <a:pt x="179" y="0"/>
                    <a:pt x="0" y="167"/>
                    <a:pt x="0" y="381"/>
                  </a:cubicBezTo>
                  <a:cubicBezTo>
                    <a:pt x="0" y="596"/>
                    <a:pt x="179" y="762"/>
                    <a:pt x="393" y="762"/>
                  </a:cubicBezTo>
                  <a:cubicBezTo>
                    <a:pt x="607" y="762"/>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1" name="Google Shape;7671;p37"/>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2" name="Google Shape;7672;p37"/>
            <p:cNvSpPr/>
            <p:nvPr/>
          </p:nvSpPr>
          <p:spPr>
            <a:xfrm>
              <a:off x="88766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3" name="Google Shape;7673;p37"/>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4" name="Google Shape;7674;p37"/>
            <p:cNvSpPr/>
            <p:nvPr/>
          </p:nvSpPr>
          <p:spPr>
            <a:xfrm>
              <a:off x="1200715" y="2547197"/>
              <a:ext cx="95096" cy="95218"/>
            </a:xfrm>
            <a:custGeom>
              <a:rect b="b" l="l" r="r" t="t"/>
              <a:pathLst>
                <a:path extrusionOk="0" h="775" w="774">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5" name="Google Shape;7675;p37"/>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6" name="Google Shape;7676;p37"/>
            <p:cNvSpPr/>
            <p:nvPr/>
          </p:nvSpPr>
          <p:spPr>
            <a:xfrm>
              <a:off x="1515120" y="348930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7" name="Google Shape;7677;p37"/>
            <p:cNvSpPr/>
            <p:nvPr/>
          </p:nvSpPr>
          <p:spPr>
            <a:xfrm>
              <a:off x="1200715" y="3489305"/>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8" name="Google Shape;7678;p37"/>
            <p:cNvSpPr/>
            <p:nvPr/>
          </p:nvSpPr>
          <p:spPr>
            <a:xfrm>
              <a:off x="1045663"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9" name="Google Shape;7679;p37"/>
            <p:cNvSpPr/>
            <p:nvPr/>
          </p:nvSpPr>
          <p:spPr>
            <a:xfrm>
              <a:off x="1357241" y="3644357"/>
              <a:ext cx="95096" cy="95218"/>
            </a:xfrm>
            <a:custGeom>
              <a:rect b="b" l="l" r="r" t="t"/>
              <a:pathLst>
                <a:path extrusionOk="0" h="775" w="774">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0" name="Google Shape;7680;p37"/>
            <p:cNvSpPr/>
            <p:nvPr/>
          </p:nvSpPr>
          <p:spPr>
            <a:xfrm>
              <a:off x="1045663"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1" name="Google Shape;7681;p37"/>
            <p:cNvSpPr/>
            <p:nvPr/>
          </p:nvSpPr>
          <p:spPr>
            <a:xfrm>
              <a:off x="1357241" y="33313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2" name="Google Shape;7682;p37"/>
            <p:cNvSpPr/>
            <p:nvPr/>
          </p:nvSpPr>
          <p:spPr>
            <a:xfrm>
              <a:off x="88766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3" name="Google Shape;7683;p37"/>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4" name="Google Shape;7684;p37"/>
            <p:cNvSpPr/>
            <p:nvPr/>
          </p:nvSpPr>
          <p:spPr>
            <a:xfrm>
              <a:off x="1200715" y="3174778"/>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5" name="Google Shape;7685;p37"/>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6" name="Google Shape;7686;p37"/>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7" name="Google Shape;7687;p37"/>
            <p:cNvSpPr/>
            <p:nvPr/>
          </p:nvSpPr>
          <p:spPr>
            <a:xfrm>
              <a:off x="5731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8" name="Google Shape;7688;p37"/>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9" name="Google Shape;7689;p37"/>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0" name="Google Shape;7690;p37"/>
            <p:cNvSpPr/>
            <p:nvPr/>
          </p:nvSpPr>
          <p:spPr>
            <a:xfrm>
              <a:off x="5731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1" name="Google Shape;7691;p37"/>
            <p:cNvSpPr/>
            <p:nvPr/>
          </p:nvSpPr>
          <p:spPr>
            <a:xfrm>
              <a:off x="88766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2" name="Google Shape;7692;p37"/>
            <p:cNvSpPr/>
            <p:nvPr/>
          </p:nvSpPr>
          <p:spPr>
            <a:xfrm>
              <a:off x="573134"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3" name="Google Shape;7693;p37"/>
            <p:cNvSpPr/>
            <p:nvPr/>
          </p:nvSpPr>
          <p:spPr>
            <a:xfrm>
              <a:off x="416608" y="50657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4" name="Google Shape;7694;p37"/>
            <p:cNvSpPr/>
            <p:nvPr/>
          </p:nvSpPr>
          <p:spPr>
            <a:xfrm>
              <a:off x="731135"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5" name="Google Shape;7695;p37"/>
            <p:cNvSpPr/>
            <p:nvPr/>
          </p:nvSpPr>
          <p:spPr>
            <a:xfrm>
              <a:off x="416608" y="19352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6" name="Google Shape;7696;p37"/>
            <p:cNvSpPr/>
            <p:nvPr/>
          </p:nvSpPr>
          <p:spPr>
            <a:xfrm>
              <a:off x="731135"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7" name="Google Shape;7697;p37"/>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8" name="Google Shape;7698;p37"/>
            <p:cNvSpPr/>
            <p:nvPr/>
          </p:nvSpPr>
          <p:spPr>
            <a:xfrm>
              <a:off x="260081"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9" name="Google Shape;7699;p37"/>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0" name="Google Shape;7700;p37"/>
            <p:cNvSpPr/>
            <p:nvPr/>
          </p:nvSpPr>
          <p:spPr>
            <a:xfrm>
              <a:off x="5731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1" name="Google Shape;7701;p37"/>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2" name="Google Shape;7702;p37"/>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3" name="Google Shape;7703;p37"/>
            <p:cNvSpPr/>
            <p:nvPr/>
          </p:nvSpPr>
          <p:spPr>
            <a:xfrm>
              <a:off x="5731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4" name="Google Shape;7704;p37"/>
            <p:cNvSpPr/>
            <p:nvPr/>
          </p:nvSpPr>
          <p:spPr>
            <a:xfrm>
              <a:off x="88766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5" name="Google Shape;7705;p37"/>
            <p:cNvSpPr/>
            <p:nvPr/>
          </p:nvSpPr>
          <p:spPr>
            <a:xfrm>
              <a:off x="573134"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6" name="Google Shape;7706;p37"/>
            <p:cNvSpPr/>
            <p:nvPr/>
          </p:nvSpPr>
          <p:spPr>
            <a:xfrm>
              <a:off x="416608" y="1135632"/>
              <a:ext cx="95218" cy="95096"/>
            </a:xfrm>
            <a:custGeom>
              <a:rect b="b" l="l" r="r" t="t"/>
              <a:pathLst>
                <a:path extrusionOk="0" h="774" w="775">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7" name="Google Shape;7707;p37"/>
            <p:cNvSpPr/>
            <p:nvPr/>
          </p:nvSpPr>
          <p:spPr>
            <a:xfrm>
              <a:off x="731135"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8" name="Google Shape;7708;p37"/>
            <p:cNvSpPr/>
            <p:nvPr/>
          </p:nvSpPr>
          <p:spPr>
            <a:xfrm>
              <a:off x="416608" y="821105"/>
              <a:ext cx="95218" cy="95218"/>
            </a:xfrm>
            <a:custGeom>
              <a:rect b="b" l="l" r="r" t="t"/>
              <a:pathLst>
                <a:path extrusionOk="0" h="775" w="775">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9" name="Google Shape;7709;p37"/>
            <p:cNvSpPr/>
            <p:nvPr/>
          </p:nvSpPr>
          <p:spPr>
            <a:xfrm>
              <a:off x="731135"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0" name="Google Shape;7710;p37"/>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1" name="Google Shape;7711;p37"/>
            <p:cNvSpPr/>
            <p:nvPr/>
          </p:nvSpPr>
          <p:spPr>
            <a:xfrm>
              <a:off x="260081"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2" name="Google Shape;7712;p37"/>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3" name="Google Shape;7713;p37"/>
            <p:cNvSpPr/>
            <p:nvPr/>
          </p:nvSpPr>
          <p:spPr>
            <a:xfrm>
              <a:off x="5731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4" name="Google Shape;7714;p37"/>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5" name="Google Shape;7715;p37"/>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6" name="Google Shape;7716;p37"/>
            <p:cNvSpPr/>
            <p:nvPr/>
          </p:nvSpPr>
          <p:spPr>
            <a:xfrm>
              <a:off x="5731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7" name="Google Shape;7717;p37"/>
            <p:cNvSpPr/>
            <p:nvPr/>
          </p:nvSpPr>
          <p:spPr>
            <a:xfrm>
              <a:off x="88766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8" name="Google Shape;7718;p37"/>
            <p:cNvSpPr/>
            <p:nvPr/>
          </p:nvSpPr>
          <p:spPr>
            <a:xfrm>
              <a:off x="573134"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9" name="Google Shape;7719;p37"/>
            <p:cNvSpPr/>
            <p:nvPr/>
          </p:nvSpPr>
          <p:spPr>
            <a:xfrm>
              <a:off x="416608" y="1763090"/>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0" name="Google Shape;7720;p37"/>
            <p:cNvSpPr/>
            <p:nvPr/>
          </p:nvSpPr>
          <p:spPr>
            <a:xfrm>
              <a:off x="731135"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1" name="Google Shape;7721;p37"/>
            <p:cNvSpPr/>
            <p:nvPr/>
          </p:nvSpPr>
          <p:spPr>
            <a:xfrm>
              <a:off x="416608" y="1448685"/>
              <a:ext cx="95218" cy="95096"/>
            </a:xfrm>
            <a:custGeom>
              <a:rect b="b" l="l" r="r" t="t"/>
              <a:pathLst>
                <a:path extrusionOk="0" h="774"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2" name="Google Shape;7722;p37"/>
            <p:cNvSpPr/>
            <p:nvPr/>
          </p:nvSpPr>
          <p:spPr>
            <a:xfrm>
              <a:off x="731135"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3" name="Google Shape;7723;p37"/>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4" name="Google Shape;7724;p37"/>
            <p:cNvSpPr/>
            <p:nvPr/>
          </p:nvSpPr>
          <p:spPr>
            <a:xfrm>
              <a:off x="260081"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5" name="Google Shape;7725;p37"/>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6" name="Google Shape;7726;p37"/>
            <p:cNvSpPr/>
            <p:nvPr/>
          </p:nvSpPr>
          <p:spPr>
            <a:xfrm>
              <a:off x="5731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7" name="Google Shape;7727;p37"/>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8" name="Google Shape;7728;p37"/>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9" name="Google Shape;7729;p37"/>
            <p:cNvSpPr/>
            <p:nvPr/>
          </p:nvSpPr>
          <p:spPr>
            <a:xfrm>
              <a:off x="5731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0" name="Google Shape;7730;p37"/>
            <p:cNvSpPr/>
            <p:nvPr/>
          </p:nvSpPr>
          <p:spPr>
            <a:xfrm>
              <a:off x="88766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1" name="Google Shape;7731;p37"/>
            <p:cNvSpPr/>
            <p:nvPr/>
          </p:nvSpPr>
          <p:spPr>
            <a:xfrm>
              <a:off x="573134"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2" name="Google Shape;7732;p37"/>
            <p:cNvSpPr/>
            <p:nvPr/>
          </p:nvSpPr>
          <p:spPr>
            <a:xfrm>
              <a:off x="416608" y="2389196"/>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3" name="Google Shape;7733;p37"/>
            <p:cNvSpPr/>
            <p:nvPr/>
          </p:nvSpPr>
          <p:spPr>
            <a:xfrm>
              <a:off x="731135"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4" name="Google Shape;7734;p37"/>
            <p:cNvSpPr/>
            <p:nvPr/>
          </p:nvSpPr>
          <p:spPr>
            <a:xfrm>
              <a:off x="416608" y="2076143"/>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5" name="Google Shape;7735;p37"/>
            <p:cNvSpPr/>
            <p:nvPr/>
          </p:nvSpPr>
          <p:spPr>
            <a:xfrm>
              <a:off x="731135"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6" name="Google Shape;7736;p37"/>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7" name="Google Shape;7737;p37"/>
            <p:cNvSpPr/>
            <p:nvPr/>
          </p:nvSpPr>
          <p:spPr>
            <a:xfrm>
              <a:off x="260081"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8" name="Google Shape;7738;p37"/>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9" name="Google Shape;7739;p37"/>
            <p:cNvSpPr/>
            <p:nvPr/>
          </p:nvSpPr>
          <p:spPr>
            <a:xfrm>
              <a:off x="5731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0" name="Google Shape;7740;p37"/>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1" name="Google Shape;7741;p37"/>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2" name="Google Shape;7742;p37"/>
            <p:cNvSpPr/>
            <p:nvPr/>
          </p:nvSpPr>
          <p:spPr>
            <a:xfrm>
              <a:off x="5731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3" name="Google Shape;7743;p37"/>
            <p:cNvSpPr/>
            <p:nvPr/>
          </p:nvSpPr>
          <p:spPr>
            <a:xfrm>
              <a:off x="88766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4" name="Google Shape;7744;p37"/>
            <p:cNvSpPr/>
            <p:nvPr/>
          </p:nvSpPr>
          <p:spPr>
            <a:xfrm>
              <a:off x="573134"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5" name="Google Shape;7745;p37"/>
            <p:cNvSpPr/>
            <p:nvPr/>
          </p:nvSpPr>
          <p:spPr>
            <a:xfrm>
              <a:off x="416608" y="3016777"/>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6" name="Google Shape;7746;p37"/>
            <p:cNvSpPr/>
            <p:nvPr/>
          </p:nvSpPr>
          <p:spPr>
            <a:xfrm>
              <a:off x="731135"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7" name="Google Shape;7747;p37"/>
            <p:cNvSpPr/>
            <p:nvPr/>
          </p:nvSpPr>
          <p:spPr>
            <a:xfrm>
              <a:off x="416608" y="2705198"/>
              <a:ext cx="95218" cy="93744"/>
            </a:xfrm>
            <a:custGeom>
              <a:rect b="b" l="l" r="r" t="t"/>
              <a:pathLst>
                <a:path extrusionOk="0" h="763" w="775">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8" name="Google Shape;7748;p37"/>
            <p:cNvSpPr/>
            <p:nvPr/>
          </p:nvSpPr>
          <p:spPr>
            <a:xfrm>
              <a:off x="731135"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9" name="Google Shape;7749;p37"/>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0" name="Google Shape;7750;p37"/>
            <p:cNvSpPr/>
            <p:nvPr/>
          </p:nvSpPr>
          <p:spPr>
            <a:xfrm>
              <a:off x="260081"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1" name="Google Shape;7751;p37"/>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2" name="Google Shape;7752;p37"/>
            <p:cNvSpPr/>
            <p:nvPr/>
          </p:nvSpPr>
          <p:spPr>
            <a:xfrm>
              <a:off x="5731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3" name="Google Shape;7753;p37"/>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4" name="Google Shape;7754;p37"/>
            <p:cNvSpPr/>
            <p:nvPr/>
          </p:nvSpPr>
          <p:spPr>
            <a:xfrm>
              <a:off x="88766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5" name="Google Shape;7755;p37"/>
            <p:cNvSpPr/>
            <p:nvPr/>
          </p:nvSpPr>
          <p:spPr>
            <a:xfrm>
              <a:off x="573134"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6" name="Google Shape;7756;p37"/>
            <p:cNvSpPr/>
            <p:nvPr/>
          </p:nvSpPr>
          <p:spPr>
            <a:xfrm>
              <a:off x="416608" y="364435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7" name="Google Shape;7757;p37"/>
            <p:cNvSpPr/>
            <p:nvPr/>
          </p:nvSpPr>
          <p:spPr>
            <a:xfrm>
              <a:off x="731135"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8" name="Google Shape;7758;p37"/>
            <p:cNvSpPr/>
            <p:nvPr/>
          </p:nvSpPr>
          <p:spPr>
            <a:xfrm>
              <a:off x="416608" y="33313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9" name="Google Shape;7759;p37"/>
            <p:cNvSpPr/>
            <p:nvPr/>
          </p:nvSpPr>
          <p:spPr>
            <a:xfrm>
              <a:off x="731135"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0" name="Google Shape;7760;p37"/>
            <p:cNvSpPr/>
            <p:nvPr/>
          </p:nvSpPr>
          <p:spPr>
            <a:xfrm>
              <a:off x="260081"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1" name="Google Shape;7761;p37"/>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2" name="Google Shape;7762;p37"/>
            <p:cNvSpPr/>
            <p:nvPr/>
          </p:nvSpPr>
          <p:spPr>
            <a:xfrm>
              <a:off x="5731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3" name="Google Shape;7763;p37"/>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4" name="Google Shape;7764;p37"/>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5" name="Google Shape;7765;p37"/>
            <p:cNvSpPr/>
            <p:nvPr/>
          </p:nvSpPr>
          <p:spPr>
            <a:xfrm>
              <a:off x="-52972"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6" name="Google Shape;7766;p37"/>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7" name="Google Shape;7767;p37"/>
            <p:cNvSpPr/>
            <p:nvPr/>
          </p:nvSpPr>
          <p:spPr>
            <a:xfrm>
              <a:off x="-52972"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8" name="Google Shape;7768;p37"/>
            <p:cNvSpPr/>
            <p:nvPr/>
          </p:nvSpPr>
          <p:spPr>
            <a:xfrm>
              <a:off x="260081"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9" name="Google Shape;7769;p37"/>
            <p:cNvSpPr/>
            <p:nvPr/>
          </p:nvSpPr>
          <p:spPr>
            <a:xfrm>
              <a:off x="-52972"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0" name="Google Shape;7770;p37"/>
            <p:cNvSpPr/>
            <p:nvPr/>
          </p:nvSpPr>
          <p:spPr>
            <a:xfrm>
              <a:off x="103555" y="50657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1" name="Google Shape;7771;p37"/>
            <p:cNvSpPr/>
            <p:nvPr/>
          </p:nvSpPr>
          <p:spPr>
            <a:xfrm>
              <a:off x="103555" y="19352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2" name="Google Shape;7772;p37"/>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3" name="Google Shape;7773;p37"/>
            <p:cNvSpPr/>
            <p:nvPr/>
          </p:nvSpPr>
          <p:spPr>
            <a:xfrm>
              <a:off x="-52972"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4" name="Google Shape;7774;p37"/>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5" name="Google Shape;7775;p37"/>
            <p:cNvSpPr/>
            <p:nvPr/>
          </p:nvSpPr>
          <p:spPr>
            <a:xfrm>
              <a:off x="-52972"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6" name="Google Shape;7776;p37"/>
            <p:cNvSpPr/>
            <p:nvPr/>
          </p:nvSpPr>
          <p:spPr>
            <a:xfrm>
              <a:off x="260081"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7" name="Google Shape;7777;p37"/>
            <p:cNvSpPr/>
            <p:nvPr/>
          </p:nvSpPr>
          <p:spPr>
            <a:xfrm>
              <a:off x="-52972"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8" name="Google Shape;7778;p37"/>
            <p:cNvSpPr/>
            <p:nvPr/>
          </p:nvSpPr>
          <p:spPr>
            <a:xfrm>
              <a:off x="103555" y="1135632"/>
              <a:ext cx="95218" cy="95096"/>
            </a:xfrm>
            <a:custGeom>
              <a:rect b="b" l="l" r="r" t="t"/>
              <a:pathLst>
                <a:path extrusionOk="0" h="774" w="775">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9" name="Google Shape;7779;p37"/>
            <p:cNvSpPr/>
            <p:nvPr/>
          </p:nvSpPr>
          <p:spPr>
            <a:xfrm>
              <a:off x="103555" y="821105"/>
              <a:ext cx="95218" cy="95218"/>
            </a:xfrm>
            <a:custGeom>
              <a:rect b="b" l="l" r="r" t="t"/>
              <a:pathLst>
                <a:path extrusionOk="0" h="775" w="775">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0" name="Google Shape;7780;p37"/>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1" name="Google Shape;7781;p37"/>
            <p:cNvSpPr/>
            <p:nvPr/>
          </p:nvSpPr>
          <p:spPr>
            <a:xfrm>
              <a:off x="-52972"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2" name="Google Shape;7782;p37"/>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3" name="Google Shape;7783;p37"/>
            <p:cNvSpPr/>
            <p:nvPr/>
          </p:nvSpPr>
          <p:spPr>
            <a:xfrm>
              <a:off x="-52972"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4" name="Google Shape;7784;p37"/>
            <p:cNvSpPr/>
            <p:nvPr/>
          </p:nvSpPr>
          <p:spPr>
            <a:xfrm>
              <a:off x="260081"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5" name="Google Shape;7785;p37"/>
            <p:cNvSpPr/>
            <p:nvPr/>
          </p:nvSpPr>
          <p:spPr>
            <a:xfrm>
              <a:off x="-52972"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6" name="Google Shape;7786;p37"/>
            <p:cNvSpPr/>
            <p:nvPr/>
          </p:nvSpPr>
          <p:spPr>
            <a:xfrm>
              <a:off x="103555" y="1763090"/>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7" name="Google Shape;7787;p37"/>
            <p:cNvSpPr/>
            <p:nvPr/>
          </p:nvSpPr>
          <p:spPr>
            <a:xfrm>
              <a:off x="103555" y="1448685"/>
              <a:ext cx="95218" cy="95096"/>
            </a:xfrm>
            <a:custGeom>
              <a:rect b="b" l="l" r="r" t="t"/>
              <a:pathLst>
                <a:path extrusionOk="0" h="774"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8" name="Google Shape;7788;p37"/>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9" name="Google Shape;7789;p37"/>
            <p:cNvSpPr/>
            <p:nvPr/>
          </p:nvSpPr>
          <p:spPr>
            <a:xfrm>
              <a:off x="-52972"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0" name="Google Shape;7790;p37"/>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1" name="Google Shape;7791;p37"/>
            <p:cNvSpPr/>
            <p:nvPr/>
          </p:nvSpPr>
          <p:spPr>
            <a:xfrm>
              <a:off x="-52972"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2" name="Google Shape;7792;p37"/>
            <p:cNvSpPr/>
            <p:nvPr/>
          </p:nvSpPr>
          <p:spPr>
            <a:xfrm>
              <a:off x="260081"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3" name="Google Shape;7793;p37"/>
            <p:cNvSpPr/>
            <p:nvPr/>
          </p:nvSpPr>
          <p:spPr>
            <a:xfrm>
              <a:off x="-52972"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4" name="Google Shape;7794;p37"/>
            <p:cNvSpPr/>
            <p:nvPr/>
          </p:nvSpPr>
          <p:spPr>
            <a:xfrm>
              <a:off x="103555" y="2389196"/>
              <a:ext cx="95218" cy="95218"/>
            </a:xfrm>
            <a:custGeom>
              <a:rect b="b" l="l" r="r" t="t"/>
              <a:pathLst>
                <a:path extrusionOk="0" h="775" w="775">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5" name="Google Shape;7795;p37"/>
            <p:cNvSpPr/>
            <p:nvPr/>
          </p:nvSpPr>
          <p:spPr>
            <a:xfrm>
              <a:off x="103555" y="2076143"/>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6" name="Google Shape;7796;p37"/>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7" name="Google Shape;7797;p37"/>
            <p:cNvSpPr/>
            <p:nvPr/>
          </p:nvSpPr>
          <p:spPr>
            <a:xfrm>
              <a:off x="-52972"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8" name="Google Shape;7798;p37"/>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9" name="Google Shape;7799;p37"/>
            <p:cNvSpPr/>
            <p:nvPr/>
          </p:nvSpPr>
          <p:spPr>
            <a:xfrm>
              <a:off x="-52972"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0" name="Google Shape;7800;p37"/>
            <p:cNvSpPr/>
            <p:nvPr/>
          </p:nvSpPr>
          <p:spPr>
            <a:xfrm>
              <a:off x="260081"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1" name="Google Shape;7801;p37"/>
            <p:cNvSpPr/>
            <p:nvPr/>
          </p:nvSpPr>
          <p:spPr>
            <a:xfrm>
              <a:off x="-52972"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2" name="Google Shape;7802;p37"/>
            <p:cNvSpPr/>
            <p:nvPr/>
          </p:nvSpPr>
          <p:spPr>
            <a:xfrm>
              <a:off x="103555" y="3016777"/>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3" name="Google Shape;7803;p37"/>
            <p:cNvSpPr/>
            <p:nvPr/>
          </p:nvSpPr>
          <p:spPr>
            <a:xfrm>
              <a:off x="103555" y="2705198"/>
              <a:ext cx="95218" cy="93744"/>
            </a:xfrm>
            <a:custGeom>
              <a:rect b="b" l="l" r="r" t="t"/>
              <a:pathLst>
                <a:path extrusionOk="0" h="763" w="775">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4" name="Google Shape;7804;p37"/>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5" name="Google Shape;7805;p37"/>
            <p:cNvSpPr/>
            <p:nvPr/>
          </p:nvSpPr>
          <p:spPr>
            <a:xfrm>
              <a:off x="-52972"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6" name="Google Shape;7806;p37"/>
            <p:cNvSpPr/>
            <p:nvPr/>
          </p:nvSpPr>
          <p:spPr>
            <a:xfrm>
              <a:off x="260081"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7" name="Google Shape;7807;p37"/>
            <p:cNvSpPr/>
            <p:nvPr/>
          </p:nvSpPr>
          <p:spPr>
            <a:xfrm>
              <a:off x="-52972"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8" name="Google Shape;7808;p37"/>
            <p:cNvSpPr/>
            <p:nvPr/>
          </p:nvSpPr>
          <p:spPr>
            <a:xfrm>
              <a:off x="103555" y="364435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9" name="Google Shape;7809;p37"/>
            <p:cNvSpPr/>
            <p:nvPr/>
          </p:nvSpPr>
          <p:spPr>
            <a:xfrm>
              <a:off x="103555" y="333130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0" name="Google Shape;7810;p37"/>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1" name="Google Shape;7811;p37"/>
            <p:cNvSpPr/>
            <p:nvPr/>
          </p:nvSpPr>
          <p:spPr>
            <a:xfrm>
              <a:off x="-52972"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2" name="Google Shape;7812;p37"/>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3" name="Google Shape;7813;p37"/>
            <p:cNvSpPr/>
            <p:nvPr/>
          </p:nvSpPr>
          <p:spPr>
            <a:xfrm>
              <a:off x="5909535"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4" name="Google Shape;7814;p37"/>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5" name="Google Shape;7815;p37"/>
            <p:cNvSpPr/>
            <p:nvPr/>
          </p:nvSpPr>
          <p:spPr>
            <a:xfrm>
              <a:off x="5909535"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6" name="Google Shape;7816;p37"/>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7" name="Google Shape;7817;p37"/>
            <p:cNvSpPr/>
            <p:nvPr/>
          </p:nvSpPr>
          <p:spPr>
            <a:xfrm>
              <a:off x="5909535"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8" name="Google Shape;7818;p37"/>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9" name="Google Shape;7819;p37"/>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0" name="Google Shape;7820;p37"/>
            <p:cNvSpPr/>
            <p:nvPr/>
          </p:nvSpPr>
          <p:spPr>
            <a:xfrm>
              <a:off x="5595008"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1" name="Google Shape;7821;p37"/>
            <p:cNvSpPr/>
            <p:nvPr/>
          </p:nvSpPr>
          <p:spPr>
            <a:xfrm>
              <a:off x="5909535"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2" name="Google Shape;7822;p37"/>
            <p:cNvSpPr/>
            <p:nvPr/>
          </p:nvSpPr>
          <p:spPr>
            <a:xfrm>
              <a:off x="5595008"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3" name="Google Shape;7823;p37"/>
            <p:cNvSpPr/>
            <p:nvPr/>
          </p:nvSpPr>
          <p:spPr>
            <a:xfrm>
              <a:off x="5437007" y="3942790"/>
              <a:ext cx="95218" cy="95218"/>
            </a:xfrm>
            <a:custGeom>
              <a:rect b="b" l="l" r="r" t="t"/>
              <a:pathLst>
                <a:path extrusionOk="0" h="775"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4" name="Google Shape;7824;p37"/>
            <p:cNvSpPr/>
            <p:nvPr/>
          </p:nvSpPr>
          <p:spPr>
            <a:xfrm>
              <a:off x="5751534" y="3942790"/>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5" name="Google Shape;7825;p37"/>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6" name="Google Shape;7826;p37"/>
            <p:cNvSpPr/>
            <p:nvPr/>
          </p:nvSpPr>
          <p:spPr>
            <a:xfrm>
              <a:off x="528048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7" name="Google Shape;7827;p37"/>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8" name="Google Shape;7828;p37"/>
            <p:cNvSpPr/>
            <p:nvPr/>
          </p:nvSpPr>
          <p:spPr>
            <a:xfrm>
              <a:off x="5595008"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9" name="Google Shape;7829;p37"/>
            <p:cNvSpPr/>
            <p:nvPr/>
          </p:nvSpPr>
          <p:spPr>
            <a:xfrm>
              <a:off x="5909535"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0" name="Google Shape;7830;p37"/>
            <p:cNvSpPr/>
            <p:nvPr/>
          </p:nvSpPr>
          <p:spPr>
            <a:xfrm>
              <a:off x="5595008"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1" name="Google Shape;7831;p37"/>
            <p:cNvSpPr/>
            <p:nvPr/>
          </p:nvSpPr>
          <p:spPr>
            <a:xfrm>
              <a:off x="5437007" y="4570248"/>
              <a:ext cx="95218" cy="93744"/>
            </a:xfrm>
            <a:custGeom>
              <a:rect b="b" l="l" r="r" t="t"/>
              <a:pathLst>
                <a:path extrusionOk="0" h="763" w="775">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2" name="Google Shape;7832;p37"/>
            <p:cNvSpPr/>
            <p:nvPr/>
          </p:nvSpPr>
          <p:spPr>
            <a:xfrm>
              <a:off x="5751534" y="4570248"/>
              <a:ext cx="95218" cy="93744"/>
            </a:xfrm>
            <a:custGeom>
              <a:rect b="b" l="l" r="r" t="t"/>
              <a:pathLst>
                <a:path extrusionOk="0" h="763" w="775">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3" name="Google Shape;7833;p37"/>
            <p:cNvSpPr/>
            <p:nvPr/>
          </p:nvSpPr>
          <p:spPr>
            <a:xfrm>
              <a:off x="5437007" y="4257195"/>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4" name="Google Shape;7834;p37"/>
            <p:cNvSpPr/>
            <p:nvPr/>
          </p:nvSpPr>
          <p:spPr>
            <a:xfrm>
              <a:off x="5751534" y="4257195"/>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5" name="Google Shape;7835;p37"/>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6" name="Google Shape;7836;p37"/>
            <p:cNvSpPr/>
            <p:nvPr/>
          </p:nvSpPr>
          <p:spPr>
            <a:xfrm>
              <a:off x="528048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7" name="Google Shape;7837;p37"/>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8" name="Google Shape;7838;p37"/>
            <p:cNvSpPr/>
            <p:nvPr/>
          </p:nvSpPr>
          <p:spPr>
            <a:xfrm>
              <a:off x="5595008"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9" name="Google Shape;7839;p37"/>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0" name="Google Shape;7840;p37"/>
            <p:cNvSpPr/>
            <p:nvPr/>
          </p:nvSpPr>
          <p:spPr>
            <a:xfrm>
              <a:off x="5909535"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1" name="Google Shape;7841;p37"/>
            <p:cNvSpPr/>
            <p:nvPr/>
          </p:nvSpPr>
          <p:spPr>
            <a:xfrm>
              <a:off x="5595008"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2" name="Google Shape;7842;p37"/>
            <p:cNvSpPr/>
            <p:nvPr/>
          </p:nvSpPr>
          <p:spPr>
            <a:xfrm>
              <a:off x="5437007" y="4884775"/>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3" name="Google Shape;7843;p37"/>
            <p:cNvSpPr/>
            <p:nvPr/>
          </p:nvSpPr>
          <p:spPr>
            <a:xfrm>
              <a:off x="5751534" y="4884775"/>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4" name="Google Shape;7844;p37"/>
            <p:cNvSpPr/>
            <p:nvPr/>
          </p:nvSpPr>
          <p:spPr>
            <a:xfrm>
              <a:off x="528048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5" name="Google Shape;7845;p37"/>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6" name="Google Shape;7846;p37"/>
            <p:cNvSpPr/>
            <p:nvPr/>
          </p:nvSpPr>
          <p:spPr>
            <a:xfrm>
              <a:off x="5595008"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7" name="Google Shape;7847;p37"/>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8" name="Google Shape;7848;p37"/>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9" name="Google Shape;7849;p37"/>
            <p:cNvSpPr/>
            <p:nvPr/>
          </p:nvSpPr>
          <p:spPr>
            <a:xfrm>
              <a:off x="4967427"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0" name="Google Shape;7850;p37"/>
            <p:cNvSpPr/>
            <p:nvPr/>
          </p:nvSpPr>
          <p:spPr>
            <a:xfrm>
              <a:off x="528048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1" name="Google Shape;7851;p37"/>
            <p:cNvSpPr/>
            <p:nvPr/>
          </p:nvSpPr>
          <p:spPr>
            <a:xfrm>
              <a:off x="4967427" y="3784789"/>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2" name="Google Shape;7852;p37"/>
            <p:cNvSpPr/>
            <p:nvPr/>
          </p:nvSpPr>
          <p:spPr>
            <a:xfrm>
              <a:off x="4810900" y="3942790"/>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3" name="Google Shape;7853;p37"/>
            <p:cNvSpPr/>
            <p:nvPr/>
          </p:nvSpPr>
          <p:spPr>
            <a:xfrm>
              <a:off x="5123954"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4" name="Google Shape;7854;p37"/>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5" name="Google Shape;7855;p37"/>
            <p:cNvSpPr/>
            <p:nvPr/>
          </p:nvSpPr>
          <p:spPr>
            <a:xfrm>
              <a:off x="4652900"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6" name="Google Shape;7856;p37"/>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7" name="Google Shape;7857;p37"/>
            <p:cNvSpPr/>
            <p:nvPr/>
          </p:nvSpPr>
          <p:spPr>
            <a:xfrm>
              <a:off x="4967427"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8" name="Google Shape;7858;p37"/>
            <p:cNvSpPr/>
            <p:nvPr/>
          </p:nvSpPr>
          <p:spPr>
            <a:xfrm>
              <a:off x="528048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9" name="Google Shape;7859;p37"/>
            <p:cNvSpPr/>
            <p:nvPr/>
          </p:nvSpPr>
          <p:spPr>
            <a:xfrm>
              <a:off x="4967427" y="4413721"/>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0" name="Google Shape;7860;p37"/>
            <p:cNvSpPr/>
            <p:nvPr/>
          </p:nvSpPr>
          <p:spPr>
            <a:xfrm>
              <a:off x="4810900" y="4570248"/>
              <a:ext cx="95218" cy="93744"/>
            </a:xfrm>
            <a:custGeom>
              <a:rect b="b" l="l" r="r" t="t"/>
              <a:pathLst>
                <a:path extrusionOk="0" h="763" w="775">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1" name="Google Shape;7861;p37"/>
            <p:cNvSpPr/>
            <p:nvPr/>
          </p:nvSpPr>
          <p:spPr>
            <a:xfrm>
              <a:off x="5123954"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2" name="Google Shape;7862;p37"/>
            <p:cNvSpPr/>
            <p:nvPr/>
          </p:nvSpPr>
          <p:spPr>
            <a:xfrm>
              <a:off x="4810900" y="4257195"/>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3" name="Google Shape;7863;p37"/>
            <p:cNvSpPr/>
            <p:nvPr/>
          </p:nvSpPr>
          <p:spPr>
            <a:xfrm>
              <a:off x="5123954"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4" name="Google Shape;7864;p37"/>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5" name="Google Shape;7865;p37"/>
            <p:cNvSpPr/>
            <p:nvPr/>
          </p:nvSpPr>
          <p:spPr>
            <a:xfrm>
              <a:off x="4652900"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6" name="Google Shape;7866;p37"/>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7" name="Google Shape;7867;p37"/>
            <p:cNvSpPr/>
            <p:nvPr/>
          </p:nvSpPr>
          <p:spPr>
            <a:xfrm>
              <a:off x="4967427"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8" name="Google Shape;7868;p37"/>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9" name="Google Shape;7869;p37"/>
            <p:cNvSpPr/>
            <p:nvPr/>
          </p:nvSpPr>
          <p:spPr>
            <a:xfrm>
              <a:off x="528048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0" name="Google Shape;7870;p37"/>
            <p:cNvSpPr/>
            <p:nvPr/>
          </p:nvSpPr>
          <p:spPr>
            <a:xfrm>
              <a:off x="4967427" y="5041302"/>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1" name="Google Shape;7871;p37"/>
            <p:cNvSpPr/>
            <p:nvPr/>
          </p:nvSpPr>
          <p:spPr>
            <a:xfrm>
              <a:off x="4810900" y="4884775"/>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2" name="Google Shape;7872;p37"/>
            <p:cNvSpPr/>
            <p:nvPr/>
          </p:nvSpPr>
          <p:spPr>
            <a:xfrm>
              <a:off x="5123954"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3" name="Google Shape;7873;p37"/>
            <p:cNvSpPr/>
            <p:nvPr/>
          </p:nvSpPr>
          <p:spPr>
            <a:xfrm>
              <a:off x="4652900"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4" name="Google Shape;7874;p37"/>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5" name="Google Shape;7875;p37"/>
            <p:cNvSpPr/>
            <p:nvPr/>
          </p:nvSpPr>
          <p:spPr>
            <a:xfrm>
              <a:off x="4967427"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6" name="Google Shape;7876;p37"/>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7" name="Google Shape;7877;p37"/>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8" name="Google Shape;7878;p37"/>
            <p:cNvSpPr/>
            <p:nvPr/>
          </p:nvSpPr>
          <p:spPr>
            <a:xfrm>
              <a:off x="4339846"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9" name="Google Shape;7879;p37"/>
            <p:cNvSpPr/>
            <p:nvPr/>
          </p:nvSpPr>
          <p:spPr>
            <a:xfrm>
              <a:off x="4652900"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0" name="Google Shape;7880;p37"/>
            <p:cNvSpPr/>
            <p:nvPr/>
          </p:nvSpPr>
          <p:spPr>
            <a:xfrm>
              <a:off x="4339846" y="3784789"/>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1" name="Google Shape;7881;p37"/>
            <p:cNvSpPr/>
            <p:nvPr/>
          </p:nvSpPr>
          <p:spPr>
            <a:xfrm>
              <a:off x="4183320" y="3942790"/>
              <a:ext cx="95218" cy="95218"/>
            </a:xfrm>
            <a:custGeom>
              <a:rect b="b" l="l" r="r" t="t"/>
              <a:pathLst>
                <a:path extrusionOk="0" h="775"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2" name="Google Shape;7882;p37"/>
            <p:cNvSpPr/>
            <p:nvPr/>
          </p:nvSpPr>
          <p:spPr>
            <a:xfrm>
              <a:off x="4496373" y="3942790"/>
              <a:ext cx="93744" cy="95218"/>
            </a:xfrm>
            <a:custGeom>
              <a:rect b="b" l="l" r="r" t="t"/>
              <a:pathLst>
                <a:path extrusionOk="0" h="775"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3" name="Google Shape;7883;p37"/>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4" name="Google Shape;7884;p37"/>
            <p:cNvSpPr/>
            <p:nvPr/>
          </p:nvSpPr>
          <p:spPr>
            <a:xfrm>
              <a:off x="402544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5" name="Google Shape;7885;p37"/>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6" name="Google Shape;7886;p37"/>
            <p:cNvSpPr/>
            <p:nvPr/>
          </p:nvSpPr>
          <p:spPr>
            <a:xfrm>
              <a:off x="4339846"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7" name="Google Shape;7887;p37"/>
            <p:cNvSpPr/>
            <p:nvPr/>
          </p:nvSpPr>
          <p:spPr>
            <a:xfrm>
              <a:off x="4652900"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8" name="Google Shape;7888;p37"/>
            <p:cNvSpPr/>
            <p:nvPr/>
          </p:nvSpPr>
          <p:spPr>
            <a:xfrm>
              <a:off x="4339846" y="4413721"/>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9" name="Google Shape;7889;p37"/>
            <p:cNvSpPr/>
            <p:nvPr/>
          </p:nvSpPr>
          <p:spPr>
            <a:xfrm>
              <a:off x="4183320" y="4570248"/>
              <a:ext cx="95218" cy="93744"/>
            </a:xfrm>
            <a:custGeom>
              <a:rect b="b" l="l" r="r" t="t"/>
              <a:pathLst>
                <a:path extrusionOk="0" h="763" w="775">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0" name="Google Shape;7890;p37"/>
            <p:cNvSpPr/>
            <p:nvPr/>
          </p:nvSpPr>
          <p:spPr>
            <a:xfrm>
              <a:off x="4496373" y="4570248"/>
              <a:ext cx="93744" cy="93744"/>
            </a:xfrm>
            <a:custGeom>
              <a:rect b="b" l="l" r="r" t="t"/>
              <a:pathLst>
                <a:path extrusionOk="0" h="763" w="763">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1" name="Google Shape;7891;p37"/>
            <p:cNvSpPr/>
            <p:nvPr/>
          </p:nvSpPr>
          <p:spPr>
            <a:xfrm>
              <a:off x="4183320" y="4257195"/>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2" name="Google Shape;7892;p37"/>
            <p:cNvSpPr/>
            <p:nvPr/>
          </p:nvSpPr>
          <p:spPr>
            <a:xfrm>
              <a:off x="4496373" y="4257195"/>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3" name="Google Shape;7893;p37"/>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4" name="Google Shape;7894;p37"/>
            <p:cNvSpPr/>
            <p:nvPr/>
          </p:nvSpPr>
          <p:spPr>
            <a:xfrm>
              <a:off x="402544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5" name="Google Shape;7895;p37"/>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6" name="Google Shape;7896;p37"/>
            <p:cNvSpPr/>
            <p:nvPr/>
          </p:nvSpPr>
          <p:spPr>
            <a:xfrm>
              <a:off x="4339846"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7" name="Google Shape;7897;p37"/>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8" name="Google Shape;7898;p37"/>
            <p:cNvSpPr/>
            <p:nvPr/>
          </p:nvSpPr>
          <p:spPr>
            <a:xfrm>
              <a:off x="4652900"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9" name="Google Shape;7899;p37"/>
            <p:cNvSpPr/>
            <p:nvPr/>
          </p:nvSpPr>
          <p:spPr>
            <a:xfrm>
              <a:off x="4339846" y="5041302"/>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0" name="Google Shape;7900;p37"/>
            <p:cNvSpPr/>
            <p:nvPr/>
          </p:nvSpPr>
          <p:spPr>
            <a:xfrm>
              <a:off x="4183320" y="4884775"/>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1" name="Google Shape;7901;p37"/>
            <p:cNvSpPr/>
            <p:nvPr/>
          </p:nvSpPr>
          <p:spPr>
            <a:xfrm>
              <a:off x="4496373" y="4884775"/>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2" name="Google Shape;7902;p37"/>
            <p:cNvSpPr/>
            <p:nvPr/>
          </p:nvSpPr>
          <p:spPr>
            <a:xfrm>
              <a:off x="402544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3" name="Google Shape;7903;p37"/>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4" name="Google Shape;7904;p37"/>
            <p:cNvSpPr/>
            <p:nvPr/>
          </p:nvSpPr>
          <p:spPr>
            <a:xfrm>
              <a:off x="4339846"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5" name="Google Shape;7905;p37"/>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6" name="Google Shape;7906;p37"/>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7" name="Google Shape;7907;p37"/>
            <p:cNvSpPr/>
            <p:nvPr/>
          </p:nvSpPr>
          <p:spPr>
            <a:xfrm>
              <a:off x="3710914"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8" name="Google Shape;7908;p37"/>
            <p:cNvSpPr/>
            <p:nvPr/>
          </p:nvSpPr>
          <p:spPr>
            <a:xfrm>
              <a:off x="402544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9" name="Google Shape;7909;p37"/>
            <p:cNvSpPr/>
            <p:nvPr/>
          </p:nvSpPr>
          <p:spPr>
            <a:xfrm>
              <a:off x="3710914" y="3784789"/>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0" name="Google Shape;7910;p37"/>
            <p:cNvSpPr/>
            <p:nvPr/>
          </p:nvSpPr>
          <p:spPr>
            <a:xfrm>
              <a:off x="3554388" y="3942790"/>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1" name="Google Shape;7911;p37"/>
            <p:cNvSpPr/>
            <p:nvPr/>
          </p:nvSpPr>
          <p:spPr>
            <a:xfrm>
              <a:off x="3868915"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2" name="Google Shape;7912;p37"/>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3" name="Google Shape;7913;p37"/>
            <p:cNvSpPr/>
            <p:nvPr/>
          </p:nvSpPr>
          <p:spPr>
            <a:xfrm>
              <a:off x="3399336"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4" name="Google Shape;7914;p37"/>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5" name="Google Shape;7915;p37"/>
            <p:cNvSpPr/>
            <p:nvPr/>
          </p:nvSpPr>
          <p:spPr>
            <a:xfrm>
              <a:off x="3710914"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6" name="Google Shape;7916;p37"/>
            <p:cNvSpPr/>
            <p:nvPr/>
          </p:nvSpPr>
          <p:spPr>
            <a:xfrm>
              <a:off x="402544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7" name="Google Shape;7917;p37"/>
            <p:cNvSpPr/>
            <p:nvPr/>
          </p:nvSpPr>
          <p:spPr>
            <a:xfrm>
              <a:off x="3710914" y="4413721"/>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8" name="Google Shape;7918;p37"/>
            <p:cNvSpPr/>
            <p:nvPr/>
          </p:nvSpPr>
          <p:spPr>
            <a:xfrm>
              <a:off x="3554388" y="4570248"/>
              <a:ext cx="95218" cy="93744"/>
            </a:xfrm>
            <a:custGeom>
              <a:rect b="b" l="l" r="r" t="t"/>
              <a:pathLst>
                <a:path extrusionOk="0" h="763" w="775">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9" name="Google Shape;7919;p37"/>
            <p:cNvSpPr/>
            <p:nvPr/>
          </p:nvSpPr>
          <p:spPr>
            <a:xfrm>
              <a:off x="3868915"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0" name="Google Shape;7920;p37"/>
            <p:cNvSpPr/>
            <p:nvPr/>
          </p:nvSpPr>
          <p:spPr>
            <a:xfrm>
              <a:off x="3554388" y="4257195"/>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1" name="Google Shape;7921;p37"/>
            <p:cNvSpPr/>
            <p:nvPr/>
          </p:nvSpPr>
          <p:spPr>
            <a:xfrm>
              <a:off x="3868915"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2" name="Google Shape;7922;p37"/>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3" name="Google Shape;7923;p37"/>
            <p:cNvSpPr/>
            <p:nvPr/>
          </p:nvSpPr>
          <p:spPr>
            <a:xfrm>
              <a:off x="3399336"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4" name="Google Shape;7924;p37"/>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5" name="Google Shape;7925;p37"/>
            <p:cNvSpPr/>
            <p:nvPr/>
          </p:nvSpPr>
          <p:spPr>
            <a:xfrm>
              <a:off x="3710914"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6" name="Google Shape;7926;p37"/>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7" name="Google Shape;7927;p37"/>
            <p:cNvSpPr/>
            <p:nvPr/>
          </p:nvSpPr>
          <p:spPr>
            <a:xfrm>
              <a:off x="402544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8" name="Google Shape;7928;p37"/>
            <p:cNvSpPr/>
            <p:nvPr/>
          </p:nvSpPr>
          <p:spPr>
            <a:xfrm>
              <a:off x="3710914" y="5041302"/>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9" name="Google Shape;7929;p37"/>
            <p:cNvSpPr/>
            <p:nvPr/>
          </p:nvSpPr>
          <p:spPr>
            <a:xfrm>
              <a:off x="3554388" y="4884775"/>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0" name="Google Shape;7930;p37"/>
            <p:cNvSpPr/>
            <p:nvPr/>
          </p:nvSpPr>
          <p:spPr>
            <a:xfrm>
              <a:off x="3868915"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1" name="Google Shape;7931;p37"/>
            <p:cNvSpPr/>
            <p:nvPr/>
          </p:nvSpPr>
          <p:spPr>
            <a:xfrm>
              <a:off x="3399336"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2" name="Google Shape;7932;p37"/>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3" name="Google Shape;7933;p37"/>
            <p:cNvSpPr/>
            <p:nvPr/>
          </p:nvSpPr>
          <p:spPr>
            <a:xfrm>
              <a:off x="3710914"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4" name="Google Shape;7934;p37"/>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5" name="Google Shape;7935;p37"/>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6" name="Google Shape;7936;p37"/>
            <p:cNvSpPr/>
            <p:nvPr/>
          </p:nvSpPr>
          <p:spPr>
            <a:xfrm>
              <a:off x="30833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7" name="Google Shape;7937;p37"/>
            <p:cNvSpPr/>
            <p:nvPr/>
          </p:nvSpPr>
          <p:spPr>
            <a:xfrm>
              <a:off x="3399336"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8" name="Google Shape;7938;p37"/>
            <p:cNvSpPr/>
            <p:nvPr/>
          </p:nvSpPr>
          <p:spPr>
            <a:xfrm>
              <a:off x="3083334"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9" name="Google Shape;7939;p37"/>
            <p:cNvSpPr/>
            <p:nvPr/>
          </p:nvSpPr>
          <p:spPr>
            <a:xfrm>
              <a:off x="2926807" y="3942790"/>
              <a:ext cx="95218" cy="95218"/>
            </a:xfrm>
            <a:custGeom>
              <a:rect b="b" l="l" r="r" t="t"/>
              <a:pathLst>
                <a:path extrusionOk="0" h="775"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0" name="Google Shape;7940;p37"/>
            <p:cNvSpPr/>
            <p:nvPr/>
          </p:nvSpPr>
          <p:spPr>
            <a:xfrm>
              <a:off x="3241335" y="3942790"/>
              <a:ext cx="95218" cy="95218"/>
            </a:xfrm>
            <a:custGeom>
              <a:rect b="b" l="l" r="r" t="t"/>
              <a:pathLst>
                <a:path extrusionOk="0" h="775"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1" name="Google Shape;7941;p37"/>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2" name="Google Shape;7942;p37"/>
            <p:cNvSpPr/>
            <p:nvPr/>
          </p:nvSpPr>
          <p:spPr>
            <a:xfrm>
              <a:off x="2770281"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3" name="Google Shape;7943;p37"/>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4" name="Google Shape;7944;p37"/>
            <p:cNvSpPr/>
            <p:nvPr/>
          </p:nvSpPr>
          <p:spPr>
            <a:xfrm>
              <a:off x="30833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5" name="Google Shape;7945;p37"/>
            <p:cNvSpPr/>
            <p:nvPr/>
          </p:nvSpPr>
          <p:spPr>
            <a:xfrm>
              <a:off x="3399336"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6" name="Google Shape;7946;p37"/>
            <p:cNvSpPr/>
            <p:nvPr/>
          </p:nvSpPr>
          <p:spPr>
            <a:xfrm>
              <a:off x="3083334"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7" name="Google Shape;7947;p37"/>
            <p:cNvSpPr/>
            <p:nvPr/>
          </p:nvSpPr>
          <p:spPr>
            <a:xfrm>
              <a:off x="2926807" y="4570248"/>
              <a:ext cx="95218" cy="93744"/>
            </a:xfrm>
            <a:custGeom>
              <a:rect b="b" l="l" r="r" t="t"/>
              <a:pathLst>
                <a:path extrusionOk="0" h="763" w="775">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8" name="Google Shape;7948;p37"/>
            <p:cNvSpPr/>
            <p:nvPr/>
          </p:nvSpPr>
          <p:spPr>
            <a:xfrm>
              <a:off x="3241335" y="4570248"/>
              <a:ext cx="95218" cy="93744"/>
            </a:xfrm>
            <a:custGeom>
              <a:rect b="b" l="l" r="r" t="t"/>
              <a:pathLst>
                <a:path extrusionOk="0" h="763" w="775">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9" name="Google Shape;7949;p37"/>
            <p:cNvSpPr/>
            <p:nvPr/>
          </p:nvSpPr>
          <p:spPr>
            <a:xfrm>
              <a:off x="2926807" y="4257195"/>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0" name="Google Shape;7950;p37"/>
            <p:cNvSpPr/>
            <p:nvPr/>
          </p:nvSpPr>
          <p:spPr>
            <a:xfrm>
              <a:off x="3241335" y="4257195"/>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1" name="Google Shape;7951;p37"/>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2" name="Google Shape;7952;p37"/>
            <p:cNvSpPr/>
            <p:nvPr/>
          </p:nvSpPr>
          <p:spPr>
            <a:xfrm>
              <a:off x="2770281"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3" name="Google Shape;7953;p37"/>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4" name="Google Shape;7954;p37"/>
            <p:cNvSpPr/>
            <p:nvPr/>
          </p:nvSpPr>
          <p:spPr>
            <a:xfrm>
              <a:off x="30833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5" name="Google Shape;7955;p37"/>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6" name="Google Shape;7956;p37"/>
            <p:cNvSpPr/>
            <p:nvPr/>
          </p:nvSpPr>
          <p:spPr>
            <a:xfrm>
              <a:off x="3399336"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7" name="Google Shape;7957;p37"/>
            <p:cNvSpPr/>
            <p:nvPr/>
          </p:nvSpPr>
          <p:spPr>
            <a:xfrm>
              <a:off x="3083334"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8" name="Google Shape;7958;p37"/>
            <p:cNvSpPr/>
            <p:nvPr/>
          </p:nvSpPr>
          <p:spPr>
            <a:xfrm>
              <a:off x="2926807" y="4884775"/>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9" name="Google Shape;7959;p37"/>
            <p:cNvSpPr/>
            <p:nvPr/>
          </p:nvSpPr>
          <p:spPr>
            <a:xfrm>
              <a:off x="3241335" y="4884775"/>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0" name="Google Shape;7960;p37"/>
            <p:cNvSpPr/>
            <p:nvPr/>
          </p:nvSpPr>
          <p:spPr>
            <a:xfrm>
              <a:off x="2770281"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1" name="Google Shape;7961;p37"/>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2" name="Google Shape;7962;p37"/>
            <p:cNvSpPr/>
            <p:nvPr/>
          </p:nvSpPr>
          <p:spPr>
            <a:xfrm>
              <a:off x="30833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3" name="Google Shape;7963;p37"/>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4" name="Google Shape;7964;p37"/>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5" name="Google Shape;7965;p37"/>
            <p:cNvSpPr/>
            <p:nvPr/>
          </p:nvSpPr>
          <p:spPr>
            <a:xfrm>
              <a:off x="2457228"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6" name="Google Shape;7966;p37"/>
            <p:cNvSpPr/>
            <p:nvPr/>
          </p:nvSpPr>
          <p:spPr>
            <a:xfrm>
              <a:off x="2770281"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7" name="Google Shape;7967;p37"/>
            <p:cNvSpPr/>
            <p:nvPr/>
          </p:nvSpPr>
          <p:spPr>
            <a:xfrm>
              <a:off x="2457228"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8" name="Google Shape;7968;p37"/>
            <p:cNvSpPr/>
            <p:nvPr/>
          </p:nvSpPr>
          <p:spPr>
            <a:xfrm>
              <a:off x="2299227"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9" name="Google Shape;7969;p37"/>
            <p:cNvSpPr/>
            <p:nvPr/>
          </p:nvSpPr>
          <p:spPr>
            <a:xfrm>
              <a:off x="2613754" y="3942790"/>
              <a:ext cx="95218" cy="95218"/>
            </a:xfrm>
            <a:custGeom>
              <a:rect b="b" l="l" r="r" t="t"/>
              <a:pathLst>
                <a:path extrusionOk="0" h="775"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0" name="Google Shape;7970;p37"/>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1" name="Google Shape;7971;p37"/>
            <p:cNvSpPr/>
            <p:nvPr/>
          </p:nvSpPr>
          <p:spPr>
            <a:xfrm>
              <a:off x="214270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2" name="Google Shape;7972;p37"/>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3" name="Google Shape;7973;p37"/>
            <p:cNvSpPr/>
            <p:nvPr/>
          </p:nvSpPr>
          <p:spPr>
            <a:xfrm>
              <a:off x="2457228"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4" name="Google Shape;7974;p37"/>
            <p:cNvSpPr/>
            <p:nvPr/>
          </p:nvSpPr>
          <p:spPr>
            <a:xfrm>
              <a:off x="2770281"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5" name="Google Shape;7975;p37"/>
            <p:cNvSpPr/>
            <p:nvPr/>
          </p:nvSpPr>
          <p:spPr>
            <a:xfrm>
              <a:off x="2457228"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6" name="Google Shape;7976;p37"/>
            <p:cNvSpPr/>
            <p:nvPr/>
          </p:nvSpPr>
          <p:spPr>
            <a:xfrm>
              <a:off x="2299227"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7" name="Google Shape;7977;p37"/>
            <p:cNvSpPr/>
            <p:nvPr/>
          </p:nvSpPr>
          <p:spPr>
            <a:xfrm>
              <a:off x="2613754" y="4570248"/>
              <a:ext cx="95218" cy="93744"/>
            </a:xfrm>
            <a:custGeom>
              <a:rect b="b" l="l" r="r" t="t"/>
              <a:pathLst>
                <a:path extrusionOk="0" h="763" w="775">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8" name="Google Shape;7978;p37"/>
            <p:cNvSpPr/>
            <p:nvPr/>
          </p:nvSpPr>
          <p:spPr>
            <a:xfrm>
              <a:off x="2299227"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9" name="Google Shape;7979;p37"/>
            <p:cNvSpPr/>
            <p:nvPr/>
          </p:nvSpPr>
          <p:spPr>
            <a:xfrm>
              <a:off x="2613754" y="4257195"/>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0" name="Google Shape;7980;p37"/>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1" name="Google Shape;7981;p37"/>
            <p:cNvSpPr/>
            <p:nvPr/>
          </p:nvSpPr>
          <p:spPr>
            <a:xfrm>
              <a:off x="214270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2" name="Google Shape;7982;p37"/>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3" name="Google Shape;7983;p37"/>
            <p:cNvSpPr/>
            <p:nvPr/>
          </p:nvSpPr>
          <p:spPr>
            <a:xfrm>
              <a:off x="2457228"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4" name="Google Shape;7984;p37"/>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5" name="Google Shape;7985;p37"/>
            <p:cNvSpPr/>
            <p:nvPr/>
          </p:nvSpPr>
          <p:spPr>
            <a:xfrm>
              <a:off x="2770281"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6" name="Google Shape;7986;p37"/>
            <p:cNvSpPr/>
            <p:nvPr/>
          </p:nvSpPr>
          <p:spPr>
            <a:xfrm>
              <a:off x="2457228"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7" name="Google Shape;7987;p37"/>
            <p:cNvSpPr/>
            <p:nvPr/>
          </p:nvSpPr>
          <p:spPr>
            <a:xfrm>
              <a:off x="2299227"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8" name="Google Shape;7988;p37"/>
            <p:cNvSpPr/>
            <p:nvPr/>
          </p:nvSpPr>
          <p:spPr>
            <a:xfrm>
              <a:off x="2613754" y="4884775"/>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9" name="Google Shape;7989;p37"/>
            <p:cNvSpPr/>
            <p:nvPr/>
          </p:nvSpPr>
          <p:spPr>
            <a:xfrm>
              <a:off x="214270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0" name="Google Shape;7990;p37"/>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1" name="Google Shape;7991;p37"/>
            <p:cNvSpPr/>
            <p:nvPr/>
          </p:nvSpPr>
          <p:spPr>
            <a:xfrm>
              <a:off x="2457228"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2" name="Google Shape;7992;p37"/>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3" name="Google Shape;7993;p37"/>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4" name="Google Shape;7994;p37"/>
            <p:cNvSpPr/>
            <p:nvPr/>
          </p:nvSpPr>
          <p:spPr>
            <a:xfrm>
              <a:off x="1829647"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5" name="Google Shape;7995;p37"/>
            <p:cNvSpPr/>
            <p:nvPr/>
          </p:nvSpPr>
          <p:spPr>
            <a:xfrm>
              <a:off x="214270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6" name="Google Shape;7996;p37"/>
            <p:cNvSpPr/>
            <p:nvPr/>
          </p:nvSpPr>
          <p:spPr>
            <a:xfrm>
              <a:off x="1829647"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7" name="Google Shape;7997;p37"/>
            <p:cNvSpPr/>
            <p:nvPr/>
          </p:nvSpPr>
          <p:spPr>
            <a:xfrm>
              <a:off x="1673120" y="3942790"/>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8" name="Google Shape;7998;p37"/>
            <p:cNvSpPr/>
            <p:nvPr/>
          </p:nvSpPr>
          <p:spPr>
            <a:xfrm>
              <a:off x="1984699"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9" name="Google Shape;7999;p37"/>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0" name="Google Shape;8000;p37"/>
            <p:cNvSpPr/>
            <p:nvPr/>
          </p:nvSpPr>
          <p:spPr>
            <a:xfrm>
              <a:off x="1515120" y="3784789"/>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1" name="Google Shape;8001;p37"/>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2" name="Google Shape;8002;p37"/>
            <p:cNvSpPr/>
            <p:nvPr/>
          </p:nvSpPr>
          <p:spPr>
            <a:xfrm>
              <a:off x="1829647"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3" name="Google Shape;8003;p37"/>
            <p:cNvSpPr/>
            <p:nvPr/>
          </p:nvSpPr>
          <p:spPr>
            <a:xfrm>
              <a:off x="214270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4" name="Google Shape;8004;p37"/>
            <p:cNvSpPr/>
            <p:nvPr/>
          </p:nvSpPr>
          <p:spPr>
            <a:xfrm>
              <a:off x="1829647"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5" name="Google Shape;8005;p37"/>
            <p:cNvSpPr/>
            <p:nvPr/>
          </p:nvSpPr>
          <p:spPr>
            <a:xfrm>
              <a:off x="1673120" y="4570248"/>
              <a:ext cx="95218" cy="93744"/>
            </a:xfrm>
            <a:custGeom>
              <a:rect b="b" l="l" r="r" t="t"/>
              <a:pathLst>
                <a:path extrusionOk="0" h="763" w="775">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6" name="Google Shape;8006;p37"/>
            <p:cNvSpPr/>
            <p:nvPr/>
          </p:nvSpPr>
          <p:spPr>
            <a:xfrm>
              <a:off x="1984699"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7" name="Google Shape;8007;p37"/>
            <p:cNvSpPr/>
            <p:nvPr/>
          </p:nvSpPr>
          <p:spPr>
            <a:xfrm>
              <a:off x="1673120" y="4257195"/>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8" name="Google Shape;8008;p37"/>
            <p:cNvSpPr/>
            <p:nvPr/>
          </p:nvSpPr>
          <p:spPr>
            <a:xfrm>
              <a:off x="1984699"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9" name="Google Shape;8009;p37"/>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0" name="Google Shape;8010;p37"/>
            <p:cNvSpPr/>
            <p:nvPr/>
          </p:nvSpPr>
          <p:spPr>
            <a:xfrm>
              <a:off x="1515120" y="4413721"/>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1" name="Google Shape;8011;p37"/>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2" name="Google Shape;8012;p37"/>
            <p:cNvSpPr/>
            <p:nvPr/>
          </p:nvSpPr>
          <p:spPr>
            <a:xfrm>
              <a:off x="1829647"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3" name="Google Shape;8013;p37"/>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4" name="Google Shape;8014;p37"/>
            <p:cNvSpPr/>
            <p:nvPr/>
          </p:nvSpPr>
          <p:spPr>
            <a:xfrm>
              <a:off x="214270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5" name="Google Shape;8015;p37"/>
            <p:cNvSpPr/>
            <p:nvPr/>
          </p:nvSpPr>
          <p:spPr>
            <a:xfrm>
              <a:off x="1829647"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6" name="Google Shape;8016;p37"/>
            <p:cNvSpPr/>
            <p:nvPr/>
          </p:nvSpPr>
          <p:spPr>
            <a:xfrm>
              <a:off x="1673120" y="4884775"/>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7" name="Google Shape;8017;p37"/>
            <p:cNvSpPr/>
            <p:nvPr/>
          </p:nvSpPr>
          <p:spPr>
            <a:xfrm>
              <a:off x="1984699"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8" name="Google Shape;8018;p37"/>
            <p:cNvSpPr/>
            <p:nvPr/>
          </p:nvSpPr>
          <p:spPr>
            <a:xfrm>
              <a:off x="1515120" y="5041302"/>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9" name="Google Shape;8019;p37"/>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0" name="Google Shape;8020;p37"/>
            <p:cNvSpPr/>
            <p:nvPr/>
          </p:nvSpPr>
          <p:spPr>
            <a:xfrm>
              <a:off x="1829647"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1" name="Google Shape;8021;p37"/>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2" name="Google Shape;8022;p37"/>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3" name="Google Shape;8023;p37"/>
            <p:cNvSpPr/>
            <p:nvPr/>
          </p:nvSpPr>
          <p:spPr>
            <a:xfrm>
              <a:off x="1200715" y="4099316"/>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4" name="Google Shape;8024;p37"/>
            <p:cNvSpPr/>
            <p:nvPr/>
          </p:nvSpPr>
          <p:spPr>
            <a:xfrm>
              <a:off x="1515120" y="3784789"/>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5" name="Google Shape;8025;p37"/>
            <p:cNvSpPr/>
            <p:nvPr/>
          </p:nvSpPr>
          <p:spPr>
            <a:xfrm>
              <a:off x="1200715" y="3784789"/>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6" name="Google Shape;8026;p37"/>
            <p:cNvSpPr/>
            <p:nvPr/>
          </p:nvSpPr>
          <p:spPr>
            <a:xfrm>
              <a:off x="1045663"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7" name="Google Shape;8027;p37"/>
            <p:cNvSpPr/>
            <p:nvPr/>
          </p:nvSpPr>
          <p:spPr>
            <a:xfrm>
              <a:off x="1357241" y="3942790"/>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8" name="Google Shape;8028;p37"/>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9" name="Google Shape;8029;p37"/>
            <p:cNvSpPr/>
            <p:nvPr/>
          </p:nvSpPr>
          <p:spPr>
            <a:xfrm>
              <a:off x="88766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0" name="Google Shape;8030;p37"/>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1" name="Google Shape;8031;p37"/>
            <p:cNvSpPr/>
            <p:nvPr/>
          </p:nvSpPr>
          <p:spPr>
            <a:xfrm>
              <a:off x="1200715" y="4726774"/>
              <a:ext cx="95096" cy="95218"/>
            </a:xfrm>
            <a:custGeom>
              <a:rect b="b" l="l" r="r" t="t"/>
              <a:pathLst>
                <a:path extrusionOk="0" h="775" w="774">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2" name="Google Shape;8032;p37"/>
            <p:cNvSpPr/>
            <p:nvPr/>
          </p:nvSpPr>
          <p:spPr>
            <a:xfrm>
              <a:off x="1515120" y="4413721"/>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3" name="Google Shape;8033;p37"/>
            <p:cNvSpPr/>
            <p:nvPr/>
          </p:nvSpPr>
          <p:spPr>
            <a:xfrm>
              <a:off x="1200715" y="4413721"/>
              <a:ext cx="95096" cy="95218"/>
            </a:xfrm>
            <a:custGeom>
              <a:rect b="b" l="l" r="r" t="t"/>
              <a:pathLst>
                <a:path extrusionOk="0" h="775" w="774">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4" name="Google Shape;8034;p37"/>
            <p:cNvSpPr/>
            <p:nvPr/>
          </p:nvSpPr>
          <p:spPr>
            <a:xfrm>
              <a:off x="1045663"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5" name="Google Shape;8035;p37"/>
            <p:cNvSpPr/>
            <p:nvPr/>
          </p:nvSpPr>
          <p:spPr>
            <a:xfrm>
              <a:off x="1357241" y="4570248"/>
              <a:ext cx="95096" cy="93744"/>
            </a:xfrm>
            <a:custGeom>
              <a:rect b="b" l="l" r="r" t="t"/>
              <a:pathLst>
                <a:path extrusionOk="0" h="763" w="774">
                  <a:moveTo>
                    <a:pt x="393" y="1"/>
                  </a:moveTo>
                  <a:cubicBezTo>
                    <a:pt x="179" y="1"/>
                    <a:pt x="0" y="168"/>
                    <a:pt x="0" y="382"/>
                  </a:cubicBezTo>
                  <a:cubicBezTo>
                    <a:pt x="0" y="596"/>
                    <a:pt x="179" y="763"/>
                    <a:pt x="393" y="763"/>
                  </a:cubicBezTo>
                  <a:cubicBezTo>
                    <a:pt x="607" y="763"/>
                    <a:pt x="774" y="596"/>
                    <a:pt x="774" y="382"/>
                  </a:cubicBezTo>
                  <a:cubicBezTo>
                    <a:pt x="774" y="168"/>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6" name="Google Shape;8036;p37"/>
            <p:cNvSpPr/>
            <p:nvPr/>
          </p:nvSpPr>
          <p:spPr>
            <a:xfrm>
              <a:off x="1045663"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7" name="Google Shape;8037;p37"/>
            <p:cNvSpPr/>
            <p:nvPr/>
          </p:nvSpPr>
          <p:spPr>
            <a:xfrm>
              <a:off x="1357241" y="4257195"/>
              <a:ext cx="95096" cy="95218"/>
            </a:xfrm>
            <a:custGeom>
              <a:rect b="b" l="l" r="r" t="t"/>
              <a:pathLst>
                <a:path extrusionOk="0" h="775" w="774">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8" name="Google Shape;8038;p37"/>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9" name="Google Shape;8039;p37"/>
            <p:cNvSpPr/>
            <p:nvPr/>
          </p:nvSpPr>
          <p:spPr>
            <a:xfrm>
              <a:off x="88766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0" name="Google Shape;8040;p37"/>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1" name="Google Shape;8041;p37"/>
            <p:cNvSpPr/>
            <p:nvPr/>
          </p:nvSpPr>
          <p:spPr>
            <a:xfrm>
              <a:off x="1200715" y="4099316"/>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2" name="Google Shape;8042;p37"/>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3" name="Google Shape;8043;p37"/>
            <p:cNvSpPr/>
            <p:nvPr/>
          </p:nvSpPr>
          <p:spPr>
            <a:xfrm>
              <a:off x="1515120" y="5041302"/>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4" name="Google Shape;8044;p37"/>
            <p:cNvSpPr/>
            <p:nvPr/>
          </p:nvSpPr>
          <p:spPr>
            <a:xfrm>
              <a:off x="1200715" y="5041302"/>
              <a:ext cx="95096" cy="95218"/>
            </a:xfrm>
            <a:custGeom>
              <a:rect b="b" l="l" r="r" t="t"/>
              <a:pathLst>
                <a:path extrusionOk="0" h="775" w="774">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5" name="Google Shape;8045;p37"/>
            <p:cNvSpPr/>
            <p:nvPr/>
          </p:nvSpPr>
          <p:spPr>
            <a:xfrm>
              <a:off x="1045663"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6" name="Google Shape;8046;p37"/>
            <p:cNvSpPr/>
            <p:nvPr/>
          </p:nvSpPr>
          <p:spPr>
            <a:xfrm>
              <a:off x="1357241" y="4884775"/>
              <a:ext cx="95096" cy="95218"/>
            </a:xfrm>
            <a:custGeom>
              <a:rect b="b" l="l" r="r" t="t"/>
              <a:pathLst>
                <a:path extrusionOk="0" h="775" w="774">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7" name="Google Shape;8047;p37"/>
            <p:cNvSpPr/>
            <p:nvPr/>
          </p:nvSpPr>
          <p:spPr>
            <a:xfrm>
              <a:off x="88766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8" name="Google Shape;8048;p37"/>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9" name="Google Shape;8049;p37"/>
            <p:cNvSpPr/>
            <p:nvPr/>
          </p:nvSpPr>
          <p:spPr>
            <a:xfrm>
              <a:off x="1200715" y="4726774"/>
              <a:ext cx="95096" cy="95218"/>
            </a:xfrm>
            <a:custGeom>
              <a:rect b="b" l="l" r="r" t="t"/>
              <a:pathLst>
                <a:path extrusionOk="0" h="775" w="774">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0" name="Google Shape;8050;p37"/>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1" name="Google Shape;8051;p37"/>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2" name="Google Shape;8052;p37"/>
            <p:cNvSpPr/>
            <p:nvPr/>
          </p:nvSpPr>
          <p:spPr>
            <a:xfrm>
              <a:off x="5731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3" name="Google Shape;8053;p37"/>
            <p:cNvSpPr/>
            <p:nvPr/>
          </p:nvSpPr>
          <p:spPr>
            <a:xfrm>
              <a:off x="88766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4" name="Google Shape;8054;p37"/>
            <p:cNvSpPr/>
            <p:nvPr/>
          </p:nvSpPr>
          <p:spPr>
            <a:xfrm>
              <a:off x="573134"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5" name="Google Shape;8055;p37"/>
            <p:cNvSpPr/>
            <p:nvPr/>
          </p:nvSpPr>
          <p:spPr>
            <a:xfrm>
              <a:off x="416608" y="3942790"/>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6" name="Google Shape;8056;p37"/>
            <p:cNvSpPr/>
            <p:nvPr/>
          </p:nvSpPr>
          <p:spPr>
            <a:xfrm>
              <a:off x="731135"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7" name="Google Shape;8057;p37"/>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8" name="Google Shape;8058;p37"/>
            <p:cNvSpPr/>
            <p:nvPr/>
          </p:nvSpPr>
          <p:spPr>
            <a:xfrm>
              <a:off x="260081"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9" name="Google Shape;8059;p37"/>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0" name="Google Shape;8060;p37"/>
            <p:cNvSpPr/>
            <p:nvPr/>
          </p:nvSpPr>
          <p:spPr>
            <a:xfrm>
              <a:off x="5731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1" name="Google Shape;8061;p37"/>
            <p:cNvSpPr/>
            <p:nvPr/>
          </p:nvSpPr>
          <p:spPr>
            <a:xfrm>
              <a:off x="88766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2" name="Google Shape;8062;p37"/>
            <p:cNvSpPr/>
            <p:nvPr/>
          </p:nvSpPr>
          <p:spPr>
            <a:xfrm>
              <a:off x="573134"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3" name="Google Shape;8063;p37"/>
            <p:cNvSpPr/>
            <p:nvPr/>
          </p:nvSpPr>
          <p:spPr>
            <a:xfrm>
              <a:off x="416608" y="4570248"/>
              <a:ext cx="95218" cy="93744"/>
            </a:xfrm>
            <a:custGeom>
              <a:rect b="b" l="l" r="r" t="t"/>
              <a:pathLst>
                <a:path extrusionOk="0" h="763" w="775">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4" name="Google Shape;8064;p37"/>
            <p:cNvSpPr/>
            <p:nvPr/>
          </p:nvSpPr>
          <p:spPr>
            <a:xfrm>
              <a:off x="731135"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5" name="Google Shape;8065;p37"/>
            <p:cNvSpPr/>
            <p:nvPr/>
          </p:nvSpPr>
          <p:spPr>
            <a:xfrm>
              <a:off x="416608" y="4257195"/>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6" name="Google Shape;8066;p37"/>
            <p:cNvSpPr/>
            <p:nvPr/>
          </p:nvSpPr>
          <p:spPr>
            <a:xfrm>
              <a:off x="731135"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7" name="Google Shape;8067;p37"/>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8" name="Google Shape;8068;p37"/>
            <p:cNvSpPr/>
            <p:nvPr/>
          </p:nvSpPr>
          <p:spPr>
            <a:xfrm>
              <a:off x="260081"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9" name="Google Shape;8069;p37"/>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0" name="Google Shape;8070;p37"/>
            <p:cNvSpPr/>
            <p:nvPr/>
          </p:nvSpPr>
          <p:spPr>
            <a:xfrm>
              <a:off x="5731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1" name="Google Shape;8071;p37"/>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2" name="Google Shape;8072;p37"/>
            <p:cNvSpPr/>
            <p:nvPr/>
          </p:nvSpPr>
          <p:spPr>
            <a:xfrm>
              <a:off x="88766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3" name="Google Shape;8073;p37"/>
            <p:cNvSpPr/>
            <p:nvPr/>
          </p:nvSpPr>
          <p:spPr>
            <a:xfrm>
              <a:off x="573134"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4" name="Google Shape;8074;p37"/>
            <p:cNvSpPr/>
            <p:nvPr/>
          </p:nvSpPr>
          <p:spPr>
            <a:xfrm>
              <a:off x="416608" y="4884775"/>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5" name="Google Shape;8075;p37"/>
            <p:cNvSpPr/>
            <p:nvPr/>
          </p:nvSpPr>
          <p:spPr>
            <a:xfrm>
              <a:off x="731135"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6" name="Google Shape;8076;p37"/>
            <p:cNvSpPr/>
            <p:nvPr/>
          </p:nvSpPr>
          <p:spPr>
            <a:xfrm>
              <a:off x="260081"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7" name="Google Shape;8077;p37"/>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8" name="Google Shape;8078;p37"/>
            <p:cNvSpPr/>
            <p:nvPr/>
          </p:nvSpPr>
          <p:spPr>
            <a:xfrm>
              <a:off x="5731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9" name="Google Shape;8079;p37"/>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0" name="Google Shape;8080;p37"/>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1" name="Google Shape;8081;p37"/>
            <p:cNvSpPr/>
            <p:nvPr/>
          </p:nvSpPr>
          <p:spPr>
            <a:xfrm>
              <a:off x="-52972"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2" name="Google Shape;8082;p37"/>
            <p:cNvSpPr/>
            <p:nvPr/>
          </p:nvSpPr>
          <p:spPr>
            <a:xfrm>
              <a:off x="260081"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3" name="Google Shape;8083;p37"/>
            <p:cNvSpPr/>
            <p:nvPr/>
          </p:nvSpPr>
          <p:spPr>
            <a:xfrm>
              <a:off x="-52972"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4" name="Google Shape;8084;p37"/>
            <p:cNvSpPr/>
            <p:nvPr/>
          </p:nvSpPr>
          <p:spPr>
            <a:xfrm>
              <a:off x="103555" y="3942790"/>
              <a:ext cx="95218" cy="95218"/>
            </a:xfrm>
            <a:custGeom>
              <a:rect b="b" l="l" r="r" t="t"/>
              <a:pathLst>
                <a:path extrusionOk="0" h="775"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5" name="Google Shape;8085;p37"/>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6" name="Google Shape;8086;p37"/>
            <p:cNvSpPr/>
            <p:nvPr/>
          </p:nvSpPr>
          <p:spPr>
            <a:xfrm>
              <a:off x="-52972"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7" name="Google Shape;8087;p37"/>
            <p:cNvSpPr/>
            <p:nvPr/>
          </p:nvSpPr>
          <p:spPr>
            <a:xfrm>
              <a:off x="260081"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8" name="Google Shape;8088;p37"/>
            <p:cNvSpPr/>
            <p:nvPr/>
          </p:nvSpPr>
          <p:spPr>
            <a:xfrm>
              <a:off x="-52972"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9" name="Google Shape;8089;p37"/>
            <p:cNvSpPr/>
            <p:nvPr/>
          </p:nvSpPr>
          <p:spPr>
            <a:xfrm>
              <a:off x="103555" y="4570248"/>
              <a:ext cx="95218" cy="93744"/>
            </a:xfrm>
            <a:custGeom>
              <a:rect b="b" l="l" r="r" t="t"/>
              <a:pathLst>
                <a:path extrusionOk="0" h="763" w="775">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0" name="Google Shape;8090;p37"/>
            <p:cNvSpPr/>
            <p:nvPr/>
          </p:nvSpPr>
          <p:spPr>
            <a:xfrm>
              <a:off x="103555" y="4257195"/>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1" name="Google Shape;8091;p37"/>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2" name="Google Shape;8092;p37"/>
            <p:cNvSpPr/>
            <p:nvPr/>
          </p:nvSpPr>
          <p:spPr>
            <a:xfrm>
              <a:off x="-52972"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3" name="Google Shape;8093;p37"/>
            <p:cNvSpPr/>
            <p:nvPr/>
          </p:nvSpPr>
          <p:spPr>
            <a:xfrm>
              <a:off x="260081"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4" name="Google Shape;8094;p37"/>
            <p:cNvSpPr/>
            <p:nvPr/>
          </p:nvSpPr>
          <p:spPr>
            <a:xfrm>
              <a:off x="-52972"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5" name="Google Shape;8095;p37"/>
            <p:cNvSpPr/>
            <p:nvPr/>
          </p:nvSpPr>
          <p:spPr>
            <a:xfrm>
              <a:off x="103555" y="4884775"/>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6" name="Google Shape;8096;p37"/>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7" name="Google Shape;8097;p37"/>
            <p:cNvSpPr/>
            <p:nvPr/>
          </p:nvSpPr>
          <p:spPr>
            <a:xfrm>
              <a:off x="-52972"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8" name="Google Shape;8098;p37"/>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9" name="Google Shape;8099;p37"/>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0" name="Google Shape;8100;p37"/>
            <p:cNvSpPr/>
            <p:nvPr/>
          </p:nvSpPr>
          <p:spPr>
            <a:xfrm>
              <a:off x="9048777"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1" name="Google Shape;8101;p37"/>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2" name="Google Shape;8102;p37"/>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3" name="Google Shape;8103;p37"/>
            <p:cNvSpPr/>
            <p:nvPr/>
          </p:nvSpPr>
          <p:spPr>
            <a:xfrm>
              <a:off x="9048777"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4" name="Google Shape;8104;p37"/>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5" name="Google Shape;8105;p37"/>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6" name="Google Shape;8106;p37"/>
            <p:cNvSpPr/>
            <p:nvPr/>
          </p:nvSpPr>
          <p:spPr>
            <a:xfrm>
              <a:off x="9048777"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7" name="Google Shape;8107;p37"/>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8" name="Google Shape;8108;p37"/>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9" name="Google Shape;8109;p37"/>
            <p:cNvSpPr/>
            <p:nvPr/>
          </p:nvSpPr>
          <p:spPr>
            <a:xfrm>
              <a:off x="9048777"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0" name="Google Shape;8110;p37"/>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1" name="Google Shape;8111;p37"/>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2" name="Google Shape;8112;p37"/>
            <p:cNvSpPr/>
            <p:nvPr/>
          </p:nvSpPr>
          <p:spPr>
            <a:xfrm>
              <a:off x="9048777"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3" name="Google Shape;8113;p37"/>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4" name="Google Shape;8114;p37"/>
            <p:cNvSpPr/>
            <p:nvPr/>
          </p:nvSpPr>
          <p:spPr>
            <a:xfrm>
              <a:off x="9048777"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5" name="Google Shape;8115;p37"/>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6" name="Google Shape;8116;p37"/>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7" name="Google Shape;8117;p37"/>
            <p:cNvSpPr/>
            <p:nvPr/>
          </p:nvSpPr>
          <p:spPr>
            <a:xfrm>
              <a:off x="8734250"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8" name="Google Shape;8118;p37"/>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9" name="Google Shape;8119;p37"/>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0" name="Google Shape;8120;p37"/>
            <p:cNvSpPr/>
            <p:nvPr/>
          </p:nvSpPr>
          <p:spPr>
            <a:xfrm>
              <a:off x="8734250"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1" name="Google Shape;8121;p37"/>
            <p:cNvSpPr/>
            <p:nvPr/>
          </p:nvSpPr>
          <p:spPr>
            <a:xfrm>
              <a:off x="9048777"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2" name="Google Shape;8122;p37"/>
            <p:cNvSpPr/>
            <p:nvPr/>
          </p:nvSpPr>
          <p:spPr>
            <a:xfrm>
              <a:off x="8734250"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3" name="Google Shape;8123;p37"/>
            <p:cNvSpPr/>
            <p:nvPr/>
          </p:nvSpPr>
          <p:spPr>
            <a:xfrm>
              <a:off x="8576249" y="50657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4" name="Google Shape;8124;p37"/>
            <p:cNvSpPr/>
            <p:nvPr/>
          </p:nvSpPr>
          <p:spPr>
            <a:xfrm>
              <a:off x="8890776" y="50657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5" name="Google Shape;8125;p37"/>
            <p:cNvSpPr/>
            <p:nvPr/>
          </p:nvSpPr>
          <p:spPr>
            <a:xfrm>
              <a:off x="8576249" y="19352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6" name="Google Shape;8126;p37"/>
            <p:cNvSpPr/>
            <p:nvPr/>
          </p:nvSpPr>
          <p:spPr>
            <a:xfrm>
              <a:off x="8890776" y="19352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7" name="Google Shape;8127;p37"/>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8" name="Google Shape;8128;p37"/>
            <p:cNvSpPr/>
            <p:nvPr/>
          </p:nvSpPr>
          <p:spPr>
            <a:xfrm>
              <a:off x="8419722"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9" name="Google Shape;8129;p37"/>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0" name="Google Shape;8130;p37"/>
            <p:cNvSpPr/>
            <p:nvPr/>
          </p:nvSpPr>
          <p:spPr>
            <a:xfrm>
              <a:off x="8734250"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1" name="Google Shape;8131;p37"/>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2" name="Google Shape;8132;p37"/>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3" name="Google Shape;8133;p37"/>
            <p:cNvSpPr/>
            <p:nvPr/>
          </p:nvSpPr>
          <p:spPr>
            <a:xfrm>
              <a:off x="8734250"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4" name="Google Shape;8134;p37"/>
            <p:cNvSpPr/>
            <p:nvPr/>
          </p:nvSpPr>
          <p:spPr>
            <a:xfrm>
              <a:off x="9048777"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5" name="Google Shape;8135;p37"/>
            <p:cNvSpPr/>
            <p:nvPr/>
          </p:nvSpPr>
          <p:spPr>
            <a:xfrm>
              <a:off x="8734250"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6" name="Google Shape;8136;p37"/>
            <p:cNvSpPr/>
            <p:nvPr/>
          </p:nvSpPr>
          <p:spPr>
            <a:xfrm>
              <a:off x="8576249" y="1135632"/>
              <a:ext cx="95218" cy="95096"/>
            </a:xfrm>
            <a:custGeom>
              <a:rect b="b" l="l" r="r" t="t"/>
              <a:pathLst>
                <a:path extrusionOk="0" h="774" w="775">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7" name="Google Shape;8137;p37"/>
            <p:cNvSpPr/>
            <p:nvPr/>
          </p:nvSpPr>
          <p:spPr>
            <a:xfrm>
              <a:off x="8890776" y="1135632"/>
              <a:ext cx="95218" cy="95096"/>
            </a:xfrm>
            <a:custGeom>
              <a:rect b="b" l="l" r="r" t="t"/>
              <a:pathLst>
                <a:path extrusionOk="0" h="774" w="775">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8" name="Google Shape;8138;p37"/>
            <p:cNvSpPr/>
            <p:nvPr/>
          </p:nvSpPr>
          <p:spPr>
            <a:xfrm>
              <a:off x="8576249" y="821105"/>
              <a:ext cx="95218" cy="95218"/>
            </a:xfrm>
            <a:custGeom>
              <a:rect b="b" l="l" r="r" t="t"/>
              <a:pathLst>
                <a:path extrusionOk="0" h="775" w="775">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9" name="Google Shape;8139;p37"/>
            <p:cNvSpPr/>
            <p:nvPr/>
          </p:nvSpPr>
          <p:spPr>
            <a:xfrm>
              <a:off x="8890776" y="821105"/>
              <a:ext cx="95218" cy="95218"/>
            </a:xfrm>
            <a:custGeom>
              <a:rect b="b" l="l" r="r" t="t"/>
              <a:pathLst>
                <a:path extrusionOk="0" h="775" w="775">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0" name="Google Shape;8140;p37"/>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1" name="Google Shape;8141;p37"/>
            <p:cNvSpPr/>
            <p:nvPr/>
          </p:nvSpPr>
          <p:spPr>
            <a:xfrm>
              <a:off x="8419722"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2" name="Google Shape;8142;p37"/>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3" name="Google Shape;8143;p37"/>
            <p:cNvSpPr/>
            <p:nvPr/>
          </p:nvSpPr>
          <p:spPr>
            <a:xfrm>
              <a:off x="8734250"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4" name="Google Shape;8144;p37"/>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5" name="Google Shape;8145;p37"/>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6" name="Google Shape;8146;p37"/>
            <p:cNvSpPr/>
            <p:nvPr/>
          </p:nvSpPr>
          <p:spPr>
            <a:xfrm>
              <a:off x="8734250"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7" name="Google Shape;8147;p37"/>
            <p:cNvSpPr/>
            <p:nvPr/>
          </p:nvSpPr>
          <p:spPr>
            <a:xfrm>
              <a:off x="9048777"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8" name="Google Shape;8148;p37"/>
            <p:cNvSpPr/>
            <p:nvPr/>
          </p:nvSpPr>
          <p:spPr>
            <a:xfrm>
              <a:off x="8734250"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9" name="Google Shape;8149;p37"/>
            <p:cNvSpPr/>
            <p:nvPr/>
          </p:nvSpPr>
          <p:spPr>
            <a:xfrm>
              <a:off x="8576249" y="1763090"/>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0" name="Google Shape;8150;p37"/>
            <p:cNvSpPr/>
            <p:nvPr/>
          </p:nvSpPr>
          <p:spPr>
            <a:xfrm>
              <a:off x="8890776" y="1763090"/>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1" name="Google Shape;8151;p37"/>
            <p:cNvSpPr/>
            <p:nvPr/>
          </p:nvSpPr>
          <p:spPr>
            <a:xfrm>
              <a:off x="8576249" y="1448685"/>
              <a:ext cx="95218" cy="95096"/>
            </a:xfrm>
            <a:custGeom>
              <a:rect b="b" l="l" r="r" t="t"/>
              <a:pathLst>
                <a:path extrusionOk="0" h="774"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2" name="Google Shape;8152;p37"/>
            <p:cNvSpPr/>
            <p:nvPr/>
          </p:nvSpPr>
          <p:spPr>
            <a:xfrm>
              <a:off x="8890776" y="1448685"/>
              <a:ext cx="95218" cy="95096"/>
            </a:xfrm>
            <a:custGeom>
              <a:rect b="b" l="l" r="r" t="t"/>
              <a:pathLst>
                <a:path extrusionOk="0" h="774"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3" name="Google Shape;8153;p37"/>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4" name="Google Shape;8154;p37"/>
            <p:cNvSpPr/>
            <p:nvPr/>
          </p:nvSpPr>
          <p:spPr>
            <a:xfrm>
              <a:off x="8419722"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5" name="Google Shape;8155;p37"/>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6" name="Google Shape;8156;p37"/>
            <p:cNvSpPr/>
            <p:nvPr/>
          </p:nvSpPr>
          <p:spPr>
            <a:xfrm>
              <a:off x="8734250"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7" name="Google Shape;8157;p37"/>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8" name="Google Shape;8158;p37"/>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9" name="Google Shape;8159;p37"/>
            <p:cNvSpPr/>
            <p:nvPr/>
          </p:nvSpPr>
          <p:spPr>
            <a:xfrm>
              <a:off x="8734250"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0" name="Google Shape;8160;p37"/>
            <p:cNvSpPr/>
            <p:nvPr/>
          </p:nvSpPr>
          <p:spPr>
            <a:xfrm>
              <a:off x="9048777"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1" name="Google Shape;8161;p37"/>
            <p:cNvSpPr/>
            <p:nvPr/>
          </p:nvSpPr>
          <p:spPr>
            <a:xfrm>
              <a:off x="8734250"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2" name="Google Shape;8162;p37"/>
            <p:cNvSpPr/>
            <p:nvPr/>
          </p:nvSpPr>
          <p:spPr>
            <a:xfrm>
              <a:off x="8576249" y="2389196"/>
              <a:ext cx="95218" cy="95218"/>
            </a:xfrm>
            <a:custGeom>
              <a:rect b="b" l="l" r="r" t="t"/>
              <a:pathLst>
                <a:path extrusionOk="0" h="775" w="775">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3" name="Google Shape;8163;p37"/>
            <p:cNvSpPr/>
            <p:nvPr/>
          </p:nvSpPr>
          <p:spPr>
            <a:xfrm>
              <a:off x="8890776" y="2389196"/>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4" name="Google Shape;8164;p37"/>
            <p:cNvSpPr/>
            <p:nvPr/>
          </p:nvSpPr>
          <p:spPr>
            <a:xfrm>
              <a:off x="8576249" y="2076143"/>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5" name="Google Shape;8165;p37"/>
            <p:cNvSpPr/>
            <p:nvPr/>
          </p:nvSpPr>
          <p:spPr>
            <a:xfrm>
              <a:off x="8890776" y="2076143"/>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6" name="Google Shape;8166;p37"/>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7" name="Google Shape;8167;p37"/>
            <p:cNvSpPr/>
            <p:nvPr/>
          </p:nvSpPr>
          <p:spPr>
            <a:xfrm>
              <a:off x="8419722"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8" name="Google Shape;8168;p37"/>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9" name="Google Shape;8169;p37"/>
            <p:cNvSpPr/>
            <p:nvPr/>
          </p:nvSpPr>
          <p:spPr>
            <a:xfrm>
              <a:off x="8734250"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0" name="Google Shape;8170;p37"/>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1" name="Google Shape;8171;p37"/>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2" name="Google Shape;8172;p37"/>
            <p:cNvSpPr/>
            <p:nvPr/>
          </p:nvSpPr>
          <p:spPr>
            <a:xfrm>
              <a:off x="8734250"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3" name="Google Shape;8173;p37"/>
            <p:cNvSpPr/>
            <p:nvPr/>
          </p:nvSpPr>
          <p:spPr>
            <a:xfrm>
              <a:off x="9048777"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4" name="Google Shape;8174;p37"/>
            <p:cNvSpPr/>
            <p:nvPr/>
          </p:nvSpPr>
          <p:spPr>
            <a:xfrm>
              <a:off x="8734250"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5" name="Google Shape;8175;p37"/>
            <p:cNvSpPr/>
            <p:nvPr/>
          </p:nvSpPr>
          <p:spPr>
            <a:xfrm>
              <a:off x="8576249" y="3016777"/>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6" name="Google Shape;8176;p37"/>
            <p:cNvSpPr/>
            <p:nvPr/>
          </p:nvSpPr>
          <p:spPr>
            <a:xfrm>
              <a:off x="8890776" y="3016777"/>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7" name="Google Shape;8177;p37"/>
            <p:cNvSpPr/>
            <p:nvPr/>
          </p:nvSpPr>
          <p:spPr>
            <a:xfrm>
              <a:off x="8576249" y="2705198"/>
              <a:ext cx="95218" cy="93744"/>
            </a:xfrm>
            <a:custGeom>
              <a:rect b="b" l="l" r="r" t="t"/>
              <a:pathLst>
                <a:path extrusionOk="0" h="763" w="775">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8" name="Google Shape;8178;p37"/>
            <p:cNvSpPr/>
            <p:nvPr/>
          </p:nvSpPr>
          <p:spPr>
            <a:xfrm>
              <a:off x="8890776" y="2705198"/>
              <a:ext cx="95218" cy="93744"/>
            </a:xfrm>
            <a:custGeom>
              <a:rect b="b" l="l" r="r" t="t"/>
              <a:pathLst>
                <a:path extrusionOk="0" h="763" w="775">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9" name="Google Shape;8179;p37"/>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0" name="Google Shape;8180;p37"/>
            <p:cNvSpPr/>
            <p:nvPr/>
          </p:nvSpPr>
          <p:spPr>
            <a:xfrm>
              <a:off x="8419722"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1" name="Google Shape;8181;p37"/>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2" name="Google Shape;8182;p37"/>
            <p:cNvSpPr/>
            <p:nvPr/>
          </p:nvSpPr>
          <p:spPr>
            <a:xfrm>
              <a:off x="8734250"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3" name="Google Shape;8183;p37"/>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4" name="Google Shape;8184;p37"/>
            <p:cNvSpPr/>
            <p:nvPr/>
          </p:nvSpPr>
          <p:spPr>
            <a:xfrm>
              <a:off x="9048777"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5" name="Google Shape;8185;p37"/>
            <p:cNvSpPr/>
            <p:nvPr/>
          </p:nvSpPr>
          <p:spPr>
            <a:xfrm>
              <a:off x="8734250"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6" name="Google Shape;8186;p37"/>
            <p:cNvSpPr/>
            <p:nvPr/>
          </p:nvSpPr>
          <p:spPr>
            <a:xfrm>
              <a:off x="8576249" y="364435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7" name="Google Shape;8187;p37"/>
            <p:cNvSpPr/>
            <p:nvPr/>
          </p:nvSpPr>
          <p:spPr>
            <a:xfrm>
              <a:off x="8890776" y="364435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8" name="Google Shape;8188;p37"/>
            <p:cNvSpPr/>
            <p:nvPr/>
          </p:nvSpPr>
          <p:spPr>
            <a:xfrm>
              <a:off x="8576249" y="333130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9" name="Google Shape;8189;p37"/>
            <p:cNvSpPr/>
            <p:nvPr/>
          </p:nvSpPr>
          <p:spPr>
            <a:xfrm>
              <a:off x="8890776" y="33313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0" name="Google Shape;8190;p37"/>
            <p:cNvSpPr/>
            <p:nvPr/>
          </p:nvSpPr>
          <p:spPr>
            <a:xfrm>
              <a:off x="8419722"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1" name="Google Shape;8191;p37"/>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2" name="Google Shape;8192;p37"/>
            <p:cNvSpPr/>
            <p:nvPr/>
          </p:nvSpPr>
          <p:spPr>
            <a:xfrm>
              <a:off x="8734250"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3" name="Google Shape;8193;p37"/>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4" name="Google Shape;8194;p37"/>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5" name="Google Shape;8195;p37"/>
            <p:cNvSpPr/>
            <p:nvPr/>
          </p:nvSpPr>
          <p:spPr>
            <a:xfrm>
              <a:off x="8106669"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6" name="Google Shape;8196;p37"/>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7" name="Google Shape;8197;p37"/>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8" name="Google Shape;8198;p37"/>
            <p:cNvSpPr/>
            <p:nvPr/>
          </p:nvSpPr>
          <p:spPr>
            <a:xfrm>
              <a:off x="8106669"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9" name="Google Shape;8199;p37"/>
            <p:cNvSpPr/>
            <p:nvPr/>
          </p:nvSpPr>
          <p:spPr>
            <a:xfrm>
              <a:off x="8419722"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0" name="Google Shape;8200;p37"/>
            <p:cNvSpPr/>
            <p:nvPr/>
          </p:nvSpPr>
          <p:spPr>
            <a:xfrm>
              <a:off x="8106669" y="35152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1" name="Google Shape;8201;p37"/>
            <p:cNvSpPr/>
            <p:nvPr/>
          </p:nvSpPr>
          <p:spPr>
            <a:xfrm>
              <a:off x="7950142" y="50657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2" name="Google Shape;8202;p37"/>
            <p:cNvSpPr/>
            <p:nvPr/>
          </p:nvSpPr>
          <p:spPr>
            <a:xfrm>
              <a:off x="8263196"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3" name="Google Shape;8203;p37"/>
            <p:cNvSpPr/>
            <p:nvPr/>
          </p:nvSpPr>
          <p:spPr>
            <a:xfrm>
              <a:off x="7950142" y="19352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4" name="Google Shape;8204;p37"/>
            <p:cNvSpPr/>
            <p:nvPr/>
          </p:nvSpPr>
          <p:spPr>
            <a:xfrm>
              <a:off x="8263196"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5" name="Google Shape;8205;p37"/>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6" name="Google Shape;8206;p37"/>
            <p:cNvSpPr/>
            <p:nvPr/>
          </p:nvSpPr>
          <p:spPr>
            <a:xfrm>
              <a:off x="7792142"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7" name="Google Shape;8207;p37"/>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8" name="Google Shape;8208;p37"/>
            <p:cNvSpPr/>
            <p:nvPr/>
          </p:nvSpPr>
          <p:spPr>
            <a:xfrm>
              <a:off x="8106669"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9" name="Google Shape;8209;p37"/>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0" name="Google Shape;8210;p37"/>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1" name="Google Shape;8211;p37"/>
            <p:cNvSpPr/>
            <p:nvPr/>
          </p:nvSpPr>
          <p:spPr>
            <a:xfrm>
              <a:off x="8106669"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2" name="Google Shape;8212;p37"/>
            <p:cNvSpPr/>
            <p:nvPr/>
          </p:nvSpPr>
          <p:spPr>
            <a:xfrm>
              <a:off x="8419722"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3" name="Google Shape;8213;p37"/>
            <p:cNvSpPr/>
            <p:nvPr/>
          </p:nvSpPr>
          <p:spPr>
            <a:xfrm>
              <a:off x="8106669" y="979106"/>
              <a:ext cx="95218" cy="95218"/>
            </a:xfrm>
            <a:custGeom>
              <a:rect b="b" l="l" r="r" t="t"/>
              <a:pathLst>
                <a:path extrusionOk="0" h="775" w="775">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4" name="Google Shape;8214;p37"/>
            <p:cNvSpPr/>
            <p:nvPr/>
          </p:nvSpPr>
          <p:spPr>
            <a:xfrm>
              <a:off x="7950142" y="1135632"/>
              <a:ext cx="95218" cy="95096"/>
            </a:xfrm>
            <a:custGeom>
              <a:rect b="b" l="l" r="r" t="t"/>
              <a:pathLst>
                <a:path extrusionOk="0" h="774" w="775">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5" name="Google Shape;8215;p37"/>
            <p:cNvSpPr/>
            <p:nvPr/>
          </p:nvSpPr>
          <p:spPr>
            <a:xfrm>
              <a:off x="8263196"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6" name="Google Shape;8216;p37"/>
            <p:cNvSpPr/>
            <p:nvPr/>
          </p:nvSpPr>
          <p:spPr>
            <a:xfrm>
              <a:off x="7950142" y="821105"/>
              <a:ext cx="95218" cy="95218"/>
            </a:xfrm>
            <a:custGeom>
              <a:rect b="b" l="l" r="r" t="t"/>
              <a:pathLst>
                <a:path extrusionOk="0" h="775" w="775">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7" name="Google Shape;8217;p37"/>
            <p:cNvSpPr/>
            <p:nvPr/>
          </p:nvSpPr>
          <p:spPr>
            <a:xfrm>
              <a:off x="8263196"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8" name="Google Shape;8218;p37"/>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9" name="Google Shape;8219;p37"/>
            <p:cNvSpPr/>
            <p:nvPr/>
          </p:nvSpPr>
          <p:spPr>
            <a:xfrm>
              <a:off x="7792142"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0" name="Google Shape;8220;p37"/>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1" name="Google Shape;8221;p37"/>
            <p:cNvSpPr/>
            <p:nvPr/>
          </p:nvSpPr>
          <p:spPr>
            <a:xfrm>
              <a:off x="8106669"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2" name="Google Shape;8222;p37"/>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3" name="Google Shape;8223;p37"/>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4" name="Google Shape;8224;p37"/>
            <p:cNvSpPr/>
            <p:nvPr/>
          </p:nvSpPr>
          <p:spPr>
            <a:xfrm>
              <a:off x="8106669"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5" name="Google Shape;8225;p37"/>
            <p:cNvSpPr/>
            <p:nvPr/>
          </p:nvSpPr>
          <p:spPr>
            <a:xfrm>
              <a:off x="8419722"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6" name="Google Shape;8226;p37"/>
            <p:cNvSpPr/>
            <p:nvPr/>
          </p:nvSpPr>
          <p:spPr>
            <a:xfrm>
              <a:off x="8106669" y="1605089"/>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7" name="Google Shape;8227;p37"/>
            <p:cNvSpPr/>
            <p:nvPr/>
          </p:nvSpPr>
          <p:spPr>
            <a:xfrm>
              <a:off x="7950142" y="1763090"/>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8" name="Google Shape;8228;p37"/>
            <p:cNvSpPr/>
            <p:nvPr/>
          </p:nvSpPr>
          <p:spPr>
            <a:xfrm>
              <a:off x="8263196"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9" name="Google Shape;8229;p37"/>
            <p:cNvSpPr/>
            <p:nvPr/>
          </p:nvSpPr>
          <p:spPr>
            <a:xfrm>
              <a:off x="7950142" y="1448685"/>
              <a:ext cx="95218" cy="95096"/>
            </a:xfrm>
            <a:custGeom>
              <a:rect b="b" l="l" r="r" t="t"/>
              <a:pathLst>
                <a:path extrusionOk="0" h="774"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0" name="Google Shape;8230;p37"/>
            <p:cNvSpPr/>
            <p:nvPr/>
          </p:nvSpPr>
          <p:spPr>
            <a:xfrm>
              <a:off x="8263196"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1" name="Google Shape;8231;p37"/>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2" name="Google Shape;8232;p37"/>
            <p:cNvSpPr/>
            <p:nvPr/>
          </p:nvSpPr>
          <p:spPr>
            <a:xfrm>
              <a:off x="7792142"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3" name="Google Shape;8233;p37"/>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4" name="Google Shape;8234;p37"/>
            <p:cNvSpPr/>
            <p:nvPr/>
          </p:nvSpPr>
          <p:spPr>
            <a:xfrm>
              <a:off x="8106669"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5" name="Google Shape;8235;p37"/>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6" name="Google Shape;8236;p37"/>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7" name="Google Shape;8237;p37"/>
            <p:cNvSpPr/>
            <p:nvPr/>
          </p:nvSpPr>
          <p:spPr>
            <a:xfrm>
              <a:off x="8106669"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8" name="Google Shape;8238;p37"/>
            <p:cNvSpPr/>
            <p:nvPr/>
          </p:nvSpPr>
          <p:spPr>
            <a:xfrm>
              <a:off x="8419722"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9" name="Google Shape;8239;p37"/>
            <p:cNvSpPr/>
            <p:nvPr/>
          </p:nvSpPr>
          <p:spPr>
            <a:xfrm>
              <a:off x="8106669" y="2232670"/>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0" name="Google Shape;8240;p37"/>
            <p:cNvSpPr/>
            <p:nvPr/>
          </p:nvSpPr>
          <p:spPr>
            <a:xfrm>
              <a:off x="7950142" y="2389196"/>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1" name="Google Shape;8241;p37"/>
            <p:cNvSpPr/>
            <p:nvPr/>
          </p:nvSpPr>
          <p:spPr>
            <a:xfrm>
              <a:off x="8263196"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2" name="Google Shape;8242;p37"/>
            <p:cNvSpPr/>
            <p:nvPr/>
          </p:nvSpPr>
          <p:spPr>
            <a:xfrm>
              <a:off x="7950142" y="2076143"/>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3" name="Google Shape;8243;p37"/>
            <p:cNvSpPr/>
            <p:nvPr/>
          </p:nvSpPr>
          <p:spPr>
            <a:xfrm>
              <a:off x="8263196"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4" name="Google Shape;8244;p37"/>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5" name="Google Shape;8245;p37"/>
            <p:cNvSpPr/>
            <p:nvPr/>
          </p:nvSpPr>
          <p:spPr>
            <a:xfrm>
              <a:off x="7792142"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6" name="Google Shape;8246;p37"/>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7" name="Google Shape;8247;p37"/>
            <p:cNvSpPr/>
            <p:nvPr/>
          </p:nvSpPr>
          <p:spPr>
            <a:xfrm>
              <a:off x="8106669"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8" name="Google Shape;8248;p37"/>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9" name="Google Shape;8249;p37"/>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0" name="Google Shape;8250;p37"/>
            <p:cNvSpPr/>
            <p:nvPr/>
          </p:nvSpPr>
          <p:spPr>
            <a:xfrm>
              <a:off x="8106669"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1" name="Google Shape;8251;p37"/>
            <p:cNvSpPr/>
            <p:nvPr/>
          </p:nvSpPr>
          <p:spPr>
            <a:xfrm>
              <a:off x="8419722"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2" name="Google Shape;8252;p37"/>
            <p:cNvSpPr/>
            <p:nvPr/>
          </p:nvSpPr>
          <p:spPr>
            <a:xfrm>
              <a:off x="8106669" y="2860250"/>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3" name="Google Shape;8253;p37"/>
            <p:cNvSpPr/>
            <p:nvPr/>
          </p:nvSpPr>
          <p:spPr>
            <a:xfrm>
              <a:off x="7950142" y="3016777"/>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4" name="Google Shape;8254;p37"/>
            <p:cNvSpPr/>
            <p:nvPr/>
          </p:nvSpPr>
          <p:spPr>
            <a:xfrm>
              <a:off x="8263196"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5" name="Google Shape;8255;p37"/>
            <p:cNvSpPr/>
            <p:nvPr/>
          </p:nvSpPr>
          <p:spPr>
            <a:xfrm>
              <a:off x="7950142" y="2705198"/>
              <a:ext cx="95218" cy="93744"/>
            </a:xfrm>
            <a:custGeom>
              <a:rect b="b" l="l" r="r" t="t"/>
              <a:pathLst>
                <a:path extrusionOk="0" h="763" w="775">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6" name="Google Shape;8256;p37"/>
            <p:cNvSpPr/>
            <p:nvPr/>
          </p:nvSpPr>
          <p:spPr>
            <a:xfrm>
              <a:off x="8263196"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7" name="Google Shape;8257;p37"/>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8" name="Google Shape;8258;p37"/>
            <p:cNvSpPr/>
            <p:nvPr/>
          </p:nvSpPr>
          <p:spPr>
            <a:xfrm>
              <a:off x="7792142"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9" name="Google Shape;8259;p37"/>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0" name="Google Shape;8260;p37"/>
            <p:cNvSpPr/>
            <p:nvPr/>
          </p:nvSpPr>
          <p:spPr>
            <a:xfrm>
              <a:off x="8106669"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1" name="Google Shape;8261;p37"/>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2" name="Google Shape;8262;p37"/>
            <p:cNvSpPr/>
            <p:nvPr/>
          </p:nvSpPr>
          <p:spPr>
            <a:xfrm>
              <a:off x="8419722"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3" name="Google Shape;8263;p37"/>
            <p:cNvSpPr/>
            <p:nvPr/>
          </p:nvSpPr>
          <p:spPr>
            <a:xfrm>
              <a:off x="8106669" y="348930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4" name="Google Shape;8264;p37"/>
            <p:cNvSpPr/>
            <p:nvPr/>
          </p:nvSpPr>
          <p:spPr>
            <a:xfrm>
              <a:off x="7950142" y="364435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5" name="Google Shape;8265;p37"/>
            <p:cNvSpPr/>
            <p:nvPr/>
          </p:nvSpPr>
          <p:spPr>
            <a:xfrm>
              <a:off x="8263196"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6" name="Google Shape;8266;p37"/>
            <p:cNvSpPr/>
            <p:nvPr/>
          </p:nvSpPr>
          <p:spPr>
            <a:xfrm>
              <a:off x="7950142" y="33313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7" name="Google Shape;8267;p37"/>
            <p:cNvSpPr/>
            <p:nvPr/>
          </p:nvSpPr>
          <p:spPr>
            <a:xfrm>
              <a:off x="8263196"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8" name="Google Shape;8268;p37"/>
            <p:cNvSpPr/>
            <p:nvPr/>
          </p:nvSpPr>
          <p:spPr>
            <a:xfrm>
              <a:off x="7792142"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9" name="Google Shape;8269;p37"/>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0" name="Google Shape;8270;p37"/>
            <p:cNvSpPr/>
            <p:nvPr/>
          </p:nvSpPr>
          <p:spPr>
            <a:xfrm>
              <a:off x="8106669"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1" name="Google Shape;8271;p37"/>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2" name="Google Shape;8272;p37"/>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3" name="Google Shape;8273;p37"/>
            <p:cNvSpPr/>
            <p:nvPr/>
          </p:nvSpPr>
          <p:spPr>
            <a:xfrm>
              <a:off x="7479088"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4" name="Google Shape;8274;p37"/>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5" name="Google Shape;8275;p37"/>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6" name="Google Shape;8276;p37"/>
            <p:cNvSpPr/>
            <p:nvPr/>
          </p:nvSpPr>
          <p:spPr>
            <a:xfrm>
              <a:off x="7479088"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7" name="Google Shape;8277;p37"/>
            <p:cNvSpPr/>
            <p:nvPr/>
          </p:nvSpPr>
          <p:spPr>
            <a:xfrm>
              <a:off x="7792142"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8" name="Google Shape;8278;p37"/>
            <p:cNvSpPr/>
            <p:nvPr/>
          </p:nvSpPr>
          <p:spPr>
            <a:xfrm>
              <a:off x="7479088" y="35152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9" name="Google Shape;8279;p37"/>
            <p:cNvSpPr/>
            <p:nvPr/>
          </p:nvSpPr>
          <p:spPr>
            <a:xfrm>
              <a:off x="7322562" y="50657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0" name="Google Shape;8280;p37"/>
            <p:cNvSpPr/>
            <p:nvPr/>
          </p:nvSpPr>
          <p:spPr>
            <a:xfrm>
              <a:off x="7635615" y="50657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1" name="Google Shape;8281;p37"/>
            <p:cNvSpPr/>
            <p:nvPr/>
          </p:nvSpPr>
          <p:spPr>
            <a:xfrm>
              <a:off x="7322562" y="19352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2" name="Google Shape;8282;p37"/>
            <p:cNvSpPr/>
            <p:nvPr/>
          </p:nvSpPr>
          <p:spPr>
            <a:xfrm>
              <a:off x="7635615" y="19352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3" name="Google Shape;8283;p37"/>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4" name="Google Shape;8284;p37"/>
            <p:cNvSpPr/>
            <p:nvPr/>
          </p:nvSpPr>
          <p:spPr>
            <a:xfrm>
              <a:off x="7164684"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5" name="Google Shape;8285;p37"/>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6" name="Google Shape;8286;p37"/>
            <p:cNvSpPr/>
            <p:nvPr/>
          </p:nvSpPr>
          <p:spPr>
            <a:xfrm>
              <a:off x="7479088"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7" name="Google Shape;8287;p37"/>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8" name="Google Shape;8288;p37"/>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9" name="Google Shape;8289;p37"/>
            <p:cNvSpPr/>
            <p:nvPr/>
          </p:nvSpPr>
          <p:spPr>
            <a:xfrm>
              <a:off x="7479088"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0" name="Google Shape;8290;p37"/>
            <p:cNvSpPr/>
            <p:nvPr/>
          </p:nvSpPr>
          <p:spPr>
            <a:xfrm>
              <a:off x="7792142"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1" name="Google Shape;8291;p37"/>
            <p:cNvSpPr/>
            <p:nvPr/>
          </p:nvSpPr>
          <p:spPr>
            <a:xfrm>
              <a:off x="7479088" y="979106"/>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2" name="Google Shape;8292;p37"/>
            <p:cNvSpPr/>
            <p:nvPr/>
          </p:nvSpPr>
          <p:spPr>
            <a:xfrm>
              <a:off x="7322562" y="1135632"/>
              <a:ext cx="95218" cy="95096"/>
            </a:xfrm>
            <a:custGeom>
              <a:rect b="b" l="l" r="r" t="t"/>
              <a:pathLst>
                <a:path extrusionOk="0" h="774" w="775">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3" name="Google Shape;8293;p37"/>
            <p:cNvSpPr/>
            <p:nvPr/>
          </p:nvSpPr>
          <p:spPr>
            <a:xfrm>
              <a:off x="7635615" y="1135632"/>
              <a:ext cx="93744" cy="95096"/>
            </a:xfrm>
            <a:custGeom>
              <a:rect b="b" l="l" r="r" t="t"/>
              <a:pathLst>
                <a:path extrusionOk="0" h="774" w="763">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4" name="Google Shape;8294;p37"/>
            <p:cNvSpPr/>
            <p:nvPr/>
          </p:nvSpPr>
          <p:spPr>
            <a:xfrm>
              <a:off x="7322562" y="821105"/>
              <a:ext cx="95218" cy="95218"/>
            </a:xfrm>
            <a:custGeom>
              <a:rect b="b" l="l" r="r" t="t"/>
              <a:pathLst>
                <a:path extrusionOk="0" h="775" w="775">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5" name="Google Shape;8295;p37"/>
            <p:cNvSpPr/>
            <p:nvPr/>
          </p:nvSpPr>
          <p:spPr>
            <a:xfrm>
              <a:off x="7635615" y="821105"/>
              <a:ext cx="93744" cy="95218"/>
            </a:xfrm>
            <a:custGeom>
              <a:rect b="b" l="l" r="r" t="t"/>
              <a:pathLst>
                <a:path extrusionOk="0" h="775" w="763">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6" name="Google Shape;8296;p37"/>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7" name="Google Shape;8297;p37"/>
            <p:cNvSpPr/>
            <p:nvPr/>
          </p:nvSpPr>
          <p:spPr>
            <a:xfrm>
              <a:off x="7164684"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8" name="Google Shape;8298;p37"/>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9" name="Google Shape;8299;p37"/>
            <p:cNvSpPr/>
            <p:nvPr/>
          </p:nvSpPr>
          <p:spPr>
            <a:xfrm>
              <a:off x="7479088"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0" name="Google Shape;8300;p37"/>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1" name="Google Shape;8301;p37"/>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2" name="Google Shape;8302;p37"/>
            <p:cNvSpPr/>
            <p:nvPr/>
          </p:nvSpPr>
          <p:spPr>
            <a:xfrm>
              <a:off x="7479088"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3" name="Google Shape;8303;p37"/>
            <p:cNvSpPr/>
            <p:nvPr/>
          </p:nvSpPr>
          <p:spPr>
            <a:xfrm>
              <a:off x="7792142"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4" name="Google Shape;8304;p37"/>
            <p:cNvSpPr/>
            <p:nvPr/>
          </p:nvSpPr>
          <p:spPr>
            <a:xfrm>
              <a:off x="7479088" y="1605089"/>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5" name="Google Shape;8305;p37"/>
            <p:cNvSpPr/>
            <p:nvPr/>
          </p:nvSpPr>
          <p:spPr>
            <a:xfrm>
              <a:off x="7322562" y="1763090"/>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6" name="Google Shape;8306;p37"/>
            <p:cNvSpPr/>
            <p:nvPr/>
          </p:nvSpPr>
          <p:spPr>
            <a:xfrm>
              <a:off x="7635615" y="1763090"/>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7" name="Google Shape;8307;p37"/>
            <p:cNvSpPr/>
            <p:nvPr/>
          </p:nvSpPr>
          <p:spPr>
            <a:xfrm>
              <a:off x="7322562" y="1448685"/>
              <a:ext cx="95218" cy="95096"/>
            </a:xfrm>
            <a:custGeom>
              <a:rect b="b" l="l" r="r" t="t"/>
              <a:pathLst>
                <a:path extrusionOk="0" h="774"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8" name="Google Shape;8308;p37"/>
            <p:cNvSpPr/>
            <p:nvPr/>
          </p:nvSpPr>
          <p:spPr>
            <a:xfrm>
              <a:off x="7635615" y="1448685"/>
              <a:ext cx="93744" cy="95096"/>
            </a:xfrm>
            <a:custGeom>
              <a:rect b="b" l="l" r="r" t="t"/>
              <a:pathLst>
                <a:path extrusionOk="0" h="774"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9" name="Google Shape;8309;p37"/>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0" name="Google Shape;8310;p37"/>
            <p:cNvSpPr/>
            <p:nvPr/>
          </p:nvSpPr>
          <p:spPr>
            <a:xfrm>
              <a:off x="7164684"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1" name="Google Shape;8311;p37"/>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2" name="Google Shape;8312;p37"/>
            <p:cNvSpPr/>
            <p:nvPr/>
          </p:nvSpPr>
          <p:spPr>
            <a:xfrm>
              <a:off x="7479088"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3" name="Google Shape;8313;p37"/>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4" name="Google Shape;8314;p37"/>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5" name="Google Shape;8315;p37"/>
            <p:cNvSpPr/>
            <p:nvPr/>
          </p:nvSpPr>
          <p:spPr>
            <a:xfrm>
              <a:off x="7479088"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6" name="Google Shape;8316;p37"/>
            <p:cNvSpPr/>
            <p:nvPr/>
          </p:nvSpPr>
          <p:spPr>
            <a:xfrm>
              <a:off x="7792142"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7" name="Google Shape;8317;p37"/>
            <p:cNvSpPr/>
            <p:nvPr/>
          </p:nvSpPr>
          <p:spPr>
            <a:xfrm>
              <a:off x="7479088" y="2232670"/>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8" name="Google Shape;8318;p37"/>
            <p:cNvSpPr/>
            <p:nvPr/>
          </p:nvSpPr>
          <p:spPr>
            <a:xfrm>
              <a:off x="7322562" y="2389196"/>
              <a:ext cx="95218" cy="95218"/>
            </a:xfrm>
            <a:custGeom>
              <a:rect b="b" l="l" r="r" t="t"/>
              <a:pathLst>
                <a:path extrusionOk="0" h="775" w="775">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9" name="Google Shape;8319;p37"/>
            <p:cNvSpPr/>
            <p:nvPr/>
          </p:nvSpPr>
          <p:spPr>
            <a:xfrm>
              <a:off x="7635615" y="2389196"/>
              <a:ext cx="93744" cy="95218"/>
            </a:xfrm>
            <a:custGeom>
              <a:rect b="b" l="l" r="r" t="t"/>
              <a:pathLst>
                <a:path extrusionOk="0" h="775" w="763">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0" name="Google Shape;8320;p37"/>
            <p:cNvSpPr/>
            <p:nvPr/>
          </p:nvSpPr>
          <p:spPr>
            <a:xfrm>
              <a:off x="7322562" y="2076143"/>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1" name="Google Shape;8321;p37"/>
            <p:cNvSpPr/>
            <p:nvPr/>
          </p:nvSpPr>
          <p:spPr>
            <a:xfrm>
              <a:off x="7635615" y="2076143"/>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2" name="Google Shape;8322;p37"/>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3" name="Google Shape;8323;p37"/>
            <p:cNvSpPr/>
            <p:nvPr/>
          </p:nvSpPr>
          <p:spPr>
            <a:xfrm>
              <a:off x="7164684"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4" name="Google Shape;8324;p37"/>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5" name="Google Shape;8325;p37"/>
            <p:cNvSpPr/>
            <p:nvPr/>
          </p:nvSpPr>
          <p:spPr>
            <a:xfrm>
              <a:off x="7479088"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6" name="Google Shape;8326;p37"/>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7" name="Google Shape;8327;p37"/>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8" name="Google Shape;8328;p37"/>
            <p:cNvSpPr/>
            <p:nvPr/>
          </p:nvSpPr>
          <p:spPr>
            <a:xfrm>
              <a:off x="7479088"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9" name="Google Shape;8329;p37"/>
            <p:cNvSpPr/>
            <p:nvPr/>
          </p:nvSpPr>
          <p:spPr>
            <a:xfrm>
              <a:off x="7792142"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0" name="Google Shape;8330;p37"/>
            <p:cNvSpPr/>
            <p:nvPr/>
          </p:nvSpPr>
          <p:spPr>
            <a:xfrm>
              <a:off x="7479088" y="2860250"/>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1" name="Google Shape;8331;p37"/>
            <p:cNvSpPr/>
            <p:nvPr/>
          </p:nvSpPr>
          <p:spPr>
            <a:xfrm>
              <a:off x="7322562" y="3016777"/>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2" name="Google Shape;8332;p37"/>
            <p:cNvSpPr/>
            <p:nvPr/>
          </p:nvSpPr>
          <p:spPr>
            <a:xfrm>
              <a:off x="7635615" y="3016777"/>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3" name="Google Shape;8333;p37"/>
            <p:cNvSpPr/>
            <p:nvPr/>
          </p:nvSpPr>
          <p:spPr>
            <a:xfrm>
              <a:off x="7322562" y="2705198"/>
              <a:ext cx="95218" cy="93744"/>
            </a:xfrm>
            <a:custGeom>
              <a:rect b="b" l="l" r="r" t="t"/>
              <a:pathLst>
                <a:path extrusionOk="0" h="763" w="775">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4" name="Google Shape;8334;p37"/>
            <p:cNvSpPr/>
            <p:nvPr/>
          </p:nvSpPr>
          <p:spPr>
            <a:xfrm>
              <a:off x="7635615" y="2705198"/>
              <a:ext cx="93744" cy="93744"/>
            </a:xfrm>
            <a:custGeom>
              <a:rect b="b" l="l" r="r" t="t"/>
              <a:pathLst>
                <a:path extrusionOk="0" h="763" w="763">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5" name="Google Shape;8335;p37"/>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6" name="Google Shape;8336;p37"/>
            <p:cNvSpPr/>
            <p:nvPr/>
          </p:nvSpPr>
          <p:spPr>
            <a:xfrm>
              <a:off x="7164684"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7" name="Google Shape;8337;p37"/>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8" name="Google Shape;8338;p37"/>
            <p:cNvSpPr/>
            <p:nvPr/>
          </p:nvSpPr>
          <p:spPr>
            <a:xfrm>
              <a:off x="7479088"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9" name="Google Shape;8339;p37"/>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0" name="Google Shape;8340;p37"/>
            <p:cNvSpPr/>
            <p:nvPr/>
          </p:nvSpPr>
          <p:spPr>
            <a:xfrm>
              <a:off x="7792142"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1" name="Google Shape;8341;p37"/>
            <p:cNvSpPr/>
            <p:nvPr/>
          </p:nvSpPr>
          <p:spPr>
            <a:xfrm>
              <a:off x="7479088" y="348930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2" name="Google Shape;8342;p37"/>
            <p:cNvSpPr/>
            <p:nvPr/>
          </p:nvSpPr>
          <p:spPr>
            <a:xfrm>
              <a:off x="7322562" y="364435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3" name="Google Shape;8343;p37"/>
            <p:cNvSpPr/>
            <p:nvPr/>
          </p:nvSpPr>
          <p:spPr>
            <a:xfrm>
              <a:off x="7635615" y="364435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4" name="Google Shape;8344;p37"/>
            <p:cNvSpPr/>
            <p:nvPr/>
          </p:nvSpPr>
          <p:spPr>
            <a:xfrm>
              <a:off x="7322562" y="333130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5" name="Google Shape;8345;p37"/>
            <p:cNvSpPr/>
            <p:nvPr/>
          </p:nvSpPr>
          <p:spPr>
            <a:xfrm>
              <a:off x="7635615" y="333130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6" name="Google Shape;8346;p37"/>
            <p:cNvSpPr/>
            <p:nvPr/>
          </p:nvSpPr>
          <p:spPr>
            <a:xfrm>
              <a:off x="7164684"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7" name="Google Shape;8347;p37"/>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8" name="Google Shape;8348;p37"/>
            <p:cNvSpPr/>
            <p:nvPr/>
          </p:nvSpPr>
          <p:spPr>
            <a:xfrm>
              <a:off x="7479088"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9" name="Google Shape;8349;p37"/>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0" name="Google Shape;8350;p37"/>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1" name="Google Shape;8351;p37"/>
            <p:cNvSpPr/>
            <p:nvPr/>
          </p:nvSpPr>
          <p:spPr>
            <a:xfrm>
              <a:off x="6850156"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2" name="Google Shape;8352;p37"/>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3" name="Google Shape;8353;p37"/>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4" name="Google Shape;8354;p37"/>
            <p:cNvSpPr/>
            <p:nvPr/>
          </p:nvSpPr>
          <p:spPr>
            <a:xfrm>
              <a:off x="6850156"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5" name="Google Shape;8355;p37"/>
            <p:cNvSpPr/>
            <p:nvPr/>
          </p:nvSpPr>
          <p:spPr>
            <a:xfrm>
              <a:off x="7164684"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6" name="Google Shape;8356;p37"/>
            <p:cNvSpPr/>
            <p:nvPr/>
          </p:nvSpPr>
          <p:spPr>
            <a:xfrm>
              <a:off x="6850156" y="35152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7" name="Google Shape;8357;p37"/>
            <p:cNvSpPr/>
            <p:nvPr/>
          </p:nvSpPr>
          <p:spPr>
            <a:xfrm>
              <a:off x="6693630" y="50657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8" name="Google Shape;8358;p37"/>
            <p:cNvSpPr/>
            <p:nvPr/>
          </p:nvSpPr>
          <p:spPr>
            <a:xfrm>
              <a:off x="7008157"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9" name="Google Shape;8359;p37"/>
            <p:cNvSpPr/>
            <p:nvPr/>
          </p:nvSpPr>
          <p:spPr>
            <a:xfrm>
              <a:off x="6693630" y="19352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0" name="Google Shape;8360;p37"/>
            <p:cNvSpPr/>
            <p:nvPr/>
          </p:nvSpPr>
          <p:spPr>
            <a:xfrm>
              <a:off x="7008157"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1" name="Google Shape;8361;p37"/>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2" name="Google Shape;8362;p37"/>
            <p:cNvSpPr/>
            <p:nvPr/>
          </p:nvSpPr>
          <p:spPr>
            <a:xfrm>
              <a:off x="6538578"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3" name="Google Shape;8363;p37"/>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4" name="Google Shape;8364;p37"/>
            <p:cNvSpPr/>
            <p:nvPr/>
          </p:nvSpPr>
          <p:spPr>
            <a:xfrm>
              <a:off x="6850156"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5" name="Google Shape;8365;p37"/>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6" name="Google Shape;8366;p37"/>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7" name="Google Shape;8367;p37"/>
            <p:cNvSpPr/>
            <p:nvPr/>
          </p:nvSpPr>
          <p:spPr>
            <a:xfrm>
              <a:off x="6850156"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8" name="Google Shape;8368;p37"/>
            <p:cNvSpPr/>
            <p:nvPr/>
          </p:nvSpPr>
          <p:spPr>
            <a:xfrm>
              <a:off x="7164684"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9" name="Google Shape;8369;p37"/>
            <p:cNvSpPr/>
            <p:nvPr/>
          </p:nvSpPr>
          <p:spPr>
            <a:xfrm>
              <a:off x="6850156" y="979106"/>
              <a:ext cx="95218" cy="95218"/>
            </a:xfrm>
            <a:custGeom>
              <a:rect b="b" l="l" r="r" t="t"/>
              <a:pathLst>
                <a:path extrusionOk="0" h="775" w="775">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0" name="Google Shape;8370;p37"/>
            <p:cNvSpPr/>
            <p:nvPr/>
          </p:nvSpPr>
          <p:spPr>
            <a:xfrm>
              <a:off x="6693630" y="1135632"/>
              <a:ext cx="95218" cy="95096"/>
            </a:xfrm>
            <a:custGeom>
              <a:rect b="b" l="l" r="r" t="t"/>
              <a:pathLst>
                <a:path extrusionOk="0" h="774" w="775">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1" name="Google Shape;8371;p37"/>
            <p:cNvSpPr/>
            <p:nvPr/>
          </p:nvSpPr>
          <p:spPr>
            <a:xfrm>
              <a:off x="7008157"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2" name="Google Shape;8372;p37"/>
            <p:cNvSpPr/>
            <p:nvPr/>
          </p:nvSpPr>
          <p:spPr>
            <a:xfrm>
              <a:off x="6693630" y="821105"/>
              <a:ext cx="95218" cy="95218"/>
            </a:xfrm>
            <a:custGeom>
              <a:rect b="b" l="l" r="r" t="t"/>
              <a:pathLst>
                <a:path extrusionOk="0" h="775" w="775">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3" name="Google Shape;8373;p37"/>
            <p:cNvSpPr/>
            <p:nvPr/>
          </p:nvSpPr>
          <p:spPr>
            <a:xfrm>
              <a:off x="7008157"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4" name="Google Shape;8374;p37"/>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5" name="Google Shape;8375;p37"/>
            <p:cNvSpPr/>
            <p:nvPr/>
          </p:nvSpPr>
          <p:spPr>
            <a:xfrm>
              <a:off x="6538578"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6" name="Google Shape;8376;p37"/>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7" name="Google Shape;8377;p37"/>
            <p:cNvSpPr/>
            <p:nvPr/>
          </p:nvSpPr>
          <p:spPr>
            <a:xfrm>
              <a:off x="6850156"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8" name="Google Shape;8378;p37"/>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9" name="Google Shape;8379;p37"/>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0" name="Google Shape;8380;p37"/>
            <p:cNvSpPr/>
            <p:nvPr/>
          </p:nvSpPr>
          <p:spPr>
            <a:xfrm>
              <a:off x="6850156"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1" name="Google Shape;8381;p37"/>
            <p:cNvSpPr/>
            <p:nvPr/>
          </p:nvSpPr>
          <p:spPr>
            <a:xfrm>
              <a:off x="7164684"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2" name="Google Shape;8382;p37"/>
            <p:cNvSpPr/>
            <p:nvPr/>
          </p:nvSpPr>
          <p:spPr>
            <a:xfrm>
              <a:off x="6850156" y="1605089"/>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3" name="Google Shape;8383;p37"/>
            <p:cNvSpPr/>
            <p:nvPr/>
          </p:nvSpPr>
          <p:spPr>
            <a:xfrm>
              <a:off x="6693630" y="1763090"/>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4" name="Google Shape;8384;p37"/>
            <p:cNvSpPr/>
            <p:nvPr/>
          </p:nvSpPr>
          <p:spPr>
            <a:xfrm>
              <a:off x="7008157"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5" name="Google Shape;8385;p37"/>
            <p:cNvSpPr/>
            <p:nvPr/>
          </p:nvSpPr>
          <p:spPr>
            <a:xfrm>
              <a:off x="6693630" y="1448685"/>
              <a:ext cx="95218" cy="95096"/>
            </a:xfrm>
            <a:custGeom>
              <a:rect b="b" l="l" r="r" t="t"/>
              <a:pathLst>
                <a:path extrusionOk="0" h="774"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6" name="Google Shape;8386;p37"/>
            <p:cNvSpPr/>
            <p:nvPr/>
          </p:nvSpPr>
          <p:spPr>
            <a:xfrm>
              <a:off x="7008157"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7" name="Google Shape;8387;p37"/>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8" name="Google Shape;8388;p37"/>
            <p:cNvSpPr/>
            <p:nvPr/>
          </p:nvSpPr>
          <p:spPr>
            <a:xfrm>
              <a:off x="6538578"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9" name="Google Shape;8389;p37"/>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0" name="Google Shape;8390;p37"/>
            <p:cNvSpPr/>
            <p:nvPr/>
          </p:nvSpPr>
          <p:spPr>
            <a:xfrm>
              <a:off x="6850156"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1" name="Google Shape;8391;p37"/>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2" name="Google Shape;8392;p37"/>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3" name="Google Shape;8393;p37"/>
            <p:cNvSpPr/>
            <p:nvPr/>
          </p:nvSpPr>
          <p:spPr>
            <a:xfrm>
              <a:off x="6850156"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4" name="Google Shape;8394;p37"/>
            <p:cNvSpPr/>
            <p:nvPr/>
          </p:nvSpPr>
          <p:spPr>
            <a:xfrm>
              <a:off x="7164684"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5" name="Google Shape;8395;p37"/>
            <p:cNvSpPr/>
            <p:nvPr/>
          </p:nvSpPr>
          <p:spPr>
            <a:xfrm>
              <a:off x="6850156" y="2232670"/>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6" name="Google Shape;8396;p37"/>
            <p:cNvSpPr/>
            <p:nvPr/>
          </p:nvSpPr>
          <p:spPr>
            <a:xfrm>
              <a:off x="6693630" y="2389196"/>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7" name="Google Shape;8397;p37"/>
            <p:cNvSpPr/>
            <p:nvPr/>
          </p:nvSpPr>
          <p:spPr>
            <a:xfrm>
              <a:off x="7008157"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8" name="Google Shape;8398;p37"/>
            <p:cNvSpPr/>
            <p:nvPr/>
          </p:nvSpPr>
          <p:spPr>
            <a:xfrm>
              <a:off x="6693630" y="2076143"/>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9" name="Google Shape;8399;p37"/>
            <p:cNvSpPr/>
            <p:nvPr/>
          </p:nvSpPr>
          <p:spPr>
            <a:xfrm>
              <a:off x="7008157"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0" name="Google Shape;8400;p37"/>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1" name="Google Shape;8401;p37"/>
            <p:cNvSpPr/>
            <p:nvPr/>
          </p:nvSpPr>
          <p:spPr>
            <a:xfrm>
              <a:off x="6538578"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2" name="Google Shape;8402;p37"/>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3" name="Google Shape;8403;p37"/>
            <p:cNvSpPr/>
            <p:nvPr/>
          </p:nvSpPr>
          <p:spPr>
            <a:xfrm>
              <a:off x="6850156"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4" name="Google Shape;8404;p37"/>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5" name="Google Shape;8405;p37"/>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6" name="Google Shape;8406;p37"/>
            <p:cNvSpPr/>
            <p:nvPr/>
          </p:nvSpPr>
          <p:spPr>
            <a:xfrm>
              <a:off x="6850156"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7" name="Google Shape;8407;p37"/>
            <p:cNvSpPr/>
            <p:nvPr/>
          </p:nvSpPr>
          <p:spPr>
            <a:xfrm>
              <a:off x="7164684"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8" name="Google Shape;8408;p37"/>
            <p:cNvSpPr/>
            <p:nvPr/>
          </p:nvSpPr>
          <p:spPr>
            <a:xfrm>
              <a:off x="6850156" y="2860250"/>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9" name="Google Shape;8409;p37"/>
            <p:cNvSpPr/>
            <p:nvPr/>
          </p:nvSpPr>
          <p:spPr>
            <a:xfrm>
              <a:off x="6693630" y="3016777"/>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0" name="Google Shape;8410;p37"/>
            <p:cNvSpPr/>
            <p:nvPr/>
          </p:nvSpPr>
          <p:spPr>
            <a:xfrm>
              <a:off x="7008157"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1" name="Google Shape;8411;p37"/>
            <p:cNvSpPr/>
            <p:nvPr/>
          </p:nvSpPr>
          <p:spPr>
            <a:xfrm>
              <a:off x="6693630" y="2705198"/>
              <a:ext cx="95218" cy="93744"/>
            </a:xfrm>
            <a:custGeom>
              <a:rect b="b" l="l" r="r" t="t"/>
              <a:pathLst>
                <a:path extrusionOk="0" h="763" w="775">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2" name="Google Shape;8412;p37"/>
            <p:cNvSpPr/>
            <p:nvPr/>
          </p:nvSpPr>
          <p:spPr>
            <a:xfrm>
              <a:off x="7008157"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3" name="Google Shape;8413;p37"/>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4" name="Google Shape;8414;p37"/>
            <p:cNvSpPr/>
            <p:nvPr/>
          </p:nvSpPr>
          <p:spPr>
            <a:xfrm>
              <a:off x="6538578"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5" name="Google Shape;8415;p37"/>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6" name="Google Shape;8416;p37"/>
            <p:cNvSpPr/>
            <p:nvPr/>
          </p:nvSpPr>
          <p:spPr>
            <a:xfrm>
              <a:off x="6850156"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7" name="Google Shape;8417;p37"/>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8" name="Google Shape;8418;p37"/>
            <p:cNvSpPr/>
            <p:nvPr/>
          </p:nvSpPr>
          <p:spPr>
            <a:xfrm>
              <a:off x="7164684"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9" name="Google Shape;8419;p37"/>
            <p:cNvSpPr/>
            <p:nvPr/>
          </p:nvSpPr>
          <p:spPr>
            <a:xfrm>
              <a:off x="6850156" y="348930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0" name="Google Shape;8420;p37"/>
            <p:cNvSpPr/>
            <p:nvPr/>
          </p:nvSpPr>
          <p:spPr>
            <a:xfrm>
              <a:off x="6693630" y="364435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1" name="Google Shape;8421;p37"/>
            <p:cNvSpPr/>
            <p:nvPr/>
          </p:nvSpPr>
          <p:spPr>
            <a:xfrm>
              <a:off x="7008157"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2" name="Google Shape;8422;p37"/>
            <p:cNvSpPr/>
            <p:nvPr/>
          </p:nvSpPr>
          <p:spPr>
            <a:xfrm>
              <a:off x="6693630" y="33313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3" name="Google Shape;8423;p37"/>
            <p:cNvSpPr/>
            <p:nvPr/>
          </p:nvSpPr>
          <p:spPr>
            <a:xfrm>
              <a:off x="7008157"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4" name="Google Shape;8424;p37"/>
            <p:cNvSpPr/>
            <p:nvPr/>
          </p:nvSpPr>
          <p:spPr>
            <a:xfrm>
              <a:off x="6538578"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5" name="Google Shape;8425;p37"/>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6" name="Google Shape;8426;p37"/>
            <p:cNvSpPr/>
            <p:nvPr/>
          </p:nvSpPr>
          <p:spPr>
            <a:xfrm>
              <a:off x="6850156"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7" name="Google Shape;8427;p37"/>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8" name="Google Shape;8428;p37"/>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9" name="Google Shape;8429;p37"/>
            <p:cNvSpPr/>
            <p:nvPr/>
          </p:nvSpPr>
          <p:spPr>
            <a:xfrm>
              <a:off x="6222576"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0" name="Google Shape;8430;p37"/>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1" name="Google Shape;8431;p37"/>
            <p:cNvSpPr/>
            <p:nvPr/>
          </p:nvSpPr>
          <p:spPr>
            <a:xfrm>
              <a:off x="6222576"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2" name="Google Shape;8432;p37"/>
            <p:cNvSpPr/>
            <p:nvPr/>
          </p:nvSpPr>
          <p:spPr>
            <a:xfrm>
              <a:off x="6538578"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3" name="Google Shape;8433;p37"/>
            <p:cNvSpPr/>
            <p:nvPr/>
          </p:nvSpPr>
          <p:spPr>
            <a:xfrm>
              <a:off x="6222576"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4" name="Google Shape;8434;p37"/>
            <p:cNvSpPr/>
            <p:nvPr/>
          </p:nvSpPr>
          <p:spPr>
            <a:xfrm>
              <a:off x="6066049" y="50657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5" name="Google Shape;8435;p37"/>
            <p:cNvSpPr/>
            <p:nvPr/>
          </p:nvSpPr>
          <p:spPr>
            <a:xfrm>
              <a:off x="6380577" y="50657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6" name="Google Shape;8436;p37"/>
            <p:cNvSpPr/>
            <p:nvPr/>
          </p:nvSpPr>
          <p:spPr>
            <a:xfrm>
              <a:off x="6066049" y="19352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7" name="Google Shape;8437;p37"/>
            <p:cNvSpPr/>
            <p:nvPr/>
          </p:nvSpPr>
          <p:spPr>
            <a:xfrm>
              <a:off x="6380577" y="19352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8" name="Google Shape;8438;p37"/>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9" name="Google Shape;8439;p37"/>
            <p:cNvSpPr/>
            <p:nvPr/>
          </p:nvSpPr>
          <p:spPr>
            <a:xfrm>
              <a:off x="6222576"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0" name="Google Shape;8440;p37"/>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1" name="Google Shape;8441;p37"/>
            <p:cNvSpPr/>
            <p:nvPr/>
          </p:nvSpPr>
          <p:spPr>
            <a:xfrm>
              <a:off x="6222576"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2" name="Google Shape;8442;p37"/>
            <p:cNvSpPr/>
            <p:nvPr/>
          </p:nvSpPr>
          <p:spPr>
            <a:xfrm>
              <a:off x="6538578"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3" name="Google Shape;8443;p37"/>
            <p:cNvSpPr/>
            <p:nvPr/>
          </p:nvSpPr>
          <p:spPr>
            <a:xfrm>
              <a:off x="6222576"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4" name="Google Shape;8444;p37"/>
            <p:cNvSpPr/>
            <p:nvPr/>
          </p:nvSpPr>
          <p:spPr>
            <a:xfrm>
              <a:off x="6066049" y="1135632"/>
              <a:ext cx="95218" cy="95096"/>
            </a:xfrm>
            <a:custGeom>
              <a:rect b="b" l="l" r="r" t="t"/>
              <a:pathLst>
                <a:path extrusionOk="0" h="774" w="775">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5" name="Google Shape;8445;p37"/>
            <p:cNvSpPr/>
            <p:nvPr/>
          </p:nvSpPr>
          <p:spPr>
            <a:xfrm>
              <a:off x="6380577" y="1135632"/>
              <a:ext cx="95218" cy="95096"/>
            </a:xfrm>
            <a:custGeom>
              <a:rect b="b" l="l" r="r" t="t"/>
              <a:pathLst>
                <a:path extrusionOk="0" h="774" w="775">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6" name="Google Shape;8446;p37"/>
            <p:cNvSpPr/>
            <p:nvPr/>
          </p:nvSpPr>
          <p:spPr>
            <a:xfrm>
              <a:off x="6066049" y="821105"/>
              <a:ext cx="95218" cy="95218"/>
            </a:xfrm>
            <a:custGeom>
              <a:rect b="b" l="l" r="r" t="t"/>
              <a:pathLst>
                <a:path extrusionOk="0" h="775" w="775">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7" name="Google Shape;8447;p37"/>
            <p:cNvSpPr/>
            <p:nvPr/>
          </p:nvSpPr>
          <p:spPr>
            <a:xfrm>
              <a:off x="6380577" y="821105"/>
              <a:ext cx="95218" cy="95218"/>
            </a:xfrm>
            <a:custGeom>
              <a:rect b="b" l="l" r="r" t="t"/>
              <a:pathLst>
                <a:path extrusionOk="0" h="775" w="775">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8" name="Google Shape;8448;p37"/>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9" name="Google Shape;8449;p37"/>
            <p:cNvSpPr/>
            <p:nvPr/>
          </p:nvSpPr>
          <p:spPr>
            <a:xfrm>
              <a:off x="6222576"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0" name="Google Shape;8450;p37"/>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1" name="Google Shape;8451;p37"/>
            <p:cNvSpPr/>
            <p:nvPr/>
          </p:nvSpPr>
          <p:spPr>
            <a:xfrm>
              <a:off x="6222576"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2" name="Google Shape;8452;p37"/>
            <p:cNvSpPr/>
            <p:nvPr/>
          </p:nvSpPr>
          <p:spPr>
            <a:xfrm>
              <a:off x="6538578"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3" name="Google Shape;8453;p37"/>
            <p:cNvSpPr/>
            <p:nvPr/>
          </p:nvSpPr>
          <p:spPr>
            <a:xfrm>
              <a:off x="6222576"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4" name="Google Shape;8454;p37"/>
            <p:cNvSpPr/>
            <p:nvPr/>
          </p:nvSpPr>
          <p:spPr>
            <a:xfrm>
              <a:off x="6066049" y="1763090"/>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5" name="Google Shape;8455;p37"/>
            <p:cNvSpPr/>
            <p:nvPr/>
          </p:nvSpPr>
          <p:spPr>
            <a:xfrm>
              <a:off x="6380577" y="1763090"/>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6" name="Google Shape;8456;p37"/>
            <p:cNvSpPr/>
            <p:nvPr/>
          </p:nvSpPr>
          <p:spPr>
            <a:xfrm>
              <a:off x="6066049" y="1448685"/>
              <a:ext cx="95218" cy="95096"/>
            </a:xfrm>
            <a:custGeom>
              <a:rect b="b" l="l" r="r" t="t"/>
              <a:pathLst>
                <a:path extrusionOk="0" h="774"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7" name="Google Shape;8457;p37"/>
            <p:cNvSpPr/>
            <p:nvPr/>
          </p:nvSpPr>
          <p:spPr>
            <a:xfrm>
              <a:off x="6380577" y="1448685"/>
              <a:ext cx="95218" cy="95096"/>
            </a:xfrm>
            <a:custGeom>
              <a:rect b="b" l="l" r="r" t="t"/>
              <a:pathLst>
                <a:path extrusionOk="0" h="774"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8" name="Google Shape;8458;p37"/>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9" name="Google Shape;8459;p37"/>
            <p:cNvSpPr/>
            <p:nvPr/>
          </p:nvSpPr>
          <p:spPr>
            <a:xfrm>
              <a:off x="6222576"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0" name="Google Shape;8460;p37"/>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1" name="Google Shape;8461;p37"/>
            <p:cNvSpPr/>
            <p:nvPr/>
          </p:nvSpPr>
          <p:spPr>
            <a:xfrm>
              <a:off x="6222576"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2" name="Google Shape;8462;p37"/>
            <p:cNvSpPr/>
            <p:nvPr/>
          </p:nvSpPr>
          <p:spPr>
            <a:xfrm>
              <a:off x="6538578"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3" name="Google Shape;8463;p37"/>
            <p:cNvSpPr/>
            <p:nvPr/>
          </p:nvSpPr>
          <p:spPr>
            <a:xfrm>
              <a:off x="6222576"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4" name="Google Shape;8464;p37"/>
            <p:cNvSpPr/>
            <p:nvPr/>
          </p:nvSpPr>
          <p:spPr>
            <a:xfrm>
              <a:off x="6066049" y="2389196"/>
              <a:ext cx="95218" cy="95218"/>
            </a:xfrm>
            <a:custGeom>
              <a:rect b="b" l="l" r="r" t="t"/>
              <a:pathLst>
                <a:path extrusionOk="0" h="775" w="775">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5" name="Google Shape;8465;p37"/>
            <p:cNvSpPr/>
            <p:nvPr/>
          </p:nvSpPr>
          <p:spPr>
            <a:xfrm>
              <a:off x="6380577" y="2389196"/>
              <a:ext cx="95218" cy="95218"/>
            </a:xfrm>
            <a:custGeom>
              <a:rect b="b" l="l" r="r" t="t"/>
              <a:pathLst>
                <a:path extrusionOk="0" h="775" w="775">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6" name="Google Shape;8466;p37"/>
            <p:cNvSpPr/>
            <p:nvPr/>
          </p:nvSpPr>
          <p:spPr>
            <a:xfrm>
              <a:off x="6066049" y="2076143"/>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7" name="Google Shape;8467;p37"/>
            <p:cNvSpPr/>
            <p:nvPr/>
          </p:nvSpPr>
          <p:spPr>
            <a:xfrm>
              <a:off x="6380577" y="2076143"/>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8" name="Google Shape;8468;p37"/>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9" name="Google Shape;8469;p37"/>
            <p:cNvSpPr/>
            <p:nvPr/>
          </p:nvSpPr>
          <p:spPr>
            <a:xfrm>
              <a:off x="6222576"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0" name="Google Shape;8470;p37"/>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1" name="Google Shape;8471;p37"/>
            <p:cNvSpPr/>
            <p:nvPr/>
          </p:nvSpPr>
          <p:spPr>
            <a:xfrm>
              <a:off x="6222576"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2" name="Google Shape;8472;p37"/>
            <p:cNvSpPr/>
            <p:nvPr/>
          </p:nvSpPr>
          <p:spPr>
            <a:xfrm>
              <a:off x="6538578"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3" name="Google Shape;8473;p37"/>
            <p:cNvSpPr/>
            <p:nvPr/>
          </p:nvSpPr>
          <p:spPr>
            <a:xfrm>
              <a:off x="6222576"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4" name="Google Shape;8474;p37"/>
            <p:cNvSpPr/>
            <p:nvPr/>
          </p:nvSpPr>
          <p:spPr>
            <a:xfrm>
              <a:off x="6066049" y="3016777"/>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5" name="Google Shape;8475;p37"/>
            <p:cNvSpPr/>
            <p:nvPr/>
          </p:nvSpPr>
          <p:spPr>
            <a:xfrm>
              <a:off x="6380577" y="3016777"/>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6" name="Google Shape;8476;p37"/>
            <p:cNvSpPr/>
            <p:nvPr/>
          </p:nvSpPr>
          <p:spPr>
            <a:xfrm>
              <a:off x="6066049" y="2705198"/>
              <a:ext cx="95218" cy="93744"/>
            </a:xfrm>
            <a:custGeom>
              <a:rect b="b" l="l" r="r" t="t"/>
              <a:pathLst>
                <a:path extrusionOk="0" h="763" w="775">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7" name="Google Shape;8477;p37"/>
            <p:cNvSpPr/>
            <p:nvPr/>
          </p:nvSpPr>
          <p:spPr>
            <a:xfrm>
              <a:off x="6380577" y="2705198"/>
              <a:ext cx="95218" cy="93744"/>
            </a:xfrm>
            <a:custGeom>
              <a:rect b="b" l="l" r="r" t="t"/>
              <a:pathLst>
                <a:path extrusionOk="0" h="763" w="775">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8" name="Google Shape;8478;p37"/>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9" name="Google Shape;8479;p37"/>
            <p:cNvSpPr/>
            <p:nvPr/>
          </p:nvSpPr>
          <p:spPr>
            <a:xfrm>
              <a:off x="6222576"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0" name="Google Shape;8480;p37"/>
            <p:cNvSpPr/>
            <p:nvPr/>
          </p:nvSpPr>
          <p:spPr>
            <a:xfrm>
              <a:off x="6538578"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1" name="Google Shape;8481;p37"/>
            <p:cNvSpPr/>
            <p:nvPr/>
          </p:nvSpPr>
          <p:spPr>
            <a:xfrm>
              <a:off x="6222576"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2" name="Google Shape;8482;p37"/>
            <p:cNvSpPr/>
            <p:nvPr/>
          </p:nvSpPr>
          <p:spPr>
            <a:xfrm>
              <a:off x="6066049" y="364435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3" name="Google Shape;8483;p37"/>
            <p:cNvSpPr/>
            <p:nvPr/>
          </p:nvSpPr>
          <p:spPr>
            <a:xfrm>
              <a:off x="6380577" y="364435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4" name="Google Shape;8484;p37"/>
            <p:cNvSpPr/>
            <p:nvPr/>
          </p:nvSpPr>
          <p:spPr>
            <a:xfrm>
              <a:off x="6066049" y="333130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5" name="Google Shape;8485;p37"/>
            <p:cNvSpPr/>
            <p:nvPr/>
          </p:nvSpPr>
          <p:spPr>
            <a:xfrm>
              <a:off x="6380577" y="333130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6" name="Google Shape;8486;p37"/>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7" name="Google Shape;8487;p37"/>
            <p:cNvSpPr/>
            <p:nvPr/>
          </p:nvSpPr>
          <p:spPr>
            <a:xfrm>
              <a:off x="6222576"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8" name="Google Shape;8488;p37"/>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9" name="Google Shape;8489;p37"/>
            <p:cNvSpPr/>
            <p:nvPr/>
          </p:nvSpPr>
          <p:spPr>
            <a:xfrm>
              <a:off x="9048777"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0" name="Google Shape;8490;p37"/>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1" name="Google Shape;8491;p37"/>
            <p:cNvSpPr/>
            <p:nvPr/>
          </p:nvSpPr>
          <p:spPr>
            <a:xfrm>
              <a:off x="9048777"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2" name="Google Shape;8492;p37"/>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3" name="Google Shape;8493;p37"/>
            <p:cNvSpPr/>
            <p:nvPr/>
          </p:nvSpPr>
          <p:spPr>
            <a:xfrm>
              <a:off x="9048777"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4" name="Google Shape;8494;p37"/>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5" name="Google Shape;8495;p37"/>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6" name="Google Shape;8496;p37"/>
            <p:cNvSpPr/>
            <p:nvPr/>
          </p:nvSpPr>
          <p:spPr>
            <a:xfrm>
              <a:off x="8734250"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7" name="Google Shape;8497;p37"/>
            <p:cNvSpPr/>
            <p:nvPr/>
          </p:nvSpPr>
          <p:spPr>
            <a:xfrm>
              <a:off x="9048777"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8" name="Google Shape;8498;p37"/>
            <p:cNvSpPr/>
            <p:nvPr/>
          </p:nvSpPr>
          <p:spPr>
            <a:xfrm>
              <a:off x="8734250"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9" name="Google Shape;8499;p37"/>
            <p:cNvSpPr/>
            <p:nvPr/>
          </p:nvSpPr>
          <p:spPr>
            <a:xfrm>
              <a:off x="8576249" y="3942790"/>
              <a:ext cx="95218" cy="95218"/>
            </a:xfrm>
            <a:custGeom>
              <a:rect b="b" l="l" r="r" t="t"/>
              <a:pathLst>
                <a:path extrusionOk="0" h="775"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0" name="Google Shape;8500;p37"/>
            <p:cNvSpPr/>
            <p:nvPr/>
          </p:nvSpPr>
          <p:spPr>
            <a:xfrm>
              <a:off x="8890776" y="3942790"/>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1" name="Google Shape;8501;p37"/>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2" name="Google Shape;8502;p37"/>
            <p:cNvSpPr/>
            <p:nvPr/>
          </p:nvSpPr>
          <p:spPr>
            <a:xfrm>
              <a:off x="8419722"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3" name="Google Shape;8503;p37"/>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4" name="Google Shape;8504;p37"/>
            <p:cNvSpPr/>
            <p:nvPr/>
          </p:nvSpPr>
          <p:spPr>
            <a:xfrm>
              <a:off x="8734250"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5" name="Google Shape;8505;p37"/>
            <p:cNvSpPr/>
            <p:nvPr/>
          </p:nvSpPr>
          <p:spPr>
            <a:xfrm>
              <a:off x="9048777"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6" name="Google Shape;8506;p37"/>
            <p:cNvSpPr/>
            <p:nvPr/>
          </p:nvSpPr>
          <p:spPr>
            <a:xfrm>
              <a:off x="8734250"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7" name="Google Shape;8507;p37"/>
            <p:cNvSpPr/>
            <p:nvPr/>
          </p:nvSpPr>
          <p:spPr>
            <a:xfrm>
              <a:off x="8576249" y="4570248"/>
              <a:ext cx="95218" cy="93744"/>
            </a:xfrm>
            <a:custGeom>
              <a:rect b="b" l="l" r="r" t="t"/>
              <a:pathLst>
                <a:path extrusionOk="0" h="763" w="775">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8" name="Google Shape;8508;p37"/>
            <p:cNvSpPr/>
            <p:nvPr/>
          </p:nvSpPr>
          <p:spPr>
            <a:xfrm>
              <a:off x="8890776" y="4570248"/>
              <a:ext cx="95218" cy="93744"/>
            </a:xfrm>
            <a:custGeom>
              <a:rect b="b" l="l" r="r" t="t"/>
              <a:pathLst>
                <a:path extrusionOk="0" h="763" w="775">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9" name="Google Shape;8509;p37"/>
            <p:cNvSpPr/>
            <p:nvPr/>
          </p:nvSpPr>
          <p:spPr>
            <a:xfrm>
              <a:off x="8576249" y="4257195"/>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0" name="Google Shape;8510;p37"/>
            <p:cNvSpPr/>
            <p:nvPr/>
          </p:nvSpPr>
          <p:spPr>
            <a:xfrm>
              <a:off x="8890776" y="4257195"/>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1" name="Google Shape;8511;p37"/>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2" name="Google Shape;8512;p37"/>
            <p:cNvSpPr/>
            <p:nvPr/>
          </p:nvSpPr>
          <p:spPr>
            <a:xfrm>
              <a:off x="8419722"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3" name="Google Shape;8513;p37"/>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4" name="Google Shape;8514;p37"/>
            <p:cNvSpPr/>
            <p:nvPr/>
          </p:nvSpPr>
          <p:spPr>
            <a:xfrm>
              <a:off x="8734250"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5" name="Google Shape;8515;p37"/>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6" name="Google Shape;8516;p37"/>
            <p:cNvSpPr/>
            <p:nvPr/>
          </p:nvSpPr>
          <p:spPr>
            <a:xfrm>
              <a:off x="9048777"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7" name="Google Shape;8517;p37"/>
            <p:cNvSpPr/>
            <p:nvPr/>
          </p:nvSpPr>
          <p:spPr>
            <a:xfrm>
              <a:off x="8734250"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8" name="Google Shape;8518;p37"/>
            <p:cNvSpPr/>
            <p:nvPr/>
          </p:nvSpPr>
          <p:spPr>
            <a:xfrm>
              <a:off x="8576249" y="4884775"/>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9" name="Google Shape;8519;p37"/>
            <p:cNvSpPr/>
            <p:nvPr/>
          </p:nvSpPr>
          <p:spPr>
            <a:xfrm>
              <a:off x="8890776" y="4884775"/>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0" name="Google Shape;8520;p37"/>
            <p:cNvSpPr/>
            <p:nvPr/>
          </p:nvSpPr>
          <p:spPr>
            <a:xfrm>
              <a:off x="8419722"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1" name="Google Shape;8521;p37"/>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2" name="Google Shape;8522;p37"/>
            <p:cNvSpPr/>
            <p:nvPr/>
          </p:nvSpPr>
          <p:spPr>
            <a:xfrm>
              <a:off x="8734250"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3" name="Google Shape;8523;p37"/>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4" name="Google Shape;8524;p37"/>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5" name="Google Shape;8525;p37"/>
            <p:cNvSpPr/>
            <p:nvPr/>
          </p:nvSpPr>
          <p:spPr>
            <a:xfrm>
              <a:off x="8106669"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6" name="Google Shape;8526;p37"/>
            <p:cNvSpPr/>
            <p:nvPr/>
          </p:nvSpPr>
          <p:spPr>
            <a:xfrm>
              <a:off x="8419722"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7" name="Google Shape;8527;p37"/>
            <p:cNvSpPr/>
            <p:nvPr/>
          </p:nvSpPr>
          <p:spPr>
            <a:xfrm>
              <a:off x="8106669" y="3784789"/>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8" name="Google Shape;8528;p37"/>
            <p:cNvSpPr/>
            <p:nvPr/>
          </p:nvSpPr>
          <p:spPr>
            <a:xfrm>
              <a:off x="7950142" y="3942790"/>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9" name="Google Shape;8529;p37"/>
            <p:cNvSpPr/>
            <p:nvPr/>
          </p:nvSpPr>
          <p:spPr>
            <a:xfrm>
              <a:off x="8263196"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0" name="Google Shape;8530;p37"/>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1" name="Google Shape;8531;p37"/>
            <p:cNvSpPr/>
            <p:nvPr/>
          </p:nvSpPr>
          <p:spPr>
            <a:xfrm>
              <a:off x="7792142"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2" name="Google Shape;8532;p37"/>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3" name="Google Shape;8533;p37"/>
            <p:cNvSpPr/>
            <p:nvPr/>
          </p:nvSpPr>
          <p:spPr>
            <a:xfrm>
              <a:off x="8106669"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4" name="Google Shape;8534;p37"/>
            <p:cNvSpPr/>
            <p:nvPr/>
          </p:nvSpPr>
          <p:spPr>
            <a:xfrm>
              <a:off x="8419722"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5" name="Google Shape;8535;p37"/>
            <p:cNvSpPr/>
            <p:nvPr/>
          </p:nvSpPr>
          <p:spPr>
            <a:xfrm>
              <a:off x="8106669" y="4413721"/>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6" name="Google Shape;8536;p37"/>
            <p:cNvSpPr/>
            <p:nvPr/>
          </p:nvSpPr>
          <p:spPr>
            <a:xfrm>
              <a:off x="7950142" y="4570248"/>
              <a:ext cx="95218" cy="93744"/>
            </a:xfrm>
            <a:custGeom>
              <a:rect b="b" l="l" r="r" t="t"/>
              <a:pathLst>
                <a:path extrusionOk="0" h="763" w="775">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7" name="Google Shape;8537;p37"/>
            <p:cNvSpPr/>
            <p:nvPr/>
          </p:nvSpPr>
          <p:spPr>
            <a:xfrm>
              <a:off x="8263196"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8" name="Google Shape;8538;p37"/>
            <p:cNvSpPr/>
            <p:nvPr/>
          </p:nvSpPr>
          <p:spPr>
            <a:xfrm>
              <a:off x="7950142" y="4257195"/>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9" name="Google Shape;8539;p37"/>
            <p:cNvSpPr/>
            <p:nvPr/>
          </p:nvSpPr>
          <p:spPr>
            <a:xfrm>
              <a:off x="8263196"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0" name="Google Shape;8540;p37"/>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1" name="Google Shape;8541;p37"/>
            <p:cNvSpPr/>
            <p:nvPr/>
          </p:nvSpPr>
          <p:spPr>
            <a:xfrm>
              <a:off x="7792142"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2" name="Google Shape;8542;p37"/>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3" name="Google Shape;8543;p37"/>
            <p:cNvSpPr/>
            <p:nvPr/>
          </p:nvSpPr>
          <p:spPr>
            <a:xfrm>
              <a:off x="8106669"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4" name="Google Shape;8544;p37"/>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5" name="Google Shape;8545;p37"/>
            <p:cNvSpPr/>
            <p:nvPr/>
          </p:nvSpPr>
          <p:spPr>
            <a:xfrm>
              <a:off x="8419722"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6" name="Google Shape;8546;p37"/>
            <p:cNvSpPr/>
            <p:nvPr/>
          </p:nvSpPr>
          <p:spPr>
            <a:xfrm>
              <a:off x="8106669" y="5041302"/>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7" name="Google Shape;8547;p37"/>
            <p:cNvSpPr/>
            <p:nvPr/>
          </p:nvSpPr>
          <p:spPr>
            <a:xfrm>
              <a:off x="7950142" y="4884775"/>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8" name="Google Shape;8548;p37"/>
            <p:cNvSpPr/>
            <p:nvPr/>
          </p:nvSpPr>
          <p:spPr>
            <a:xfrm>
              <a:off x="8263196"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9" name="Google Shape;8549;p37"/>
            <p:cNvSpPr/>
            <p:nvPr/>
          </p:nvSpPr>
          <p:spPr>
            <a:xfrm>
              <a:off x="7792142"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0" name="Google Shape;8550;p37"/>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1" name="Google Shape;8551;p37"/>
            <p:cNvSpPr/>
            <p:nvPr/>
          </p:nvSpPr>
          <p:spPr>
            <a:xfrm>
              <a:off x="8106669"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2" name="Google Shape;8552;p37"/>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3" name="Google Shape;8553;p37"/>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4" name="Google Shape;8554;p37"/>
            <p:cNvSpPr/>
            <p:nvPr/>
          </p:nvSpPr>
          <p:spPr>
            <a:xfrm>
              <a:off x="7479088"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5" name="Google Shape;8555;p37"/>
            <p:cNvSpPr/>
            <p:nvPr/>
          </p:nvSpPr>
          <p:spPr>
            <a:xfrm>
              <a:off x="7792142"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6" name="Google Shape;8556;p37"/>
            <p:cNvSpPr/>
            <p:nvPr/>
          </p:nvSpPr>
          <p:spPr>
            <a:xfrm>
              <a:off x="7479088" y="3784789"/>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7" name="Google Shape;8557;p37"/>
            <p:cNvSpPr/>
            <p:nvPr/>
          </p:nvSpPr>
          <p:spPr>
            <a:xfrm>
              <a:off x="7322562" y="3942790"/>
              <a:ext cx="95218" cy="95218"/>
            </a:xfrm>
            <a:custGeom>
              <a:rect b="b" l="l" r="r" t="t"/>
              <a:pathLst>
                <a:path extrusionOk="0" h="775"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8" name="Google Shape;8558;p37"/>
            <p:cNvSpPr/>
            <p:nvPr/>
          </p:nvSpPr>
          <p:spPr>
            <a:xfrm>
              <a:off x="7635615" y="3942790"/>
              <a:ext cx="93744" cy="95218"/>
            </a:xfrm>
            <a:custGeom>
              <a:rect b="b" l="l" r="r" t="t"/>
              <a:pathLst>
                <a:path extrusionOk="0" h="775"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9" name="Google Shape;8559;p37"/>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0" name="Google Shape;8560;p37"/>
            <p:cNvSpPr/>
            <p:nvPr/>
          </p:nvSpPr>
          <p:spPr>
            <a:xfrm>
              <a:off x="7164684"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1" name="Google Shape;8561;p37"/>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2" name="Google Shape;8562;p37"/>
            <p:cNvSpPr/>
            <p:nvPr/>
          </p:nvSpPr>
          <p:spPr>
            <a:xfrm>
              <a:off x="7479088"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3" name="Google Shape;8563;p37"/>
            <p:cNvSpPr/>
            <p:nvPr/>
          </p:nvSpPr>
          <p:spPr>
            <a:xfrm>
              <a:off x="7792142"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4" name="Google Shape;8564;p37"/>
            <p:cNvSpPr/>
            <p:nvPr/>
          </p:nvSpPr>
          <p:spPr>
            <a:xfrm>
              <a:off x="7479088" y="4413721"/>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5" name="Google Shape;8565;p37"/>
            <p:cNvSpPr/>
            <p:nvPr/>
          </p:nvSpPr>
          <p:spPr>
            <a:xfrm>
              <a:off x="7322562" y="4570248"/>
              <a:ext cx="95218" cy="93744"/>
            </a:xfrm>
            <a:custGeom>
              <a:rect b="b" l="l" r="r" t="t"/>
              <a:pathLst>
                <a:path extrusionOk="0" h="763" w="775">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6" name="Google Shape;8566;p37"/>
            <p:cNvSpPr/>
            <p:nvPr/>
          </p:nvSpPr>
          <p:spPr>
            <a:xfrm>
              <a:off x="7635615" y="4570248"/>
              <a:ext cx="93744" cy="93744"/>
            </a:xfrm>
            <a:custGeom>
              <a:rect b="b" l="l" r="r" t="t"/>
              <a:pathLst>
                <a:path extrusionOk="0" h="763" w="763">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7" name="Google Shape;8567;p37"/>
            <p:cNvSpPr/>
            <p:nvPr/>
          </p:nvSpPr>
          <p:spPr>
            <a:xfrm>
              <a:off x="7322562" y="4257195"/>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8" name="Google Shape;8568;p37"/>
            <p:cNvSpPr/>
            <p:nvPr/>
          </p:nvSpPr>
          <p:spPr>
            <a:xfrm>
              <a:off x="7635615" y="4257195"/>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9" name="Google Shape;8569;p37"/>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0" name="Google Shape;8570;p37"/>
            <p:cNvSpPr/>
            <p:nvPr/>
          </p:nvSpPr>
          <p:spPr>
            <a:xfrm>
              <a:off x="7164684"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1" name="Google Shape;8571;p37"/>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2" name="Google Shape;8572;p37"/>
            <p:cNvSpPr/>
            <p:nvPr/>
          </p:nvSpPr>
          <p:spPr>
            <a:xfrm>
              <a:off x="7479088"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3" name="Google Shape;8573;p37"/>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4" name="Google Shape;8574;p37"/>
            <p:cNvSpPr/>
            <p:nvPr/>
          </p:nvSpPr>
          <p:spPr>
            <a:xfrm>
              <a:off x="7792142"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5" name="Google Shape;8575;p37"/>
            <p:cNvSpPr/>
            <p:nvPr/>
          </p:nvSpPr>
          <p:spPr>
            <a:xfrm>
              <a:off x="7479088" y="5041302"/>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6" name="Google Shape;8576;p37"/>
            <p:cNvSpPr/>
            <p:nvPr/>
          </p:nvSpPr>
          <p:spPr>
            <a:xfrm>
              <a:off x="7322562" y="4884775"/>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7" name="Google Shape;8577;p37"/>
            <p:cNvSpPr/>
            <p:nvPr/>
          </p:nvSpPr>
          <p:spPr>
            <a:xfrm>
              <a:off x="7635615" y="4884775"/>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8" name="Google Shape;8578;p37"/>
            <p:cNvSpPr/>
            <p:nvPr/>
          </p:nvSpPr>
          <p:spPr>
            <a:xfrm>
              <a:off x="7164684"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9" name="Google Shape;8579;p37"/>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0" name="Google Shape;8580;p37"/>
            <p:cNvSpPr/>
            <p:nvPr/>
          </p:nvSpPr>
          <p:spPr>
            <a:xfrm>
              <a:off x="7479088"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1" name="Google Shape;8581;p37"/>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2" name="Google Shape;8582;p37"/>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3" name="Google Shape;8583;p37"/>
            <p:cNvSpPr/>
            <p:nvPr/>
          </p:nvSpPr>
          <p:spPr>
            <a:xfrm>
              <a:off x="6850156"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4" name="Google Shape;8584;p37"/>
            <p:cNvSpPr/>
            <p:nvPr/>
          </p:nvSpPr>
          <p:spPr>
            <a:xfrm>
              <a:off x="7164684"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5" name="Google Shape;8585;p37"/>
            <p:cNvSpPr/>
            <p:nvPr/>
          </p:nvSpPr>
          <p:spPr>
            <a:xfrm>
              <a:off x="6850156" y="3784789"/>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6" name="Google Shape;8586;p37"/>
            <p:cNvSpPr/>
            <p:nvPr/>
          </p:nvSpPr>
          <p:spPr>
            <a:xfrm>
              <a:off x="6693630" y="3942790"/>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7" name="Google Shape;8587;p37"/>
            <p:cNvSpPr/>
            <p:nvPr/>
          </p:nvSpPr>
          <p:spPr>
            <a:xfrm>
              <a:off x="7008157"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8" name="Google Shape;8588;p37"/>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9" name="Google Shape;8589;p37"/>
            <p:cNvSpPr/>
            <p:nvPr/>
          </p:nvSpPr>
          <p:spPr>
            <a:xfrm>
              <a:off x="6538578"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0" name="Google Shape;8590;p37"/>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1" name="Google Shape;8591;p37"/>
            <p:cNvSpPr/>
            <p:nvPr/>
          </p:nvSpPr>
          <p:spPr>
            <a:xfrm>
              <a:off x="6850156"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2" name="Google Shape;8592;p37"/>
            <p:cNvSpPr/>
            <p:nvPr/>
          </p:nvSpPr>
          <p:spPr>
            <a:xfrm>
              <a:off x="7164684"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3" name="Google Shape;8593;p37"/>
            <p:cNvSpPr/>
            <p:nvPr/>
          </p:nvSpPr>
          <p:spPr>
            <a:xfrm>
              <a:off x="6850156" y="4413721"/>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4" name="Google Shape;8594;p37"/>
            <p:cNvSpPr/>
            <p:nvPr/>
          </p:nvSpPr>
          <p:spPr>
            <a:xfrm>
              <a:off x="6693630" y="4570248"/>
              <a:ext cx="95218" cy="93744"/>
            </a:xfrm>
            <a:custGeom>
              <a:rect b="b" l="l" r="r" t="t"/>
              <a:pathLst>
                <a:path extrusionOk="0" h="763" w="775">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5" name="Google Shape;8595;p37"/>
            <p:cNvSpPr/>
            <p:nvPr/>
          </p:nvSpPr>
          <p:spPr>
            <a:xfrm>
              <a:off x="7008157"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6" name="Google Shape;8596;p37"/>
            <p:cNvSpPr/>
            <p:nvPr/>
          </p:nvSpPr>
          <p:spPr>
            <a:xfrm>
              <a:off x="6693630" y="4257195"/>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7" name="Google Shape;8597;p37"/>
            <p:cNvSpPr/>
            <p:nvPr/>
          </p:nvSpPr>
          <p:spPr>
            <a:xfrm>
              <a:off x="7008157"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8" name="Google Shape;8598;p37"/>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9" name="Google Shape;8599;p37"/>
            <p:cNvSpPr/>
            <p:nvPr/>
          </p:nvSpPr>
          <p:spPr>
            <a:xfrm>
              <a:off x="6538578"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0" name="Google Shape;8600;p37"/>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1" name="Google Shape;8601;p37"/>
            <p:cNvSpPr/>
            <p:nvPr/>
          </p:nvSpPr>
          <p:spPr>
            <a:xfrm>
              <a:off x="6850156"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2" name="Google Shape;8602;p37"/>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3" name="Google Shape;8603;p37"/>
            <p:cNvSpPr/>
            <p:nvPr/>
          </p:nvSpPr>
          <p:spPr>
            <a:xfrm>
              <a:off x="7164684"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4" name="Google Shape;8604;p37"/>
            <p:cNvSpPr/>
            <p:nvPr/>
          </p:nvSpPr>
          <p:spPr>
            <a:xfrm>
              <a:off x="6850156" y="5041302"/>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5" name="Google Shape;8605;p37"/>
            <p:cNvSpPr/>
            <p:nvPr/>
          </p:nvSpPr>
          <p:spPr>
            <a:xfrm>
              <a:off x="6693630" y="4884775"/>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6" name="Google Shape;8606;p37"/>
            <p:cNvSpPr/>
            <p:nvPr/>
          </p:nvSpPr>
          <p:spPr>
            <a:xfrm>
              <a:off x="7008157"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7" name="Google Shape;8607;p37"/>
            <p:cNvSpPr/>
            <p:nvPr/>
          </p:nvSpPr>
          <p:spPr>
            <a:xfrm>
              <a:off x="6538578"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8" name="Google Shape;8608;p37"/>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9" name="Google Shape;8609;p37"/>
            <p:cNvSpPr/>
            <p:nvPr/>
          </p:nvSpPr>
          <p:spPr>
            <a:xfrm>
              <a:off x="6850156"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0" name="Google Shape;8610;p37"/>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1" name="Google Shape;8611;p37"/>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2" name="Google Shape;8612;p37"/>
            <p:cNvSpPr/>
            <p:nvPr/>
          </p:nvSpPr>
          <p:spPr>
            <a:xfrm>
              <a:off x="6222576"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3" name="Google Shape;8613;p37"/>
            <p:cNvSpPr/>
            <p:nvPr/>
          </p:nvSpPr>
          <p:spPr>
            <a:xfrm>
              <a:off x="6538578"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4" name="Google Shape;8614;p37"/>
            <p:cNvSpPr/>
            <p:nvPr/>
          </p:nvSpPr>
          <p:spPr>
            <a:xfrm>
              <a:off x="6222576"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5" name="Google Shape;8615;p37"/>
            <p:cNvSpPr/>
            <p:nvPr/>
          </p:nvSpPr>
          <p:spPr>
            <a:xfrm>
              <a:off x="6066049" y="3942790"/>
              <a:ext cx="95218" cy="95218"/>
            </a:xfrm>
            <a:custGeom>
              <a:rect b="b" l="l" r="r" t="t"/>
              <a:pathLst>
                <a:path extrusionOk="0" h="775"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6" name="Google Shape;8616;p37"/>
            <p:cNvSpPr/>
            <p:nvPr/>
          </p:nvSpPr>
          <p:spPr>
            <a:xfrm>
              <a:off x="6380577" y="3942790"/>
              <a:ext cx="95218" cy="95218"/>
            </a:xfrm>
            <a:custGeom>
              <a:rect b="b" l="l" r="r" t="t"/>
              <a:pathLst>
                <a:path extrusionOk="0" h="775"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7" name="Google Shape;8617;p37"/>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8" name="Google Shape;8618;p37"/>
            <p:cNvSpPr/>
            <p:nvPr/>
          </p:nvSpPr>
          <p:spPr>
            <a:xfrm>
              <a:off x="6222576"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9" name="Google Shape;8619;p37"/>
            <p:cNvSpPr/>
            <p:nvPr/>
          </p:nvSpPr>
          <p:spPr>
            <a:xfrm>
              <a:off x="6538578"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0" name="Google Shape;8620;p37"/>
            <p:cNvSpPr/>
            <p:nvPr/>
          </p:nvSpPr>
          <p:spPr>
            <a:xfrm>
              <a:off x="6222576"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1" name="Google Shape;8621;p37"/>
            <p:cNvSpPr/>
            <p:nvPr/>
          </p:nvSpPr>
          <p:spPr>
            <a:xfrm>
              <a:off x="6066049" y="4570248"/>
              <a:ext cx="95218" cy="93744"/>
            </a:xfrm>
            <a:custGeom>
              <a:rect b="b" l="l" r="r" t="t"/>
              <a:pathLst>
                <a:path extrusionOk="0" h="763" w="775">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2" name="Google Shape;8622;p37"/>
            <p:cNvSpPr/>
            <p:nvPr/>
          </p:nvSpPr>
          <p:spPr>
            <a:xfrm>
              <a:off x="6380577" y="4570248"/>
              <a:ext cx="95218" cy="93744"/>
            </a:xfrm>
            <a:custGeom>
              <a:rect b="b" l="l" r="r" t="t"/>
              <a:pathLst>
                <a:path extrusionOk="0" h="763" w="775">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3" name="Google Shape;8623;p37"/>
            <p:cNvSpPr/>
            <p:nvPr/>
          </p:nvSpPr>
          <p:spPr>
            <a:xfrm>
              <a:off x="6066049" y="4257195"/>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4" name="Google Shape;8624;p37"/>
            <p:cNvSpPr/>
            <p:nvPr/>
          </p:nvSpPr>
          <p:spPr>
            <a:xfrm>
              <a:off x="6380577" y="4257195"/>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5" name="Google Shape;8625;p37"/>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6" name="Google Shape;8626;p37"/>
            <p:cNvSpPr/>
            <p:nvPr/>
          </p:nvSpPr>
          <p:spPr>
            <a:xfrm>
              <a:off x="6222576"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7" name="Google Shape;8627;p37"/>
            <p:cNvSpPr/>
            <p:nvPr/>
          </p:nvSpPr>
          <p:spPr>
            <a:xfrm>
              <a:off x="6538578"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8" name="Google Shape;8628;p37"/>
            <p:cNvSpPr/>
            <p:nvPr/>
          </p:nvSpPr>
          <p:spPr>
            <a:xfrm>
              <a:off x="6222576"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9" name="Google Shape;8629;p37"/>
            <p:cNvSpPr/>
            <p:nvPr/>
          </p:nvSpPr>
          <p:spPr>
            <a:xfrm>
              <a:off x="6066049" y="4884775"/>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0" name="Google Shape;8630;p37"/>
            <p:cNvSpPr/>
            <p:nvPr/>
          </p:nvSpPr>
          <p:spPr>
            <a:xfrm>
              <a:off x="6380577" y="4884775"/>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1" name="Google Shape;8631;p37"/>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2" name="Google Shape;8632;p37"/>
            <p:cNvSpPr/>
            <p:nvPr/>
          </p:nvSpPr>
          <p:spPr>
            <a:xfrm>
              <a:off x="6222576"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33" name="Google Shape;8633;p37"/>
          <p:cNvSpPr/>
          <p:nvPr/>
        </p:nvSpPr>
        <p:spPr>
          <a:xfrm>
            <a:off x="657225" y="374975"/>
            <a:ext cx="7811500" cy="4273350"/>
          </a:xfrm>
          <a:custGeom>
            <a:rect b="b" l="l" r="r" t="t"/>
            <a:pathLst>
              <a:path extrusionOk="0" h="170934" w="312460">
                <a:moveTo>
                  <a:pt x="11663" y="0"/>
                </a:moveTo>
                <a:lnTo>
                  <a:pt x="0" y="170934"/>
                </a:lnTo>
                <a:lnTo>
                  <a:pt x="308207" y="169901"/>
                </a:lnTo>
                <a:lnTo>
                  <a:pt x="312460" y="2547"/>
                </a:lnTo>
                <a:close/>
              </a:path>
            </a:pathLst>
          </a:custGeom>
          <a:solidFill>
            <a:schemeClr val="lt1"/>
          </a:solidFill>
          <a:ln cap="flat" cmpd="sng" w="38100">
            <a:solidFill>
              <a:schemeClr val="dk1"/>
            </a:solidFill>
            <a:prstDash val="solid"/>
            <a:round/>
            <a:headEnd len="med" w="med" type="none"/>
            <a:tailEnd len="med" w="med" type="none"/>
          </a:ln>
        </p:spPr>
      </p:sp>
      <p:sp>
        <p:nvSpPr>
          <p:cNvPr id="8634" name="Google Shape;8634;p37"/>
          <p:cNvSpPr txBox="1"/>
          <p:nvPr>
            <p:ph type="title"/>
          </p:nvPr>
        </p:nvSpPr>
        <p:spPr>
          <a:xfrm>
            <a:off x="2774088" y="757375"/>
            <a:ext cx="3595800" cy="54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35" name="Google Shape;8635;p37"/>
          <p:cNvSpPr txBox="1"/>
          <p:nvPr/>
        </p:nvSpPr>
        <p:spPr>
          <a:xfrm>
            <a:off x="1146675" y="3454750"/>
            <a:ext cx="6853500" cy="62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300"/>
              </a:spcBef>
              <a:spcAft>
                <a:spcPts val="0"/>
              </a:spcAft>
              <a:buNone/>
            </a:pPr>
            <a:r>
              <a:rPr lang="en">
                <a:solidFill>
                  <a:schemeClr val="dk1"/>
                </a:solidFill>
                <a:latin typeface="Architects Daughter"/>
                <a:ea typeface="Architects Daughter"/>
                <a:cs typeface="Architects Daughter"/>
                <a:sym typeface="Architects Daughter"/>
              </a:rPr>
              <a:t>CREDITS: This presentation template was created by </a:t>
            </a:r>
            <a:r>
              <a:rPr b="1" lang="en">
                <a:solidFill>
                  <a:schemeClr val="dk1"/>
                </a:solidFill>
                <a:uFill>
                  <a:noFill/>
                </a:uFill>
                <a:latin typeface="Architects Daughter"/>
                <a:ea typeface="Architects Daughter"/>
                <a:cs typeface="Architects Daughter"/>
                <a:sym typeface="Architects Daughter"/>
                <a:hlinkClick r:id="rId2">
                  <a:extLst>
                    <a:ext uri="{A12FA001-AC4F-418D-AE19-62706E023703}">
                      <ahyp:hlinkClr val="tx"/>
                    </a:ext>
                  </a:extLst>
                </a:hlinkClick>
              </a:rPr>
              <a:t>Slidesgo</a:t>
            </a:r>
            <a:r>
              <a:rPr lang="en">
                <a:solidFill>
                  <a:schemeClr val="dk1"/>
                </a:solidFill>
                <a:latin typeface="Architects Daughter"/>
                <a:ea typeface="Architects Daughter"/>
                <a:cs typeface="Architects Daughter"/>
                <a:sym typeface="Architects Daughter"/>
              </a:rPr>
              <a:t>, including icons by </a:t>
            </a:r>
            <a:r>
              <a:rPr b="1" lang="en">
                <a:solidFill>
                  <a:schemeClr val="dk1"/>
                </a:solidFill>
                <a:uFill>
                  <a:noFill/>
                </a:uFill>
                <a:latin typeface="Architects Daughter"/>
                <a:ea typeface="Architects Daughter"/>
                <a:cs typeface="Architects Daughter"/>
                <a:sym typeface="Architects Daughter"/>
                <a:hlinkClick r:id="rId3">
                  <a:extLst>
                    <a:ext uri="{A12FA001-AC4F-418D-AE19-62706E023703}">
                      <ahyp:hlinkClr val="tx"/>
                    </a:ext>
                  </a:extLst>
                </a:hlinkClick>
              </a:rPr>
              <a:t>Flaticon</a:t>
            </a:r>
            <a:r>
              <a:rPr lang="en">
                <a:solidFill>
                  <a:schemeClr val="dk1"/>
                </a:solidFill>
                <a:latin typeface="Architects Daughter"/>
                <a:ea typeface="Architects Daughter"/>
                <a:cs typeface="Architects Daughter"/>
                <a:sym typeface="Architects Daughter"/>
              </a:rPr>
              <a:t>, and infographics &amp; images by </a:t>
            </a:r>
            <a:r>
              <a:rPr b="1" lang="en">
                <a:solidFill>
                  <a:schemeClr val="dk1"/>
                </a:solidFill>
                <a:uFill>
                  <a:noFill/>
                </a:uFill>
                <a:latin typeface="Architects Daughter"/>
                <a:ea typeface="Architects Daughter"/>
                <a:cs typeface="Architects Daughter"/>
                <a:sym typeface="Architects Daughter"/>
                <a:hlinkClick r:id="rId4">
                  <a:extLst>
                    <a:ext uri="{A12FA001-AC4F-418D-AE19-62706E023703}">
                      <ahyp:hlinkClr val="tx"/>
                    </a:ext>
                  </a:extLst>
                </a:hlinkClick>
              </a:rPr>
              <a:t>Freepik</a:t>
            </a:r>
            <a:r>
              <a:rPr b="1" lang="en">
                <a:solidFill>
                  <a:schemeClr val="dk1"/>
                </a:solidFill>
                <a:latin typeface="Architects Daughter"/>
                <a:ea typeface="Architects Daughter"/>
                <a:cs typeface="Architects Daughter"/>
                <a:sym typeface="Architects Daughter"/>
              </a:rPr>
              <a:t> </a:t>
            </a:r>
            <a:r>
              <a:rPr lang="en">
                <a:solidFill>
                  <a:schemeClr val="dk1"/>
                </a:solidFill>
                <a:latin typeface="Architects Daughter"/>
                <a:ea typeface="Architects Daughter"/>
                <a:cs typeface="Architects Daughter"/>
                <a:sym typeface="Architects Daughter"/>
              </a:rPr>
              <a:t>and illustrations by</a:t>
            </a:r>
            <a:r>
              <a:rPr lang="en">
                <a:solidFill>
                  <a:srgbClr val="222222"/>
                </a:solidFill>
                <a:latin typeface="Architects Daughter"/>
                <a:ea typeface="Architects Daughter"/>
                <a:cs typeface="Architects Daughter"/>
                <a:sym typeface="Architects Daughter"/>
              </a:rPr>
              <a:t> </a:t>
            </a:r>
            <a:r>
              <a:rPr b="1" lang="en">
                <a:solidFill>
                  <a:schemeClr val="dk1"/>
                </a:solidFill>
                <a:uFill>
                  <a:noFill/>
                </a:uFill>
                <a:latin typeface="Architects Daughter"/>
                <a:ea typeface="Architects Daughter"/>
                <a:cs typeface="Architects Daughter"/>
                <a:sym typeface="Architects Daughter"/>
                <a:hlinkClick r:id="rId5">
                  <a:extLst>
                    <a:ext uri="{A12FA001-AC4F-418D-AE19-62706E023703}">
                      <ahyp:hlinkClr val="tx"/>
                    </a:ext>
                  </a:extLst>
                </a:hlinkClick>
              </a:rPr>
              <a:t>Stories</a:t>
            </a:r>
            <a:endParaRPr b="1">
              <a:solidFill>
                <a:schemeClr val="dk1"/>
              </a:solidFill>
              <a:latin typeface="Architects Daughter"/>
              <a:ea typeface="Architects Daughter"/>
              <a:cs typeface="Architects Daughter"/>
              <a:sym typeface="Architects Daughter"/>
            </a:endParaRPr>
          </a:p>
        </p:txBody>
      </p:sp>
      <p:sp>
        <p:nvSpPr>
          <p:cNvPr id="8636" name="Google Shape;8636;p37"/>
          <p:cNvSpPr txBox="1"/>
          <p:nvPr>
            <p:ph idx="1" type="subTitle"/>
          </p:nvPr>
        </p:nvSpPr>
        <p:spPr>
          <a:xfrm>
            <a:off x="2893350" y="1390725"/>
            <a:ext cx="3355200" cy="1038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p:txBody>
      </p:sp>
      <p:sp>
        <p:nvSpPr>
          <p:cNvPr id="8637" name="Google Shape;8637;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4_1">
    <p:bg>
      <p:bgPr>
        <a:solidFill>
          <a:schemeClr val="accent3"/>
        </a:solidFill>
      </p:bgPr>
    </p:bg>
    <p:spTree>
      <p:nvGrpSpPr>
        <p:cNvPr id="8638" name="Shape 8638"/>
        <p:cNvGrpSpPr/>
        <p:nvPr/>
      </p:nvGrpSpPr>
      <p:grpSpPr>
        <a:xfrm>
          <a:off x="0" y="0"/>
          <a:ext cx="0" cy="0"/>
          <a:chOff x="0" y="0"/>
          <a:chExt cx="0" cy="0"/>
        </a:xfrm>
      </p:grpSpPr>
      <p:grpSp>
        <p:nvGrpSpPr>
          <p:cNvPr id="8639" name="Google Shape;8639;p38"/>
          <p:cNvGrpSpPr/>
          <p:nvPr/>
        </p:nvGrpSpPr>
        <p:grpSpPr>
          <a:xfrm>
            <a:off x="-52972" y="36998"/>
            <a:ext cx="9196967" cy="5099522"/>
            <a:chOff x="-52972" y="36998"/>
            <a:chExt cx="9196967" cy="5099522"/>
          </a:xfrm>
        </p:grpSpPr>
        <p:sp>
          <p:nvSpPr>
            <p:cNvPr id="8640" name="Google Shape;8640;p38"/>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1" name="Google Shape;8641;p38"/>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2" name="Google Shape;8642;p38"/>
            <p:cNvSpPr/>
            <p:nvPr/>
          </p:nvSpPr>
          <p:spPr>
            <a:xfrm>
              <a:off x="5909535"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3" name="Google Shape;8643;p38"/>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4" name="Google Shape;8644;p38"/>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5" name="Google Shape;8645;p38"/>
            <p:cNvSpPr/>
            <p:nvPr/>
          </p:nvSpPr>
          <p:spPr>
            <a:xfrm>
              <a:off x="5909535"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6" name="Google Shape;8646;p38"/>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7" name="Google Shape;8647;p38"/>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8" name="Google Shape;8648;p38"/>
            <p:cNvSpPr/>
            <p:nvPr/>
          </p:nvSpPr>
          <p:spPr>
            <a:xfrm>
              <a:off x="5909535"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9" name="Google Shape;8649;p38"/>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0" name="Google Shape;8650;p38"/>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1" name="Google Shape;8651;p38"/>
            <p:cNvSpPr/>
            <p:nvPr/>
          </p:nvSpPr>
          <p:spPr>
            <a:xfrm>
              <a:off x="5909535"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2" name="Google Shape;8652;p38"/>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3" name="Google Shape;8653;p38"/>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4" name="Google Shape;8654;p38"/>
            <p:cNvSpPr/>
            <p:nvPr/>
          </p:nvSpPr>
          <p:spPr>
            <a:xfrm>
              <a:off x="5909535"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5" name="Google Shape;8655;p38"/>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6" name="Google Shape;8656;p38"/>
            <p:cNvSpPr/>
            <p:nvPr/>
          </p:nvSpPr>
          <p:spPr>
            <a:xfrm>
              <a:off x="5909535"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7" name="Google Shape;8657;p38"/>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8" name="Google Shape;8658;p38"/>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9" name="Google Shape;8659;p38"/>
            <p:cNvSpPr/>
            <p:nvPr/>
          </p:nvSpPr>
          <p:spPr>
            <a:xfrm>
              <a:off x="5595008"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0" name="Google Shape;8660;p38"/>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1" name="Google Shape;8661;p38"/>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2" name="Google Shape;8662;p38"/>
            <p:cNvSpPr/>
            <p:nvPr/>
          </p:nvSpPr>
          <p:spPr>
            <a:xfrm>
              <a:off x="5595008"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3" name="Google Shape;8663;p38"/>
            <p:cNvSpPr/>
            <p:nvPr/>
          </p:nvSpPr>
          <p:spPr>
            <a:xfrm>
              <a:off x="5909535"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4" name="Google Shape;8664;p38"/>
            <p:cNvSpPr/>
            <p:nvPr/>
          </p:nvSpPr>
          <p:spPr>
            <a:xfrm>
              <a:off x="5595008"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5" name="Google Shape;8665;p38"/>
            <p:cNvSpPr/>
            <p:nvPr/>
          </p:nvSpPr>
          <p:spPr>
            <a:xfrm>
              <a:off x="5437007" y="50657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6" name="Google Shape;8666;p38"/>
            <p:cNvSpPr/>
            <p:nvPr/>
          </p:nvSpPr>
          <p:spPr>
            <a:xfrm>
              <a:off x="5751534" y="50657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7" name="Google Shape;8667;p38"/>
            <p:cNvSpPr/>
            <p:nvPr/>
          </p:nvSpPr>
          <p:spPr>
            <a:xfrm>
              <a:off x="5437007" y="19352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8" name="Google Shape;8668;p38"/>
            <p:cNvSpPr/>
            <p:nvPr/>
          </p:nvSpPr>
          <p:spPr>
            <a:xfrm>
              <a:off x="5751534" y="19352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9" name="Google Shape;8669;p38"/>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0" name="Google Shape;8670;p38"/>
            <p:cNvSpPr/>
            <p:nvPr/>
          </p:nvSpPr>
          <p:spPr>
            <a:xfrm>
              <a:off x="528048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1" name="Google Shape;8671;p38"/>
            <p:cNvSpPr/>
            <p:nvPr/>
          </p:nvSpPr>
          <p:spPr>
            <a:xfrm>
              <a:off x="5909535"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2" name="Google Shape;8672;p38"/>
            <p:cNvSpPr/>
            <p:nvPr/>
          </p:nvSpPr>
          <p:spPr>
            <a:xfrm>
              <a:off x="5595008"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3" name="Google Shape;8673;p38"/>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4" name="Google Shape;8674;p38"/>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5" name="Google Shape;8675;p38"/>
            <p:cNvSpPr/>
            <p:nvPr/>
          </p:nvSpPr>
          <p:spPr>
            <a:xfrm>
              <a:off x="5595008"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6" name="Google Shape;8676;p38"/>
            <p:cNvSpPr/>
            <p:nvPr/>
          </p:nvSpPr>
          <p:spPr>
            <a:xfrm>
              <a:off x="5909535"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7" name="Google Shape;8677;p38"/>
            <p:cNvSpPr/>
            <p:nvPr/>
          </p:nvSpPr>
          <p:spPr>
            <a:xfrm>
              <a:off x="5595008"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8" name="Google Shape;8678;p38"/>
            <p:cNvSpPr/>
            <p:nvPr/>
          </p:nvSpPr>
          <p:spPr>
            <a:xfrm>
              <a:off x="5437007" y="1135632"/>
              <a:ext cx="95218" cy="95096"/>
            </a:xfrm>
            <a:custGeom>
              <a:rect b="b" l="l" r="r" t="t"/>
              <a:pathLst>
                <a:path extrusionOk="0" h="774" w="775">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9" name="Google Shape;8679;p38"/>
            <p:cNvSpPr/>
            <p:nvPr/>
          </p:nvSpPr>
          <p:spPr>
            <a:xfrm>
              <a:off x="5751534" y="1135632"/>
              <a:ext cx="95218" cy="95096"/>
            </a:xfrm>
            <a:custGeom>
              <a:rect b="b" l="l" r="r" t="t"/>
              <a:pathLst>
                <a:path extrusionOk="0" h="774" w="775">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0" name="Google Shape;8680;p38"/>
            <p:cNvSpPr/>
            <p:nvPr/>
          </p:nvSpPr>
          <p:spPr>
            <a:xfrm>
              <a:off x="5437007" y="821105"/>
              <a:ext cx="95218" cy="95218"/>
            </a:xfrm>
            <a:custGeom>
              <a:rect b="b" l="l" r="r" t="t"/>
              <a:pathLst>
                <a:path extrusionOk="0" h="775" w="775">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1" name="Google Shape;8681;p38"/>
            <p:cNvSpPr/>
            <p:nvPr/>
          </p:nvSpPr>
          <p:spPr>
            <a:xfrm>
              <a:off x="5751534" y="821105"/>
              <a:ext cx="95218" cy="95218"/>
            </a:xfrm>
            <a:custGeom>
              <a:rect b="b" l="l" r="r" t="t"/>
              <a:pathLst>
                <a:path extrusionOk="0" h="775" w="775">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2" name="Google Shape;8682;p38"/>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3" name="Google Shape;8683;p38"/>
            <p:cNvSpPr/>
            <p:nvPr/>
          </p:nvSpPr>
          <p:spPr>
            <a:xfrm>
              <a:off x="528048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4" name="Google Shape;8684;p38"/>
            <p:cNvSpPr/>
            <p:nvPr/>
          </p:nvSpPr>
          <p:spPr>
            <a:xfrm>
              <a:off x="5909535"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5" name="Google Shape;8685;p38"/>
            <p:cNvSpPr/>
            <p:nvPr/>
          </p:nvSpPr>
          <p:spPr>
            <a:xfrm>
              <a:off x="5595008"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6" name="Google Shape;8686;p38"/>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7" name="Google Shape;8687;p38"/>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8" name="Google Shape;8688;p38"/>
            <p:cNvSpPr/>
            <p:nvPr/>
          </p:nvSpPr>
          <p:spPr>
            <a:xfrm>
              <a:off x="5595008"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9" name="Google Shape;8689;p38"/>
            <p:cNvSpPr/>
            <p:nvPr/>
          </p:nvSpPr>
          <p:spPr>
            <a:xfrm>
              <a:off x="5909535"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0" name="Google Shape;8690;p38"/>
            <p:cNvSpPr/>
            <p:nvPr/>
          </p:nvSpPr>
          <p:spPr>
            <a:xfrm>
              <a:off x="5595008"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1" name="Google Shape;8691;p38"/>
            <p:cNvSpPr/>
            <p:nvPr/>
          </p:nvSpPr>
          <p:spPr>
            <a:xfrm>
              <a:off x="5437007" y="1763090"/>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2" name="Google Shape;8692;p38"/>
            <p:cNvSpPr/>
            <p:nvPr/>
          </p:nvSpPr>
          <p:spPr>
            <a:xfrm>
              <a:off x="5751534" y="1763090"/>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3" name="Google Shape;8693;p38"/>
            <p:cNvSpPr/>
            <p:nvPr/>
          </p:nvSpPr>
          <p:spPr>
            <a:xfrm>
              <a:off x="5437007" y="1448685"/>
              <a:ext cx="95218" cy="95096"/>
            </a:xfrm>
            <a:custGeom>
              <a:rect b="b" l="l" r="r" t="t"/>
              <a:pathLst>
                <a:path extrusionOk="0" h="774"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4" name="Google Shape;8694;p38"/>
            <p:cNvSpPr/>
            <p:nvPr/>
          </p:nvSpPr>
          <p:spPr>
            <a:xfrm>
              <a:off x="5751534" y="1448685"/>
              <a:ext cx="95218" cy="95096"/>
            </a:xfrm>
            <a:custGeom>
              <a:rect b="b" l="l" r="r" t="t"/>
              <a:pathLst>
                <a:path extrusionOk="0" h="774"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5" name="Google Shape;8695;p38"/>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6" name="Google Shape;8696;p38"/>
            <p:cNvSpPr/>
            <p:nvPr/>
          </p:nvSpPr>
          <p:spPr>
            <a:xfrm>
              <a:off x="528048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7" name="Google Shape;8697;p38"/>
            <p:cNvSpPr/>
            <p:nvPr/>
          </p:nvSpPr>
          <p:spPr>
            <a:xfrm>
              <a:off x="5909535"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8" name="Google Shape;8698;p38"/>
            <p:cNvSpPr/>
            <p:nvPr/>
          </p:nvSpPr>
          <p:spPr>
            <a:xfrm>
              <a:off x="5595008"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9" name="Google Shape;8699;p38"/>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0" name="Google Shape;8700;p38"/>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1" name="Google Shape;8701;p38"/>
            <p:cNvSpPr/>
            <p:nvPr/>
          </p:nvSpPr>
          <p:spPr>
            <a:xfrm>
              <a:off x="5595008"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2" name="Google Shape;8702;p38"/>
            <p:cNvSpPr/>
            <p:nvPr/>
          </p:nvSpPr>
          <p:spPr>
            <a:xfrm>
              <a:off x="5909535"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3" name="Google Shape;8703;p38"/>
            <p:cNvSpPr/>
            <p:nvPr/>
          </p:nvSpPr>
          <p:spPr>
            <a:xfrm>
              <a:off x="5595008"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4" name="Google Shape;8704;p38"/>
            <p:cNvSpPr/>
            <p:nvPr/>
          </p:nvSpPr>
          <p:spPr>
            <a:xfrm>
              <a:off x="5437007" y="2389196"/>
              <a:ext cx="95218" cy="95218"/>
            </a:xfrm>
            <a:custGeom>
              <a:rect b="b" l="l" r="r" t="t"/>
              <a:pathLst>
                <a:path extrusionOk="0" h="775" w="775">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5" name="Google Shape;8705;p38"/>
            <p:cNvSpPr/>
            <p:nvPr/>
          </p:nvSpPr>
          <p:spPr>
            <a:xfrm>
              <a:off x="5751534" y="2389196"/>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6" name="Google Shape;8706;p38"/>
            <p:cNvSpPr/>
            <p:nvPr/>
          </p:nvSpPr>
          <p:spPr>
            <a:xfrm>
              <a:off x="5437007" y="2076143"/>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7" name="Google Shape;8707;p38"/>
            <p:cNvSpPr/>
            <p:nvPr/>
          </p:nvSpPr>
          <p:spPr>
            <a:xfrm>
              <a:off x="5751534" y="2076143"/>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8" name="Google Shape;8708;p38"/>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9" name="Google Shape;8709;p38"/>
            <p:cNvSpPr/>
            <p:nvPr/>
          </p:nvSpPr>
          <p:spPr>
            <a:xfrm>
              <a:off x="528048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0" name="Google Shape;8710;p38"/>
            <p:cNvSpPr/>
            <p:nvPr/>
          </p:nvSpPr>
          <p:spPr>
            <a:xfrm>
              <a:off x="5909535"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1" name="Google Shape;8711;p38"/>
            <p:cNvSpPr/>
            <p:nvPr/>
          </p:nvSpPr>
          <p:spPr>
            <a:xfrm>
              <a:off x="5595008"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2" name="Google Shape;8712;p38"/>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3" name="Google Shape;8713;p38"/>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4" name="Google Shape;8714;p38"/>
            <p:cNvSpPr/>
            <p:nvPr/>
          </p:nvSpPr>
          <p:spPr>
            <a:xfrm>
              <a:off x="5595008"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5" name="Google Shape;8715;p38"/>
            <p:cNvSpPr/>
            <p:nvPr/>
          </p:nvSpPr>
          <p:spPr>
            <a:xfrm>
              <a:off x="5909535"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6" name="Google Shape;8716;p38"/>
            <p:cNvSpPr/>
            <p:nvPr/>
          </p:nvSpPr>
          <p:spPr>
            <a:xfrm>
              <a:off x="5595008"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7" name="Google Shape;8717;p38"/>
            <p:cNvSpPr/>
            <p:nvPr/>
          </p:nvSpPr>
          <p:spPr>
            <a:xfrm>
              <a:off x="5437007" y="3016777"/>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8" name="Google Shape;8718;p38"/>
            <p:cNvSpPr/>
            <p:nvPr/>
          </p:nvSpPr>
          <p:spPr>
            <a:xfrm>
              <a:off x="5751534" y="3016777"/>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9" name="Google Shape;8719;p38"/>
            <p:cNvSpPr/>
            <p:nvPr/>
          </p:nvSpPr>
          <p:spPr>
            <a:xfrm>
              <a:off x="5437007" y="2705198"/>
              <a:ext cx="95218" cy="93744"/>
            </a:xfrm>
            <a:custGeom>
              <a:rect b="b" l="l" r="r" t="t"/>
              <a:pathLst>
                <a:path extrusionOk="0" h="763" w="775">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0" name="Google Shape;8720;p38"/>
            <p:cNvSpPr/>
            <p:nvPr/>
          </p:nvSpPr>
          <p:spPr>
            <a:xfrm>
              <a:off x="5751534" y="2705198"/>
              <a:ext cx="95218" cy="93744"/>
            </a:xfrm>
            <a:custGeom>
              <a:rect b="b" l="l" r="r" t="t"/>
              <a:pathLst>
                <a:path extrusionOk="0" h="763" w="775">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1" name="Google Shape;8721;p38"/>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2" name="Google Shape;8722;p38"/>
            <p:cNvSpPr/>
            <p:nvPr/>
          </p:nvSpPr>
          <p:spPr>
            <a:xfrm>
              <a:off x="528048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3" name="Google Shape;8723;p38"/>
            <p:cNvSpPr/>
            <p:nvPr/>
          </p:nvSpPr>
          <p:spPr>
            <a:xfrm>
              <a:off x="5909535"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4" name="Google Shape;8724;p38"/>
            <p:cNvSpPr/>
            <p:nvPr/>
          </p:nvSpPr>
          <p:spPr>
            <a:xfrm>
              <a:off x="5595008"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5" name="Google Shape;8725;p38"/>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6" name="Google Shape;8726;p38"/>
            <p:cNvSpPr/>
            <p:nvPr/>
          </p:nvSpPr>
          <p:spPr>
            <a:xfrm>
              <a:off x="5909535"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7" name="Google Shape;8727;p38"/>
            <p:cNvSpPr/>
            <p:nvPr/>
          </p:nvSpPr>
          <p:spPr>
            <a:xfrm>
              <a:off x="5595008"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8" name="Google Shape;8728;p38"/>
            <p:cNvSpPr/>
            <p:nvPr/>
          </p:nvSpPr>
          <p:spPr>
            <a:xfrm>
              <a:off x="5437007" y="364435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9" name="Google Shape;8729;p38"/>
            <p:cNvSpPr/>
            <p:nvPr/>
          </p:nvSpPr>
          <p:spPr>
            <a:xfrm>
              <a:off x="5751534" y="364435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0" name="Google Shape;8730;p38"/>
            <p:cNvSpPr/>
            <p:nvPr/>
          </p:nvSpPr>
          <p:spPr>
            <a:xfrm>
              <a:off x="5437007" y="333130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1" name="Google Shape;8731;p38"/>
            <p:cNvSpPr/>
            <p:nvPr/>
          </p:nvSpPr>
          <p:spPr>
            <a:xfrm>
              <a:off x="5751534" y="33313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2" name="Google Shape;8732;p38"/>
            <p:cNvSpPr/>
            <p:nvPr/>
          </p:nvSpPr>
          <p:spPr>
            <a:xfrm>
              <a:off x="528048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3" name="Google Shape;8733;p38"/>
            <p:cNvSpPr/>
            <p:nvPr/>
          </p:nvSpPr>
          <p:spPr>
            <a:xfrm>
              <a:off x="5909535"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4" name="Google Shape;8734;p38"/>
            <p:cNvSpPr/>
            <p:nvPr/>
          </p:nvSpPr>
          <p:spPr>
            <a:xfrm>
              <a:off x="5595008"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5" name="Google Shape;8735;p38"/>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6" name="Google Shape;8736;p38"/>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7" name="Google Shape;8737;p38"/>
            <p:cNvSpPr/>
            <p:nvPr/>
          </p:nvSpPr>
          <p:spPr>
            <a:xfrm>
              <a:off x="4967427"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8" name="Google Shape;8738;p38"/>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9" name="Google Shape;8739;p38"/>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0" name="Google Shape;8740;p38"/>
            <p:cNvSpPr/>
            <p:nvPr/>
          </p:nvSpPr>
          <p:spPr>
            <a:xfrm>
              <a:off x="4967427"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1" name="Google Shape;8741;p38"/>
            <p:cNvSpPr/>
            <p:nvPr/>
          </p:nvSpPr>
          <p:spPr>
            <a:xfrm>
              <a:off x="528048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2" name="Google Shape;8742;p38"/>
            <p:cNvSpPr/>
            <p:nvPr/>
          </p:nvSpPr>
          <p:spPr>
            <a:xfrm>
              <a:off x="4967427" y="35152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3" name="Google Shape;8743;p38"/>
            <p:cNvSpPr/>
            <p:nvPr/>
          </p:nvSpPr>
          <p:spPr>
            <a:xfrm>
              <a:off x="4810900" y="50657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4" name="Google Shape;8744;p38"/>
            <p:cNvSpPr/>
            <p:nvPr/>
          </p:nvSpPr>
          <p:spPr>
            <a:xfrm>
              <a:off x="5123954"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5" name="Google Shape;8745;p38"/>
            <p:cNvSpPr/>
            <p:nvPr/>
          </p:nvSpPr>
          <p:spPr>
            <a:xfrm>
              <a:off x="4810900" y="19352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6" name="Google Shape;8746;p38"/>
            <p:cNvSpPr/>
            <p:nvPr/>
          </p:nvSpPr>
          <p:spPr>
            <a:xfrm>
              <a:off x="5123954"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7" name="Google Shape;8747;p38"/>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8" name="Google Shape;8748;p38"/>
            <p:cNvSpPr/>
            <p:nvPr/>
          </p:nvSpPr>
          <p:spPr>
            <a:xfrm>
              <a:off x="4652900"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9" name="Google Shape;8749;p38"/>
            <p:cNvSpPr/>
            <p:nvPr/>
          </p:nvSpPr>
          <p:spPr>
            <a:xfrm>
              <a:off x="528048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0" name="Google Shape;8750;p38"/>
            <p:cNvSpPr/>
            <p:nvPr/>
          </p:nvSpPr>
          <p:spPr>
            <a:xfrm>
              <a:off x="4967427"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1" name="Google Shape;8751;p38"/>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2" name="Google Shape;8752;p38"/>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3" name="Google Shape;8753;p38"/>
            <p:cNvSpPr/>
            <p:nvPr/>
          </p:nvSpPr>
          <p:spPr>
            <a:xfrm>
              <a:off x="4967427"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4" name="Google Shape;8754;p38"/>
            <p:cNvSpPr/>
            <p:nvPr/>
          </p:nvSpPr>
          <p:spPr>
            <a:xfrm>
              <a:off x="528048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5" name="Google Shape;8755;p38"/>
            <p:cNvSpPr/>
            <p:nvPr/>
          </p:nvSpPr>
          <p:spPr>
            <a:xfrm>
              <a:off x="4967427" y="979106"/>
              <a:ext cx="95218" cy="95218"/>
            </a:xfrm>
            <a:custGeom>
              <a:rect b="b" l="l" r="r" t="t"/>
              <a:pathLst>
                <a:path extrusionOk="0" h="775" w="775">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6" name="Google Shape;8756;p38"/>
            <p:cNvSpPr/>
            <p:nvPr/>
          </p:nvSpPr>
          <p:spPr>
            <a:xfrm>
              <a:off x="4810900" y="1135632"/>
              <a:ext cx="95218" cy="95096"/>
            </a:xfrm>
            <a:custGeom>
              <a:rect b="b" l="l" r="r" t="t"/>
              <a:pathLst>
                <a:path extrusionOk="0" h="774" w="775">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7" name="Google Shape;8757;p38"/>
            <p:cNvSpPr/>
            <p:nvPr/>
          </p:nvSpPr>
          <p:spPr>
            <a:xfrm>
              <a:off x="5123954"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8" name="Google Shape;8758;p38"/>
            <p:cNvSpPr/>
            <p:nvPr/>
          </p:nvSpPr>
          <p:spPr>
            <a:xfrm>
              <a:off x="4810900" y="821105"/>
              <a:ext cx="95218" cy="95218"/>
            </a:xfrm>
            <a:custGeom>
              <a:rect b="b" l="l" r="r" t="t"/>
              <a:pathLst>
                <a:path extrusionOk="0" h="775" w="775">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9" name="Google Shape;8759;p38"/>
            <p:cNvSpPr/>
            <p:nvPr/>
          </p:nvSpPr>
          <p:spPr>
            <a:xfrm>
              <a:off x="5123954"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0" name="Google Shape;8760;p38"/>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1" name="Google Shape;8761;p38"/>
            <p:cNvSpPr/>
            <p:nvPr/>
          </p:nvSpPr>
          <p:spPr>
            <a:xfrm>
              <a:off x="4652900"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2" name="Google Shape;8762;p38"/>
            <p:cNvSpPr/>
            <p:nvPr/>
          </p:nvSpPr>
          <p:spPr>
            <a:xfrm>
              <a:off x="528048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3" name="Google Shape;8763;p38"/>
            <p:cNvSpPr/>
            <p:nvPr/>
          </p:nvSpPr>
          <p:spPr>
            <a:xfrm>
              <a:off x="4967427"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4" name="Google Shape;8764;p38"/>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5" name="Google Shape;8765;p38"/>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6" name="Google Shape;8766;p38"/>
            <p:cNvSpPr/>
            <p:nvPr/>
          </p:nvSpPr>
          <p:spPr>
            <a:xfrm>
              <a:off x="4967427"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7" name="Google Shape;8767;p38"/>
            <p:cNvSpPr/>
            <p:nvPr/>
          </p:nvSpPr>
          <p:spPr>
            <a:xfrm>
              <a:off x="528048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8" name="Google Shape;8768;p38"/>
            <p:cNvSpPr/>
            <p:nvPr/>
          </p:nvSpPr>
          <p:spPr>
            <a:xfrm>
              <a:off x="4967427" y="1605089"/>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9" name="Google Shape;8769;p38"/>
            <p:cNvSpPr/>
            <p:nvPr/>
          </p:nvSpPr>
          <p:spPr>
            <a:xfrm>
              <a:off x="4810900" y="1763090"/>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0" name="Google Shape;8770;p38"/>
            <p:cNvSpPr/>
            <p:nvPr/>
          </p:nvSpPr>
          <p:spPr>
            <a:xfrm>
              <a:off x="5123954"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1" name="Google Shape;8771;p38"/>
            <p:cNvSpPr/>
            <p:nvPr/>
          </p:nvSpPr>
          <p:spPr>
            <a:xfrm>
              <a:off x="4810900" y="1448685"/>
              <a:ext cx="95218" cy="95096"/>
            </a:xfrm>
            <a:custGeom>
              <a:rect b="b" l="l" r="r" t="t"/>
              <a:pathLst>
                <a:path extrusionOk="0" h="774"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2" name="Google Shape;8772;p38"/>
            <p:cNvSpPr/>
            <p:nvPr/>
          </p:nvSpPr>
          <p:spPr>
            <a:xfrm>
              <a:off x="5123954"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3" name="Google Shape;8773;p38"/>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4" name="Google Shape;8774;p38"/>
            <p:cNvSpPr/>
            <p:nvPr/>
          </p:nvSpPr>
          <p:spPr>
            <a:xfrm>
              <a:off x="4652900"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5" name="Google Shape;8775;p38"/>
            <p:cNvSpPr/>
            <p:nvPr/>
          </p:nvSpPr>
          <p:spPr>
            <a:xfrm>
              <a:off x="528048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6" name="Google Shape;8776;p38"/>
            <p:cNvSpPr/>
            <p:nvPr/>
          </p:nvSpPr>
          <p:spPr>
            <a:xfrm>
              <a:off x="4967427"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7" name="Google Shape;8777;p38"/>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8" name="Google Shape;8778;p38"/>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9" name="Google Shape;8779;p38"/>
            <p:cNvSpPr/>
            <p:nvPr/>
          </p:nvSpPr>
          <p:spPr>
            <a:xfrm>
              <a:off x="4967427"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0" name="Google Shape;8780;p38"/>
            <p:cNvSpPr/>
            <p:nvPr/>
          </p:nvSpPr>
          <p:spPr>
            <a:xfrm>
              <a:off x="528048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1" name="Google Shape;8781;p38"/>
            <p:cNvSpPr/>
            <p:nvPr/>
          </p:nvSpPr>
          <p:spPr>
            <a:xfrm>
              <a:off x="4967427" y="2232670"/>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2" name="Google Shape;8782;p38"/>
            <p:cNvSpPr/>
            <p:nvPr/>
          </p:nvSpPr>
          <p:spPr>
            <a:xfrm>
              <a:off x="4810900" y="2389196"/>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3" name="Google Shape;8783;p38"/>
            <p:cNvSpPr/>
            <p:nvPr/>
          </p:nvSpPr>
          <p:spPr>
            <a:xfrm>
              <a:off x="5123954"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4" name="Google Shape;8784;p38"/>
            <p:cNvSpPr/>
            <p:nvPr/>
          </p:nvSpPr>
          <p:spPr>
            <a:xfrm>
              <a:off x="4810900" y="2076143"/>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5" name="Google Shape;8785;p38"/>
            <p:cNvSpPr/>
            <p:nvPr/>
          </p:nvSpPr>
          <p:spPr>
            <a:xfrm>
              <a:off x="5123954"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6" name="Google Shape;8786;p38"/>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7" name="Google Shape;8787;p38"/>
            <p:cNvSpPr/>
            <p:nvPr/>
          </p:nvSpPr>
          <p:spPr>
            <a:xfrm>
              <a:off x="4652900"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8" name="Google Shape;8788;p38"/>
            <p:cNvSpPr/>
            <p:nvPr/>
          </p:nvSpPr>
          <p:spPr>
            <a:xfrm>
              <a:off x="528048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9" name="Google Shape;8789;p38"/>
            <p:cNvSpPr/>
            <p:nvPr/>
          </p:nvSpPr>
          <p:spPr>
            <a:xfrm>
              <a:off x="4967427"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0" name="Google Shape;8790;p38"/>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1" name="Google Shape;8791;p38"/>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2" name="Google Shape;8792;p38"/>
            <p:cNvSpPr/>
            <p:nvPr/>
          </p:nvSpPr>
          <p:spPr>
            <a:xfrm>
              <a:off x="4967427"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3" name="Google Shape;8793;p38"/>
            <p:cNvSpPr/>
            <p:nvPr/>
          </p:nvSpPr>
          <p:spPr>
            <a:xfrm>
              <a:off x="528048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4" name="Google Shape;8794;p38"/>
            <p:cNvSpPr/>
            <p:nvPr/>
          </p:nvSpPr>
          <p:spPr>
            <a:xfrm>
              <a:off x="4967427" y="2860250"/>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5" name="Google Shape;8795;p38"/>
            <p:cNvSpPr/>
            <p:nvPr/>
          </p:nvSpPr>
          <p:spPr>
            <a:xfrm>
              <a:off x="4810900" y="3016777"/>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6" name="Google Shape;8796;p38"/>
            <p:cNvSpPr/>
            <p:nvPr/>
          </p:nvSpPr>
          <p:spPr>
            <a:xfrm>
              <a:off x="5123954"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7" name="Google Shape;8797;p38"/>
            <p:cNvSpPr/>
            <p:nvPr/>
          </p:nvSpPr>
          <p:spPr>
            <a:xfrm>
              <a:off x="4810900" y="2705198"/>
              <a:ext cx="95218" cy="93744"/>
            </a:xfrm>
            <a:custGeom>
              <a:rect b="b" l="l" r="r" t="t"/>
              <a:pathLst>
                <a:path extrusionOk="0" h="763" w="775">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8" name="Google Shape;8798;p38"/>
            <p:cNvSpPr/>
            <p:nvPr/>
          </p:nvSpPr>
          <p:spPr>
            <a:xfrm>
              <a:off x="5123954"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9" name="Google Shape;8799;p38"/>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0" name="Google Shape;8800;p38"/>
            <p:cNvSpPr/>
            <p:nvPr/>
          </p:nvSpPr>
          <p:spPr>
            <a:xfrm>
              <a:off x="4652900"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1" name="Google Shape;8801;p38"/>
            <p:cNvSpPr/>
            <p:nvPr/>
          </p:nvSpPr>
          <p:spPr>
            <a:xfrm>
              <a:off x="528048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2" name="Google Shape;8802;p38"/>
            <p:cNvSpPr/>
            <p:nvPr/>
          </p:nvSpPr>
          <p:spPr>
            <a:xfrm>
              <a:off x="4967427"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3" name="Google Shape;8803;p38"/>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4" name="Google Shape;8804;p38"/>
            <p:cNvSpPr/>
            <p:nvPr/>
          </p:nvSpPr>
          <p:spPr>
            <a:xfrm>
              <a:off x="528048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5" name="Google Shape;8805;p38"/>
            <p:cNvSpPr/>
            <p:nvPr/>
          </p:nvSpPr>
          <p:spPr>
            <a:xfrm>
              <a:off x="4967427" y="348930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6" name="Google Shape;8806;p38"/>
            <p:cNvSpPr/>
            <p:nvPr/>
          </p:nvSpPr>
          <p:spPr>
            <a:xfrm>
              <a:off x="4810900" y="364435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7" name="Google Shape;8807;p38"/>
            <p:cNvSpPr/>
            <p:nvPr/>
          </p:nvSpPr>
          <p:spPr>
            <a:xfrm>
              <a:off x="5123954"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8" name="Google Shape;8808;p38"/>
            <p:cNvSpPr/>
            <p:nvPr/>
          </p:nvSpPr>
          <p:spPr>
            <a:xfrm>
              <a:off x="4810900" y="33313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9" name="Google Shape;8809;p38"/>
            <p:cNvSpPr/>
            <p:nvPr/>
          </p:nvSpPr>
          <p:spPr>
            <a:xfrm>
              <a:off x="5123954"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0" name="Google Shape;8810;p38"/>
            <p:cNvSpPr/>
            <p:nvPr/>
          </p:nvSpPr>
          <p:spPr>
            <a:xfrm>
              <a:off x="4652900"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1" name="Google Shape;8811;p38"/>
            <p:cNvSpPr/>
            <p:nvPr/>
          </p:nvSpPr>
          <p:spPr>
            <a:xfrm>
              <a:off x="528048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2" name="Google Shape;8812;p38"/>
            <p:cNvSpPr/>
            <p:nvPr/>
          </p:nvSpPr>
          <p:spPr>
            <a:xfrm>
              <a:off x="4967427"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3" name="Google Shape;8813;p38"/>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4" name="Google Shape;8814;p38"/>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5" name="Google Shape;8815;p38"/>
            <p:cNvSpPr/>
            <p:nvPr/>
          </p:nvSpPr>
          <p:spPr>
            <a:xfrm>
              <a:off x="4339846"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6" name="Google Shape;8816;p38"/>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7" name="Google Shape;8817;p38"/>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8" name="Google Shape;8818;p38"/>
            <p:cNvSpPr/>
            <p:nvPr/>
          </p:nvSpPr>
          <p:spPr>
            <a:xfrm>
              <a:off x="4339846"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9" name="Google Shape;8819;p38"/>
            <p:cNvSpPr/>
            <p:nvPr/>
          </p:nvSpPr>
          <p:spPr>
            <a:xfrm>
              <a:off x="4652900"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0" name="Google Shape;8820;p38"/>
            <p:cNvSpPr/>
            <p:nvPr/>
          </p:nvSpPr>
          <p:spPr>
            <a:xfrm>
              <a:off x="4339846" y="35152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1" name="Google Shape;8821;p38"/>
            <p:cNvSpPr/>
            <p:nvPr/>
          </p:nvSpPr>
          <p:spPr>
            <a:xfrm>
              <a:off x="4183320" y="50657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2" name="Google Shape;8822;p38"/>
            <p:cNvSpPr/>
            <p:nvPr/>
          </p:nvSpPr>
          <p:spPr>
            <a:xfrm>
              <a:off x="4496373" y="50657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3" name="Google Shape;8823;p38"/>
            <p:cNvSpPr/>
            <p:nvPr/>
          </p:nvSpPr>
          <p:spPr>
            <a:xfrm>
              <a:off x="4183320" y="19352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4" name="Google Shape;8824;p38"/>
            <p:cNvSpPr/>
            <p:nvPr/>
          </p:nvSpPr>
          <p:spPr>
            <a:xfrm>
              <a:off x="4496373" y="19352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5" name="Google Shape;8825;p38"/>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6" name="Google Shape;8826;p38"/>
            <p:cNvSpPr/>
            <p:nvPr/>
          </p:nvSpPr>
          <p:spPr>
            <a:xfrm>
              <a:off x="402544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7" name="Google Shape;8827;p38"/>
            <p:cNvSpPr/>
            <p:nvPr/>
          </p:nvSpPr>
          <p:spPr>
            <a:xfrm>
              <a:off x="4652900"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8" name="Google Shape;8828;p38"/>
            <p:cNvSpPr/>
            <p:nvPr/>
          </p:nvSpPr>
          <p:spPr>
            <a:xfrm>
              <a:off x="4339846"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9" name="Google Shape;8829;p38"/>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0" name="Google Shape;8830;p38"/>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1" name="Google Shape;8831;p38"/>
            <p:cNvSpPr/>
            <p:nvPr/>
          </p:nvSpPr>
          <p:spPr>
            <a:xfrm>
              <a:off x="4339846"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2" name="Google Shape;8832;p38"/>
            <p:cNvSpPr/>
            <p:nvPr/>
          </p:nvSpPr>
          <p:spPr>
            <a:xfrm>
              <a:off x="4652900"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3" name="Google Shape;8833;p38"/>
            <p:cNvSpPr/>
            <p:nvPr/>
          </p:nvSpPr>
          <p:spPr>
            <a:xfrm>
              <a:off x="4339846" y="979106"/>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4" name="Google Shape;8834;p38"/>
            <p:cNvSpPr/>
            <p:nvPr/>
          </p:nvSpPr>
          <p:spPr>
            <a:xfrm>
              <a:off x="4183320" y="1135632"/>
              <a:ext cx="95218" cy="95096"/>
            </a:xfrm>
            <a:custGeom>
              <a:rect b="b" l="l" r="r" t="t"/>
              <a:pathLst>
                <a:path extrusionOk="0" h="774" w="775">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5" name="Google Shape;8835;p38"/>
            <p:cNvSpPr/>
            <p:nvPr/>
          </p:nvSpPr>
          <p:spPr>
            <a:xfrm>
              <a:off x="4496373" y="1135632"/>
              <a:ext cx="93744" cy="95096"/>
            </a:xfrm>
            <a:custGeom>
              <a:rect b="b" l="l" r="r" t="t"/>
              <a:pathLst>
                <a:path extrusionOk="0" h="774" w="763">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6" name="Google Shape;8836;p38"/>
            <p:cNvSpPr/>
            <p:nvPr/>
          </p:nvSpPr>
          <p:spPr>
            <a:xfrm>
              <a:off x="4183320" y="821105"/>
              <a:ext cx="95218" cy="95218"/>
            </a:xfrm>
            <a:custGeom>
              <a:rect b="b" l="l" r="r" t="t"/>
              <a:pathLst>
                <a:path extrusionOk="0" h="775" w="775">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7" name="Google Shape;8837;p38"/>
            <p:cNvSpPr/>
            <p:nvPr/>
          </p:nvSpPr>
          <p:spPr>
            <a:xfrm>
              <a:off x="4496373" y="821105"/>
              <a:ext cx="93744" cy="95218"/>
            </a:xfrm>
            <a:custGeom>
              <a:rect b="b" l="l" r="r" t="t"/>
              <a:pathLst>
                <a:path extrusionOk="0" h="775" w="763">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8" name="Google Shape;8838;p38"/>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9" name="Google Shape;8839;p38"/>
            <p:cNvSpPr/>
            <p:nvPr/>
          </p:nvSpPr>
          <p:spPr>
            <a:xfrm>
              <a:off x="402544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0" name="Google Shape;8840;p38"/>
            <p:cNvSpPr/>
            <p:nvPr/>
          </p:nvSpPr>
          <p:spPr>
            <a:xfrm>
              <a:off x="4652900"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1" name="Google Shape;8841;p38"/>
            <p:cNvSpPr/>
            <p:nvPr/>
          </p:nvSpPr>
          <p:spPr>
            <a:xfrm>
              <a:off x="4339846"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2" name="Google Shape;8842;p38"/>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3" name="Google Shape;8843;p38"/>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4" name="Google Shape;8844;p38"/>
            <p:cNvSpPr/>
            <p:nvPr/>
          </p:nvSpPr>
          <p:spPr>
            <a:xfrm>
              <a:off x="4339846"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5" name="Google Shape;8845;p38"/>
            <p:cNvSpPr/>
            <p:nvPr/>
          </p:nvSpPr>
          <p:spPr>
            <a:xfrm>
              <a:off x="4652900"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6" name="Google Shape;8846;p38"/>
            <p:cNvSpPr/>
            <p:nvPr/>
          </p:nvSpPr>
          <p:spPr>
            <a:xfrm>
              <a:off x="4339846" y="1605089"/>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7" name="Google Shape;8847;p38"/>
            <p:cNvSpPr/>
            <p:nvPr/>
          </p:nvSpPr>
          <p:spPr>
            <a:xfrm>
              <a:off x="4183320" y="1763090"/>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8" name="Google Shape;8848;p38"/>
            <p:cNvSpPr/>
            <p:nvPr/>
          </p:nvSpPr>
          <p:spPr>
            <a:xfrm>
              <a:off x="4496373" y="1763090"/>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9" name="Google Shape;8849;p38"/>
            <p:cNvSpPr/>
            <p:nvPr/>
          </p:nvSpPr>
          <p:spPr>
            <a:xfrm>
              <a:off x="4183320" y="1448685"/>
              <a:ext cx="95218" cy="95096"/>
            </a:xfrm>
            <a:custGeom>
              <a:rect b="b" l="l" r="r" t="t"/>
              <a:pathLst>
                <a:path extrusionOk="0" h="774"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0" name="Google Shape;8850;p38"/>
            <p:cNvSpPr/>
            <p:nvPr/>
          </p:nvSpPr>
          <p:spPr>
            <a:xfrm>
              <a:off x="4496373" y="1448685"/>
              <a:ext cx="93744" cy="95096"/>
            </a:xfrm>
            <a:custGeom>
              <a:rect b="b" l="l" r="r" t="t"/>
              <a:pathLst>
                <a:path extrusionOk="0" h="774"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1" name="Google Shape;8851;p38"/>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2" name="Google Shape;8852;p38"/>
            <p:cNvSpPr/>
            <p:nvPr/>
          </p:nvSpPr>
          <p:spPr>
            <a:xfrm>
              <a:off x="402544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3" name="Google Shape;8853;p38"/>
            <p:cNvSpPr/>
            <p:nvPr/>
          </p:nvSpPr>
          <p:spPr>
            <a:xfrm>
              <a:off x="4652900"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4" name="Google Shape;8854;p38"/>
            <p:cNvSpPr/>
            <p:nvPr/>
          </p:nvSpPr>
          <p:spPr>
            <a:xfrm>
              <a:off x="4339846"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5" name="Google Shape;8855;p38"/>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6" name="Google Shape;8856;p38"/>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7" name="Google Shape;8857;p38"/>
            <p:cNvSpPr/>
            <p:nvPr/>
          </p:nvSpPr>
          <p:spPr>
            <a:xfrm>
              <a:off x="4339846"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8" name="Google Shape;8858;p38"/>
            <p:cNvSpPr/>
            <p:nvPr/>
          </p:nvSpPr>
          <p:spPr>
            <a:xfrm>
              <a:off x="4652900"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9" name="Google Shape;8859;p38"/>
            <p:cNvSpPr/>
            <p:nvPr/>
          </p:nvSpPr>
          <p:spPr>
            <a:xfrm>
              <a:off x="4339846" y="2232670"/>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0" name="Google Shape;8860;p38"/>
            <p:cNvSpPr/>
            <p:nvPr/>
          </p:nvSpPr>
          <p:spPr>
            <a:xfrm>
              <a:off x="4183320" y="2389196"/>
              <a:ext cx="95218" cy="95218"/>
            </a:xfrm>
            <a:custGeom>
              <a:rect b="b" l="l" r="r" t="t"/>
              <a:pathLst>
                <a:path extrusionOk="0" h="775" w="775">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1" name="Google Shape;8861;p38"/>
            <p:cNvSpPr/>
            <p:nvPr/>
          </p:nvSpPr>
          <p:spPr>
            <a:xfrm>
              <a:off x="4496373" y="2389196"/>
              <a:ext cx="93744" cy="95218"/>
            </a:xfrm>
            <a:custGeom>
              <a:rect b="b" l="l" r="r" t="t"/>
              <a:pathLst>
                <a:path extrusionOk="0" h="775" w="763">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2" name="Google Shape;8862;p38"/>
            <p:cNvSpPr/>
            <p:nvPr/>
          </p:nvSpPr>
          <p:spPr>
            <a:xfrm>
              <a:off x="4183320" y="2076143"/>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3" name="Google Shape;8863;p38"/>
            <p:cNvSpPr/>
            <p:nvPr/>
          </p:nvSpPr>
          <p:spPr>
            <a:xfrm>
              <a:off x="4496373" y="2076143"/>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4" name="Google Shape;8864;p38"/>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5" name="Google Shape;8865;p38"/>
            <p:cNvSpPr/>
            <p:nvPr/>
          </p:nvSpPr>
          <p:spPr>
            <a:xfrm>
              <a:off x="402544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6" name="Google Shape;8866;p38"/>
            <p:cNvSpPr/>
            <p:nvPr/>
          </p:nvSpPr>
          <p:spPr>
            <a:xfrm>
              <a:off x="4652900"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7" name="Google Shape;8867;p38"/>
            <p:cNvSpPr/>
            <p:nvPr/>
          </p:nvSpPr>
          <p:spPr>
            <a:xfrm>
              <a:off x="4339846"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8" name="Google Shape;8868;p38"/>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9" name="Google Shape;8869;p38"/>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0" name="Google Shape;8870;p38"/>
            <p:cNvSpPr/>
            <p:nvPr/>
          </p:nvSpPr>
          <p:spPr>
            <a:xfrm>
              <a:off x="4339846"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1" name="Google Shape;8871;p38"/>
            <p:cNvSpPr/>
            <p:nvPr/>
          </p:nvSpPr>
          <p:spPr>
            <a:xfrm>
              <a:off x="4652900"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2" name="Google Shape;8872;p38"/>
            <p:cNvSpPr/>
            <p:nvPr/>
          </p:nvSpPr>
          <p:spPr>
            <a:xfrm>
              <a:off x="4339846" y="2860250"/>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3" name="Google Shape;8873;p38"/>
            <p:cNvSpPr/>
            <p:nvPr/>
          </p:nvSpPr>
          <p:spPr>
            <a:xfrm>
              <a:off x="4183320" y="3016777"/>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4" name="Google Shape;8874;p38"/>
            <p:cNvSpPr/>
            <p:nvPr/>
          </p:nvSpPr>
          <p:spPr>
            <a:xfrm>
              <a:off x="4496373" y="3016777"/>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5" name="Google Shape;8875;p38"/>
            <p:cNvSpPr/>
            <p:nvPr/>
          </p:nvSpPr>
          <p:spPr>
            <a:xfrm>
              <a:off x="4183320" y="2705198"/>
              <a:ext cx="95218" cy="93744"/>
            </a:xfrm>
            <a:custGeom>
              <a:rect b="b" l="l" r="r" t="t"/>
              <a:pathLst>
                <a:path extrusionOk="0" h="763" w="775">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6" name="Google Shape;8876;p38"/>
            <p:cNvSpPr/>
            <p:nvPr/>
          </p:nvSpPr>
          <p:spPr>
            <a:xfrm>
              <a:off x="4496373" y="2705198"/>
              <a:ext cx="93744" cy="93744"/>
            </a:xfrm>
            <a:custGeom>
              <a:rect b="b" l="l" r="r" t="t"/>
              <a:pathLst>
                <a:path extrusionOk="0" h="763" w="763">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7" name="Google Shape;8877;p38"/>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8" name="Google Shape;8878;p38"/>
            <p:cNvSpPr/>
            <p:nvPr/>
          </p:nvSpPr>
          <p:spPr>
            <a:xfrm>
              <a:off x="402544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9" name="Google Shape;8879;p38"/>
            <p:cNvSpPr/>
            <p:nvPr/>
          </p:nvSpPr>
          <p:spPr>
            <a:xfrm>
              <a:off x="4652900"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0" name="Google Shape;8880;p38"/>
            <p:cNvSpPr/>
            <p:nvPr/>
          </p:nvSpPr>
          <p:spPr>
            <a:xfrm>
              <a:off x="4339846"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1" name="Google Shape;8881;p38"/>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2" name="Google Shape;8882;p38"/>
            <p:cNvSpPr/>
            <p:nvPr/>
          </p:nvSpPr>
          <p:spPr>
            <a:xfrm>
              <a:off x="4652900"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3" name="Google Shape;8883;p38"/>
            <p:cNvSpPr/>
            <p:nvPr/>
          </p:nvSpPr>
          <p:spPr>
            <a:xfrm>
              <a:off x="4339846" y="348930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4" name="Google Shape;8884;p38"/>
            <p:cNvSpPr/>
            <p:nvPr/>
          </p:nvSpPr>
          <p:spPr>
            <a:xfrm>
              <a:off x="4183320" y="364435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5" name="Google Shape;8885;p38"/>
            <p:cNvSpPr/>
            <p:nvPr/>
          </p:nvSpPr>
          <p:spPr>
            <a:xfrm>
              <a:off x="4496373" y="364435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6" name="Google Shape;8886;p38"/>
            <p:cNvSpPr/>
            <p:nvPr/>
          </p:nvSpPr>
          <p:spPr>
            <a:xfrm>
              <a:off x="4183320" y="333130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7" name="Google Shape;8887;p38"/>
            <p:cNvSpPr/>
            <p:nvPr/>
          </p:nvSpPr>
          <p:spPr>
            <a:xfrm>
              <a:off x="4496373" y="333130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8" name="Google Shape;8888;p38"/>
            <p:cNvSpPr/>
            <p:nvPr/>
          </p:nvSpPr>
          <p:spPr>
            <a:xfrm>
              <a:off x="402544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9" name="Google Shape;8889;p38"/>
            <p:cNvSpPr/>
            <p:nvPr/>
          </p:nvSpPr>
          <p:spPr>
            <a:xfrm>
              <a:off x="4652900"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0" name="Google Shape;8890;p38"/>
            <p:cNvSpPr/>
            <p:nvPr/>
          </p:nvSpPr>
          <p:spPr>
            <a:xfrm>
              <a:off x="4339846"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1" name="Google Shape;8891;p38"/>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2" name="Google Shape;8892;p38"/>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3" name="Google Shape;8893;p38"/>
            <p:cNvSpPr/>
            <p:nvPr/>
          </p:nvSpPr>
          <p:spPr>
            <a:xfrm>
              <a:off x="3710914"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4" name="Google Shape;8894;p38"/>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5" name="Google Shape;8895;p38"/>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6" name="Google Shape;8896;p38"/>
            <p:cNvSpPr/>
            <p:nvPr/>
          </p:nvSpPr>
          <p:spPr>
            <a:xfrm>
              <a:off x="3710914"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7" name="Google Shape;8897;p38"/>
            <p:cNvSpPr/>
            <p:nvPr/>
          </p:nvSpPr>
          <p:spPr>
            <a:xfrm>
              <a:off x="402544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8" name="Google Shape;8898;p38"/>
            <p:cNvSpPr/>
            <p:nvPr/>
          </p:nvSpPr>
          <p:spPr>
            <a:xfrm>
              <a:off x="3710914" y="35152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9" name="Google Shape;8899;p38"/>
            <p:cNvSpPr/>
            <p:nvPr/>
          </p:nvSpPr>
          <p:spPr>
            <a:xfrm>
              <a:off x="3554388" y="50657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0" name="Google Shape;8900;p38"/>
            <p:cNvSpPr/>
            <p:nvPr/>
          </p:nvSpPr>
          <p:spPr>
            <a:xfrm>
              <a:off x="3868915"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1" name="Google Shape;8901;p38"/>
            <p:cNvSpPr/>
            <p:nvPr/>
          </p:nvSpPr>
          <p:spPr>
            <a:xfrm>
              <a:off x="3554388" y="19352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2" name="Google Shape;8902;p38"/>
            <p:cNvSpPr/>
            <p:nvPr/>
          </p:nvSpPr>
          <p:spPr>
            <a:xfrm>
              <a:off x="3868915"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3" name="Google Shape;8903;p38"/>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4" name="Google Shape;8904;p38"/>
            <p:cNvSpPr/>
            <p:nvPr/>
          </p:nvSpPr>
          <p:spPr>
            <a:xfrm>
              <a:off x="3399336"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5" name="Google Shape;8905;p38"/>
            <p:cNvSpPr/>
            <p:nvPr/>
          </p:nvSpPr>
          <p:spPr>
            <a:xfrm>
              <a:off x="402544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6" name="Google Shape;8906;p38"/>
            <p:cNvSpPr/>
            <p:nvPr/>
          </p:nvSpPr>
          <p:spPr>
            <a:xfrm>
              <a:off x="3710914"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7" name="Google Shape;8907;p38"/>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8" name="Google Shape;8908;p38"/>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9" name="Google Shape;8909;p38"/>
            <p:cNvSpPr/>
            <p:nvPr/>
          </p:nvSpPr>
          <p:spPr>
            <a:xfrm>
              <a:off x="3710914"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0" name="Google Shape;8910;p38"/>
            <p:cNvSpPr/>
            <p:nvPr/>
          </p:nvSpPr>
          <p:spPr>
            <a:xfrm>
              <a:off x="402544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1" name="Google Shape;8911;p38"/>
            <p:cNvSpPr/>
            <p:nvPr/>
          </p:nvSpPr>
          <p:spPr>
            <a:xfrm>
              <a:off x="3710914" y="979106"/>
              <a:ext cx="95218" cy="95218"/>
            </a:xfrm>
            <a:custGeom>
              <a:rect b="b" l="l" r="r" t="t"/>
              <a:pathLst>
                <a:path extrusionOk="0" h="775" w="775">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2" name="Google Shape;8912;p38"/>
            <p:cNvSpPr/>
            <p:nvPr/>
          </p:nvSpPr>
          <p:spPr>
            <a:xfrm>
              <a:off x="3554388" y="1135632"/>
              <a:ext cx="95218" cy="95096"/>
            </a:xfrm>
            <a:custGeom>
              <a:rect b="b" l="l" r="r" t="t"/>
              <a:pathLst>
                <a:path extrusionOk="0" h="774" w="775">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3" name="Google Shape;8913;p38"/>
            <p:cNvSpPr/>
            <p:nvPr/>
          </p:nvSpPr>
          <p:spPr>
            <a:xfrm>
              <a:off x="3868915"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4" name="Google Shape;8914;p38"/>
            <p:cNvSpPr/>
            <p:nvPr/>
          </p:nvSpPr>
          <p:spPr>
            <a:xfrm>
              <a:off x="3554388" y="821105"/>
              <a:ext cx="95218" cy="95218"/>
            </a:xfrm>
            <a:custGeom>
              <a:rect b="b" l="l" r="r" t="t"/>
              <a:pathLst>
                <a:path extrusionOk="0" h="775" w="775">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5" name="Google Shape;8915;p38"/>
            <p:cNvSpPr/>
            <p:nvPr/>
          </p:nvSpPr>
          <p:spPr>
            <a:xfrm>
              <a:off x="3868915"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6" name="Google Shape;8916;p38"/>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7" name="Google Shape;8917;p38"/>
            <p:cNvSpPr/>
            <p:nvPr/>
          </p:nvSpPr>
          <p:spPr>
            <a:xfrm>
              <a:off x="3399336"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8" name="Google Shape;8918;p38"/>
            <p:cNvSpPr/>
            <p:nvPr/>
          </p:nvSpPr>
          <p:spPr>
            <a:xfrm>
              <a:off x="402544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9" name="Google Shape;8919;p38"/>
            <p:cNvSpPr/>
            <p:nvPr/>
          </p:nvSpPr>
          <p:spPr>
            <a:xfrm>
              <a:off x="3710914"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0" name="Google Shape;8920;p38"/>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1" name="Google Shape;8921;p38"/>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2" name="Google Shape;8922;p38"/>
            <p:cNvSpPr/>
            <p:nvPr/>
          </p:nvSpPr>
          <p:spPr>
            <a:xfrm>
              <a:off x="3710914"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3" name="Google Shape;8923;p38"/>
            <p:cNvSpPr/>
            <p:nvPr/>
          </p:nvSpPr>
          <p:spPr>
            <a:xfrm>
              <a:off x="402544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4" name="Google Shape;8924;p38"/>
            <p:cNvSpPr/>
            <p:nvPr/>
          </p:nvSpPr>
          <p:spPr>
            <a:xfrm>
              <a:off x="3710914" y="1605089"/>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5" name="Google Shape;8925;p38"/>
            <p:cNvSpPr/>
            <p:nvPr/>
          </p:nvSpPr>
          <p:spPr>
            <a:xfrm>
              <a:off x="3554388" y="1763090"/>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6" name="Google Shape;8926;p38"/>
            <p:cNvSpPr/>
            <p:nvPr/>
          </p:nvSpPr>
          <p:spPr>
            <a:xfrm>
              <a:off x="3868915"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7" name="Google Shape;8927;p38"/>
            <p:cNvSpPr/>
            <p:nvPr/>
          </p:nvSpPr>
          <p:spPr>
            <a:xfrm>
              <a:off x="3554388" y="1448685"/>
              <a:ext cx="95218" cy="95096"/>
            </a:xfrm>
            <a:custGeom>
              <a:rect b="b" l="l" r="r" t="t"/>
              <a:pathLst>
                <a:path extrusionOk="0" h="774"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8" name="Google Shape;8928;p38"/>
            <p:cNvSpPr/>
            <p:nvPr/>
          </p:nvSpPr>
          <p:spPr>
            <a:xfrm>
              <a:off x="3868915"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9" name="Google Shape;8929;p38"/>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0" name="Google Shape;8930;p38"/>
            <p:cNvSpPr/>
            <p:nvPr/>
          </p:nvSpPr>
          <p:spPr>
            <a:xfrm>
              <a:off x="3399336"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1" name="Google Shape;8931;p38"/>
            <p:cNvSpPr/>
            <p:nvPr/>
          </p:nvSpPr>
          <p:spPr>
            <a:xfrm>
              <a:off x="402544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2" name="Google Shape;8932;p38"/>
            <p:cNvSpPr/>
            <p:nvPr/>
          </p:nvSpPr>
          <p:spPr>
            <a:xfrm>
              <a:off x="3710914"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3" name="Google Shape;8933;p38"/>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4" name="Google Shape;8934;p38"/>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5" name="Google Shape;8935;p38"/>
            <p:cNvSpPr/>
            <p:nvPr/>
          </p:nvSpPr>
          <p:spPr>
            <a:xfrm>
              <a:off x="3710914"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6" name="Google Shape;8936;p38"/>
            <p:cNvSpPr/>
            <p:nvPr/>
          </p:nvSpPr>
          <p:spPr>
            <a:xfrm>
              <a:off x="402544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7" name="Google Shape;8937;p38"/>
            <p:cNvSpPr/>
            <p:nvPr/>
          </p:nvSpPr>
          <p:spPr>
            <a:xfrm>
              <a:off x="3710914" y="2232670"/>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8" name="Google Shape;8938;p38"/>
            <p:cNvSpPr/>
            <p:nvPr/>
          </p:nvSpPr>
          <p:spPr>
            <a:xfrm>
              <a:off x="3554388" y="2389196"/>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9" name="Google Shape;8939;p38"/>
            <p:cNvSpPr/>
            <p:nvPr/>
          </p:nvSpPr>
          <p:spPr>
            <a:xfrm>
              <a:off x="3868915"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0" name="Google Shape;8940;p38"/>
            <p:cNvSpPr/>
            <p:nvPr/>
          </p:nvSpPr>
          <p:spPr>
            <a:xfrm>
              <a:off x="3554388" y="2076143"/>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1" name="Google Shape;8941;p38"/>
            <p:cNvSpPr/>
            <p:nvPr/>
          </p:nvSpPr>
          <p:spPr>
            <a:xfrm>
              <a:off x="3868915"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2" name="Google Shape;8942;p38"/>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3" name="Google Shape;8943;p38"/>
            <p:cNvSpPr/>
            <p:nvPr/>
          </p:nvSpPr>
          <p:spPr>
            <a:xfrm>
              <a:off x="3399336"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4" name="Google Shape;8944;p38"/>
            <p:cNvSpPr/>
            <p:nvPr/>
          </p:nvSpPr>
          <p:spPr>
            <a:xfrm>
              <a:off x="402544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5" name="Google Shape;8945;p38"/>
            <p:cNvSpPr/>
            <p:nvPr/>
          </p:nvSpPr>
          <p:spPr>
            <a:xfrm>
              <a:off x="3710914"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6" name="Google Shape;8946;p38"/>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7" name="Google Shape;8947;p38"/>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8" name="Google Shape;8948;p38"/>
            <p:cNvSpPr/>
            <p:nvPr/>
          </p:nvSpPr>
          <p:spPr>
            <a:xfrm>
              <a:off x="3710914"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9" name="Google Shape;8949;p38"/>
            <p:cNvSpPr/>
            <p:nvPr/>
          </p:nvSpPr>
          <p:spPr>
            <a:xfrm>
              <a:off x="402544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0" name="Google Shape;8950;p38"/>
            <p:cNvSpPr/>
            <p:nvPr/>
          </p:nvSpPr>
          <p:spPr>
            <a:xfrm>
              <a:off x="3710914" y="2860250"/>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1" name="Google Shape;8951;p38"/>
            <p:cNvSpPr/>
            <p:nvPr/>
          </p:nvSpPr>
          <p:spPr>
            <a:xfrm>
              <a:off x="3554388" y="3016777"/>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2" name="Google Shape;8952;p38"/>
            <p:cNvSpPr/>
            <p:nvPr/>
          </p:nvSpPr>
          <p:spPr>
            <a:xfrm>
              <a:off x="3868915"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3" name="Google Shape;8953;p38"/>
            <p:cNvSpPr/>
            <p:nvPr/>
          </p:nvSpPr>
          <p:spPr>
            <a:xfrm>
              <a:off x="3554388" y="2705198"/>
              <a:ext cx="95218" cy="93744"/>
            </a:xfrm>
            <a:custGeom>
              <a:rect b="b" l="l" r="r" t="t"/>
              <a:pathLst>
                <a:path extrusionOk="0" h="763" w="775">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4" name="Google Shape;8954;p38"/>
            <p:cNvSpPr/>
            <p:nvPr/>
          </p:nvSpPr>
          <p:spPr>
            <a:xfrm>
              <a:off x="3868915"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5" name="Google Shape;8955;p38"/>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6" name="Google Shape;8956;p38"/>
            <p:cNvSpPr/>
            <p:nvPr/>
          </p:nvSpPr>
          <p:spPr>
            <a:xfrm>
              <a:off x="3399336"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7" name="Google Shape;8957;p38"/>
            <p:cNvSpPr/>
            <p:nvPr/>
          </p:nvSpPr>
          <p:spPr>
            <a:xfrm>
              <a:off x="402544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8" name="Google Shape;8958;p38"/>
            <p:cNvSpPr/>
            <p:nvPr/>
          </p:nvSpPr>
          <p:spPr>
            <a:xfrm>
              <a:off x="3710914"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9" name="Google Shape;8959;p38"/>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0" name="Google Shape;8960;p38"/>
            <p:cNvSpPr/>
            <p:nvPr/>
          </p:nvSpPr>
          <p:spPr>
            <a:xfrm>
              <a:off x="402544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1" name="Google Shape;8961;p38"/>
            <p:cNvSpPr/>
            <p:nvPr/>
          </p:nvSpPr>
          <p:spPr>
            <a:xfrm>
              <a:off x="3710914" y="348930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2" name="Google Shape;8962;p38"/>
            <p:cNvSpPr/>
            <p:nvPr/>
          </p:nvSpPr>
          <p:spPr>
            <a:xfrm>
              <a:off x="3554388" y="364435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3" name="Google Shape;8963;p38"/>
            <p:cNvSpPr/>
            <p:nvPr/>
          </p:nvSpPr>
          <p:spPr>
            <a:xfrm>
              <a:off x="3868915"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4" name="Google Shape;8964;p38"/>
            <p:cNvSpPr/>
            <p:nvPr/>
          </p:nvSpPr>
          <p:spPr>
            <a:xfrm>
              <a:off x="3554388" y="33313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5" name="Google Shape;8965;p38"/>
            <p:cNvSpPr/>
            <p:nvPr/>
          </p:nvSpPr>
          <p:spPr>
            <a:xfrm>
              <a:off x="3868915"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6" name="Google Shape;8966;p38"/>
            <p:cNvSpPr/>
            <p:nvPr/>
          </p:nvSpPr>
          <p:spPr>
            <a:xfrm>
              <a:off x="3399336"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7" name="Google Shape;8967;p38"/>
            <p:cNvSpPr/>
            <p:nvPr/>
          </p:nvSpPr>
          <p:spPr>
            <a:xfrm>
              <a:off x="402544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8" name="Google Shape;8968;p38"/>
            <p:cNvSpPr/>
            <p:nvPr/>
          </p:nvSpPr>
          <p:spPr>
            <a:xfrm>
              <a:off x="3710914"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9" name="Google Shape;8969;p38"/>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0" name="Google Shape;8970;p38"/>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1" name="Google Shape;8971;p38"/>
            <p:cNvSpPr/>
            <p:nvPr/>
          </p:nvSpPr>
          <p:spPr>
            <a:xfrm>
              <a:off x="30833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2" name="Google Shape;8972;p38"/>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3" name="Google Shape;8973;p38"/>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4" name="Google Shape;8974;p38"/>
            <p:cNvSpPr/>
            <p:nvPr/>
          </p:nvSpPr>
          <p:spPr>
            <a:xfrm>
              <a:off x="30833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5" name="Google Shape;8975;p38"/>
            <p:cNvSpPr/>
            <p:nvPr/>
          </p:nvSpPr>
          <p:spPr>
            <a:xfrm>
              <a:off x="3399336"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6" name="Google Shape;8976;p38"/>
            <p:cNvSpPr/>
            <p:nvPr/>
          </p:nvSpPr>
          <p:spPr>
            <a:xfrm>
              <a:off x="3083334"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7" name="Google Shape;8977;p38"/>
            <p:cNvSpPr/>
            <p:nvPr/>
          </p:nvSpPr>
          <p:spPr>
            <a:xfrm>
              <a:off x="2926807" y="50657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8" name="Google Shape;8978;p38"/>
            <p:cNvSpPr/>
            <p:nvPr/>
          </p:nvSpPr>
          <p:spPr>
            <a:xfrm>
              <a:off x="3241335" y="50657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9" name="Google Shape;8979;p38"/>
            <p:cNvSpPr/>
            <p:nvPr/>
          </p:nvSpPr>
          <p:spPr>
            <a:xfrm>
              <a:off x="2926807" y="19352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0" name="Google Shape;8980;p38"/>
            <p:cNvSpPr/>
            <p:nvPr/>
          </p:nvSpPr>
          <p:spPr>
            <a:xfrm>
              <a:off x="3241335" y="19352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1" name="Google Shape;8981;p38"/>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2" name="Google Shape;8982;p38"/>
            <p:cNvSpPr/>
            <p:nvPr/>
          </p:nvSpPr>
          <p:spPr>
            <a:xfrm>
              <a:off x="2770281"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3" name="Google Shape;8983;p38"/>
            <p:cNvSpPr/>
            <p:nvPr/>
          </p:nvSpPr>
          <p:spPr>
            <a:xfrm>
              <a:off x="3399336"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4" name="Google Shape;8984;p38"/>
            <p:cNvSpPr/>
            <p:nvPr/>
          </p:nvSpPr>
          <p:spPr>
            <a:xfrm>
              <a:off x="30833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5" name="Google Shape;8985;p38"/>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6" name="Google Shape;8986;p38"/>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7" name="Google Shape;8987;p38"/>
            <p:cNvSpPr/>
            <p:nvPr/>
          </p:nvSpPr>
          <p:spPr>
            <a:xfrm>
              <a:off x="30833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8" name="Google Shape;8988;p38"/>
            <p:cNvSpPr/>
            <p:nvPr/>
          </p:nvSpPr>
          <p:spPr>
            <a:xfrm>
              <a:off x="3399336"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9" name="Google Shape;8989;p38"/>
            <p:cNvSpPr/>
            <p:nvPr/>
          </p:nvSpPr>
          <p:spPr>
            <a:xfrm>
              <a:off x="3083334"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0" name="Google Shape;8990;p38"/>
            <p:cNvSpPr/>
            <p:nvPr/>
          </p:nvSpPr>
          <p:spPr>
            <a:xfrm>
              <a:off x="2926807" y="1135632"/>
              <a:ext cx="95218" cy="95096"/>
            </a:xfrm>
            <a:custGeom>
              <a:rect b="b" l="l" r="r" t="t"/>
              <a:pathLst>
                <a:path extrusionOk="0" h="774" w="775">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1" name="Google Shape;8991;p38"/>
            <p:cNvSpPr/>
            <p:nvPr/>
          </p:nvSpPr>
          <p:spPr>
            <a:xfrm>
              <a:off x="3241335" y="1135632"/>
              <a:ext cx="95218" cy="95096"/>
            </a:xfrm>
            <a:custGeom>
              <a:rect b="b" l="l" r="r" t="t"/>
              <a:pathLst>
                <a:path extrusionOk="0" h="774" w="775">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2" name="Google Shape;8992;p38"/>
            <p:cNvSpPr/>
            <p:nvPr/>
          </p:nvSpPr>
          <p:spPr>
            <a:xfrm>
              <a:off x="2926807" y="821105"/>
              <a:ext cx="95218" cy="95218"/>
            </a:xfrm>
            <a:custGeom>
              <a:rect b="b" l="l" r="r" t="t"/>
              <a:pathLst>
                <a:path extrusionOk="0" h="775" w="775">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3" name="Google Shape;8993;p38"/>
            <p:cNvSpPr/>
            <p:nvPr/>
          </p:nvSpPr>
          <p:spPr>
            <a:xfrm>
              <a:off x="3241335" y="821105"/>
              <a:ext cx="95218" cy="95218"/>
            </a:xfrm>
            <a:custGeom>
              <a:rect b="b" l="l" r="r" t="t"/>
              <a:pathLst>
                <a:path extrusionOk="0" h="775" w="775">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4" name="Google Shape;8994;p38"/>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5" name="Google Shape;8995;p38"/>
            <p:cNvSpPr/>
            <p:nvPr/>
          </p:nvSpPr>
          <p:spPr>
            <a:xfrm>
              <a:off x="2770281"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6" name="Google Shape;8996;p38"/>
            <p:cNvSpPr/>
            <p:nvPr/>
          </p:nvSpPr>
          <p:spPr>
            <a:xfrm>
              <a:off x="3399336"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7" name="Google Shape;8997;p38"/>
            <p:cNvSpPr/>
            <p:nvPr/>
          </p:nvSpPr>
          <p:spPr>
            <a:xfrm>
              <a:off x="30833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8" name="Google Shape;8998;p38"/>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9" name="Google Shape;8999;p38"/>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0" name="Google Shape;9000;p38"/>
            <p:cNvSpPr/>
            <p:nvPr/>
          </p:nvSpPr>
          <p:spPr>
            <a:xfrm>
              <a:off x="30833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1" name="Google Shape;9001;p38"/>
            <p:cNvSpPr/>
            <p:nvPr/>
          </p:nvSpPr>
          <p:spPr>
            <a:xfrm>
              <a:off x="3399336"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2" name="Google Shape;9002;p38"/>
            <p:cNvSpPr/>
            <p:nvPr/>
          </p:nvSpPr>
          <p:spPr>
            <a:xfrm>
              <a:off x="3083334"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3" name="Google Shape;9003;p38"/>
            <p:cNvSpPr/>
            <p:nvPr/>
          </p:nvSpPr>
          <p:spPr>
            <a:xfrm>
              <a:off x="2926807" y="1763090"/>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4" name="Google Shape;9004;p38"/>
            <p:cNvSpPr/>
            <p:nvPr/>
          </p:nvSpPr>
          <p:spPr>
            <a:xfrm>
              <a:off x="3241335" y="1763090"/>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5" name="Google Shape;9005;p38"/>
            <p:cNvSpPr/>
            <p:nvPr/>
          </p:nvSpPr>
          <p:spPr>
            <a:xfrm>
              <a:off x="2926807" y="1448685"/>
              <a:ext cx="95218" cy="95096"/>
            </a:xfrm>
            <a:custGeom>
              <a:rect b="b" l="l" r="r" t="t"/>
              <a:pathLst>
                <a:path extrusionOk="0" h="774"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6" name="Google Shape;9006;p38"/>
            <p:cNvSpPr/>
            <p:nvPr/>
          </p:nvSpPr>
          <p:spPr>
            <a:xfrm>
              <a:off x="3241335" y="1448685"/>
              <a:ext cx="95218" cy="95096"/>
            </a:xfrm>
            <a:custGeom>
              <a:rect b="b" l="l" r="r" t="t"/>
              <a:pathLst>
                <a:path extrusionOk="0" h="774"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7" name="Google Shape;9007;p38"/>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8" name="Google Shape;9008;p38"/>
            <p:cNvSpPr/>
            <p:nvPr/>
          </p:nvSpPr>
          <p:spPr>
            <a:xfrm>
              <a:off x="2770281"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9" name="Google Shape;9009;p38"/>
            <p:cNvSpPr/>
            <p:nvPr/>
          </p:nvSpPr>
          <p:spPr>
            <a:xfrm>
              <a:off x="3399336"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0" name="Google Shape;9010;p38"/>
            <p:cNvSpPr/>
            <p:nvPr/>
          </p:nvSpPr>
          <p:spPr>
            <a:xfrm>
              <a:off x="30833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1" name="Google Shape;9011;p38"/>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2" name="Google Shape;9012;p38"/>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3" name="Google Shape;9013;p38"/>
            <p:cNvSpPr/>
            <p:nvPr/>
          </p:nvSpPr>
          <p:spPr>
            <a:xfrm>
              <a:off x="30833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4" name="Google Shape;9014;p38"/>
            <p:cNvSpPr/>
            <p:nvPr/>
          </p:nvSpPr>
          <p:spPr>
            <a:xfrm>
              <a:off x="3399336"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5" name="Google Shape;9015;p38"/>
            <p:cNvSpPr/>
            <p:nvPr/>
          </p:nvSpPr>
          <p:spPr>
            <a:xfrm>
              <a:off x="3083334"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6" name="Google Shape;9016;p38"/>
            <p:cNvSpPr/>
            <p:nvPr/>
          </p:nvSpPr>
          <p:spPr>
            <a:xfrm>
              <a:off x="2926807" y="2389196"/>
              <a:ext cx="95218" cy="95218"/>
            </a:xfrm>
            <a:custGeom>
              <a:rect b="b" l="l" r="r" t="t"/>
              <a:pathLst>
                <a:path extrusionOk="0" h="775" w="775">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7" name="Google Shape;9017;p38"/>
            <p:cNvSpPr/>
            <p:nvPr/>
          </p:nvSpPr>
          <p:spPr>
            <a:xfrm>
              <a:off x="3241335" y="2389196"/>
              <a:ext cx="95218" cy="95218"/>
            </a:xfrm>
            <a:custGeom>
              <a:rect b="b" l="l" r="r" t="t"/>
              <a:pathLst>
                <a:path extrusionOk="0" h="775" w="775">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8" name="Google Shape;9018;p38"/>
            <p:cNvSpPr/>
            <p:nvPr/>
          </p:nvSpPr>
          <p:spPr>
            <a:xfrm>
              <a:off x="2926807" y="2076143"/>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9" name="Google Shape;9019;p38"/>
            <p:cNvSpPr/>
            <p:nvPr/>
          </p:nvSpPr>
          <p:spPr>
            <a:xfrm>
              <a:off x="3241335" y="2076143"/>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0" name="Google Shape;9020;p38"/>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1" name="Google Shape;9021;p38"/>
            <p:cNvSpPr/>
            <p:nvPr/>
          </p:nvSpPr>
          <p:spPr>
            <a:xfrm>
              <a:off x="2770281"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2" name="Google Shape;9022;p38"/>
            <p:cNvSpPr/>
            <p:nvPr/>
          </p:nvSpPr>
          <p:spPr>
            <a:xfrm>
              <a:off x="3399336"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3" name="Google Shape;9023;p38"/>
            <p:cNvSpPr/>
            <p:nvPr/>
          </p:nvSpPr>
          <p:spPr>
            <a:xfrm>
              <a:off x="30833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4" name="Google Shape;9024;p38"/>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5" name="Google Shape;9025;p38"/>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6" name="Google Shape;9026;p38"/>
            <p:cNvSpPr/>
            <p:nvPr/>
          </p:nvSpPr>
          <p:spPr>
            <a:xfrm>
              <a:off x="30833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7" name="Google Shape;9027;p38"/>
            <p:cNvSpPr/>
            <p:nvPr/>
          </p:nvSpPr>
          <p:spPr>
            <a:xfrm>
              <a:off x="3399336"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8" name="Google Shape;9028;p38"/>
            <p:cNvSpPr/>
            <p:nvPr/>
          </p:nvSpPr>
          <p:spPr>
            <a:xfrm>
              <a:off x="3083334"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9" name="Google Shape;9029;p38"/>
            <p:cNvSpPr/>
            <p:nvPr/>
          </p:nvSpPr>
          <p:spPr>
            <a:xfrm>
              <a:off x="2926807" y="3016777"/>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0" name="Google Shape;9030;p38"/>
            <p:cNvSpPr/>
            <p:nvPr/>
          </p:nvSpPr>
          <p:spPr>
            <a:xfrm>
              <a:off x="3241335" y="3016777"/>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1" name="Google Shape;9031;p38"/>
            <p:cNvSpPr/>
            <p:nvPr/>
          </p:nvSpPr>
          <p:spPr>
            <a:xfrm>
              <a:off x="2926807" y="2705198"/>
              <a:ext cx="95218" cy="93744"/>
            </a:xfrm>
            <a:custGeom>
              <a:rect b="b" l="l" r="r" t="t"/>
              <a:pathLst>
                <a:path extrusionOk="0" h="763" w="775">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2" name="Google Shape;9032;p38"/>
            <p:cNvSpPr/>
            <p:nvPr/>
          </p:nvSpPr>
          <p:spPr>
            <a:xfrm>
              <a:off x="3241335" y="2705198"/>
              <a:ext cx="95218" cy="93744"/>
            </a:xfrm>
            <a:custGeom>
              <a:rect b="b" l="l" r="r" t="t"/>
              <a:pathLst>
                <a:path extrusionOk="0" h="763" w="775">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3" name="Google Shape;9033;p38"/>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4" name="Google Shape;9034;p38"/>
            <p:cNvSpPr/>
            <p:nvPr/>
          </p:nvSpPr>
          <p:spPr>
            <a:xfrm>
              <a:off x="2770281"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5" name="Google Shape;9035;p38"/>
            <p:cNvSpPr/>
            <p:nvPr/>
          </p:nvSpPr>
          <p:spPr>
            <a:xfrm>
              <a:off x="3399336"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6" name="Google Shape;9036;p38"/>
            <p:cNvSpPr/>
            <p:nvPr/>
          </p:nvSpPr>
          <p:spPr>
            <a:xfrm>
              <a:off x="30833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7" name="Google Shape;9037;p38"/>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8" name="Google Shape;9038;p38"/>
            <p:cNvSpPr/>
            <p:nvPr/>
          </p:nvSpPr>
          <p:spPr>
            <a:xfrm>
              <a:off x="3399336"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9" name="Google Shape;9039;p38"/>
            <p:cNvSpPr/>
            <p:nvPr/>
          </p:nvSpPr>
          <p:spPr>
            <a:xfrm>
              <a:off x="3083334"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0" name="Google Shape;9040;p38"/>
            <p:cNvSpPr/>
            <p:nvPr/>
          </p:nvSpPr>
          <p:spPr>
            <a:xfrm>
              <a:off x="2926807" y="364435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1" name="Google Shape;9041;p38"/>
            <p:cNvSpPr/>
            <p:nvPr/>
          </p:nvSpPr>
          <p:spPr>
            <a:xfrm>
              <a:off x="3241335" y="364435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2" name="Google Shape;9042;p38"/>
            <p:cNvSpPr/>
            <p:nvPr/>
          </p:nvSpPr>
          <p:spPr>
            <a:xfrm>
              <a:off x="2926807" y="333130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3" name="Google Shape;9043;p38"/>
            <p:cNvSpPr/>
            <p:nvPr/>
          </p:nvSpPr>
          <p:spPr>
            <a:xfrm>
              <a:off x="3241335" y="333130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4" name="Google Shape;9044;p38"/>
            <p:cNvSpPr/>
            <p:nvPr/>
          </p:nvSpPr>
          <p:spPr>
            <a:xfrm>
              <a:off x="2770281"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5" name="Google Shape;9045;p38"/>
            <p:cNvSpPr/>
            <p:nvPr/>
          </p:nvSpPr>
          <p:spPr>
            <a:xfrm>
              <a:off x="3399336"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6" name="Google Shape;9046;p38"/>
            <p:cNvSpPr/>
            <p:nvPr/>
          </p:nvSpPr>
          <p:spPr>
            <a:xfrm>
              <a:off x="30833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7" name="Google Shape;9047;p38"/>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8" name="Google Shape;9048;p38"/>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9" name="Google Shape;9049;p38"/>
            <p:cNvSpPr/>
            <p:nvPr/>
          </p:nvSpPr>
          <p:spPr>
            <a:xfrm>
              <a:off x="2457228"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0" name="Google Shape;9050;p38"/>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1" name="Google Shape;9051;p38"/>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2" name="Google Shape;9052;p38"/>
            <p:cNvSpPr/>
            <p:nvPr/>
          </p:nvSpPr>
          <p:spPr>
            <a:xfrm>
              <a:off x="2457228"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3" name="Google Shape;9053;p38"/>
            <p:cNvSpPr/>
            <p:nvPr/>
          </p:nvSpPr>
          <p:spPr>
            <a:xfrm>
              <a:off x="2770281"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4" name="Google Shape;9054;p38"/>
            <p:cNvSpPr/>
            <p:nvPr/>
          </p:nvSpPr>
          <p:spPr>
            <a:xfrm>
              <a:off x="2457228"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5" name="Google Shape;9055;p38"/>
            <p:cNvSpPr/>
            <p:nvPr/>
          </p:nvSpPr>
          <p:spPr>
            <a:xfrm>
              <a:off x="2299227"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6" name="Google Shape;9056;p38"/>
            <p:cNvSpPr/>
            <p:nvPr/>
          </p:nvSpPr>
          <p:spPr>
            <a:xfrm>
              <a:off x="2613754" y="50657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7" name="Google Shape;9057;p38"/>
            <p:cNvSpPr/>
            <p:nvPr/>
          </p:nvSpPr>
          <p:spPr>
            <a:xfrm>
              <a:off x="2299227"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8" name="Google Shape;9058;p38"/>
            <p:cNvSpPr/>
            <p:nvPr/>
          </p:nvSpPr>
          <p:spPr>
            <a:xfrm>
              <a:off x="2613754" y="19352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9" name="Google Shape;9059;p38"/>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0" name="Google Shape;9060;p38"/>
            <p:cNvSpPr/>
            <p:nvPr/>
          </p:nvSpPr>
          <p:spPr>
            <a:xfrm>
              <a:off x="214270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1" name="Google Shape;9061;p38"/>
            <p:cNvSpPr/>
            <p:nvPr/>
          </p:nvSpPr>
          <p:spPr>
            <a:xfrm>
              <a:off x="2770281"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2" name="Google Shape;9062;p38"/>
            <p:cNvSpPr/>
            <p:nvPr/>
          </p:nvSpPr>
          <p:spPr>
            <a:xfrm>
              <a:off x="2457228"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3" name="Google Shape;9063;p38"/>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4" name="Google Shape;9064;p38"/>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5" name="Google Shape;9065;p38"/>
            <p:cNvSpPr/>
            <p:nvPr/>
          </p:nvSpPr>
          <p:spPr>
            <a:xfrm>
              <a:off x="2457228"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6" name="Google Shape;9066;p38"/>
            <p:cNvSpPr/>
            <p:nvPr/>
          </p:nvSpPr>
          <p:spPr>
            <a:xfrm>
              <a:off x="2770281"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7" name="Google Shape;9067;p38"/>
            <p:cNvSpPr/>
            <p:nvPr/>
          </p:nvSpPr>
          <p:spPr>
            <a:xfrm>
              <a:off x="2457228"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4" y="595"/>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8" name="Google Shape;9068;p38"/>
            <p:cNvSpPr/>
            <p:nvPr/>
          </p:nvSpPr>
          <p:spPr>
            <a:xfrm>
              <a:off x="2299227"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9" name="Google Shape;9069;p38"/>
            <p:cNvSpPr/>
            <p:nvPr/>
          </p:nvSpPr>
          <p:spPr>
            <a:xfrm>
              <a:off x="2613754" y="1135632"/>
              <a:ext cx="95218" cy="95096"/>
            </a:xfrm>
            <a:custGeom>
              <a:rect b="b" l="l" r="r" t="t"/>
              <a:pathLst>
                <a:path extrusionOk="0" h="774" w="775">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0" name="Google Shape;9070;p38"/>
            <p:cNvSpPr/>
            <p:nvPr/>
          </p:nvSpPr>
          <p:spPr>
            <a:xfrm>
              <a:off x="2299227"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1" name="Google Shape;9071;p38"/>
            <p:cNvSpPr/>
            <p:nvPr/>
          </p:nvSpPr>
          <p:spPr>
            <a:xfrm>
              <a:off x="2613754" y="821105"/>
              <a:ext cx="95218" cy="95218"/>
            </a:xfrm>
            <a:custGeom>
              <a:rect b="b" l="l" r="r" t="t"/>
              <a:pathLst>
                <a:path extrusionOk="0" h="775" w="775">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2" name="Google Shape;9072;p38"/>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3" name="Google Shape;9073;p38"/>
            <p:cNvSpPr/>
            <p:nvPr/>
          </p:nvSpPr>
          <p:spPr>
            <a:xfrm>
              <a:off x="214270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4" name="Google Shape;9074;p38"/>
            <p:cNvSpPr/>
            <p:nvPr/>
          </p:nvSpPr>
          <p:spPr>
            <a:xfrm>
              <a:off x="2770281"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5" name="Google Shape;9075;p38"/>
            <p:cNvSpPr/>
            <p:nvPr/>
          </p:nvSpPr>
          <p:spPr>
            <a:xfrm>
              <a:off x="2457228"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4" y="608"/>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6" name="Google Shape;9076;p38"/>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7" name="Google Shape;9077;p38"/>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8" name="Google Shape;9078;p38"/>
            <p:cNvSpPr/>
            <p:nvPr/>
          </p:nvSpPr>
          <p:spPr>
            <a:xfrm>
              <a:off x="2457228"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9" name="Google Shape;9079;p38"/>
            <p:cNvSpPr/>
            <p:nvPr/>
          </p:nvSpPr>
          <p:spPr>
            <a:xfrm>
              <a:off x="2770281"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0" name="Google Shape;9080;p38"/>
            <p:cNvSpPr/>
            <p:nvPr/>
          </p:nvSpPr>
          <p:spPr>
            <a:xfrm>
              <a:off x="2457228"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1" name="Google Shape;9081;p38"/>
            <p:cNvSpPr/>
            <p:nvPr/>
          </p:nvSpPr>
          <p:spPr>
            <a:xfrm>
              <a:off x="2299227"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2" name="Google Shape;9082;p38"/>
            <p:cNvSpPr/>
            <p:nvPr/>
          </p:nvSpPr>
          <p:spPr>
            <a:xfrm>
              <a:off x="2613754" y="1763090"/>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3" name="Google Shape;9083;p38"/>
            <p:cNvSpPr/>
            <p:nvPr/>
          </p:nvSpPr>
          <p:spPr>
            <a:xfrm>
              <a:off x="2299227"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4" name="Google Shape;9084;p38"/>
            <p:cNvSpPr/>
            <p:nvPr/>
          </p:nvSpPr>
          <p:spPr>
            <a:xfrm>
              <a:off x="2613754" y="1448685"/>
              <a:ext cx="95218" cy="95096"/>
            </a:xfrm>
            <a:custGeom>
              <a:rect b="b" l="l" r="r" t="t"/>
              <a:pathLst>
                <a:path extrusionOk="0" h="774"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5" name="Google Shape;9085;p38"/>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6" name="Google Shape;9086;p38"/>
            <p:cNvSpPr/>
            <p:nvPr/>
          </p:nvSpPr>
          <p:spPr>
            <a:xfrm>
              <a:off x="214270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7" name="Google Shape;9087;p38"/>
            <p:cNvSpPr/>
            <p:nvPr/>
          </p:nvSpPr>
          <p:spPr>
            <a:xfrm>
              <a:off x="2770281"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8" name="Google Shape;9088;p38"/>
            <p:cNvSpPr/>
            <p:nvPr/>
          </p:nvSpPr>
          <p:spPr>
            <a:xfrm>
              <a:off x="2457228"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9" name="Google Shape;9089;p38"/>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0" name="Google Shape;9090;p38"/>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1" name="Google Shape;9091;p38"/>
            <p:cNvSpPr/>
            <p:nvPr/>
          </p:nvSpPr>
          <p:spPr>
            <a:xfrm>
              <a:off x="2457228"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2" name="Google Shape;9092;p38"/>
            <p:cNvSpPr/>
            <p:nvPr/>
          </p:nvSpPr>
          <p:spPr>
            <a:xfrm>
              <a:off x="2770281"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3" name="Google Shape;9093;p38"/>
            <p:cNvSpPr/>
            <p:nvPr/>
          </p:nvSpPr>
          <p:spPr>
            <a:xfrm>
              <a:off x="2457228"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4" name="Google Shape;9094;p38"/>
            <p:cNvSpPr/>
            <p:nvPr/>
          </p:nvSpPr>
          <p:spPr>
            <a:xfrm>
              <a:off x="2299227"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5" name="Google Shape;9095;p38"/>
            <p:cNvSpPr/>
            <p:nvPr/>
          </p:nvSpPr>
          <p:spPr>
            <a:xfrm>
              <a:off x="2613754" y="2389196"/>
              <a:ext cx="95218" cy="95218"/>
            </a:xfrm>
            <a:custGeom>
              <a:rect b="b" l="l" r="r" t="t"/>
              <a:pathLst>
                <a:path extrusionOk="0" h="775" w="775">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6" name="Google Shape;9096;p38"/>
            <p:cNvSpPr/>
            <p:nvPr/>
          </p:nvSpPr>
          <p:spPr>
            <a:xfrm>
              <a:off x="2299227"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7" name="Google Shape;9097;p38"/>
            <p:cNvSpPr/>
            <p:nvPr/>
          </p:nvSpPr>
          <p:spPr>
            <a:xfrm>
              <a:off x="2613754" y="2076143"/>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8" name="Google Shape;9098;p38"/>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9" name="Google Shape;9099;p38"/>
            <p:cNvSpPr/>
            <p:nvPr/>
          </p:nvSpPr>
          <p:spPr>
            <a:xfrm>
              <a:off x="214270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0" name="Google Shape;9100;p38"/>
            <p:cNvSpPr/>
            <p:nvPr/>
          </p:nvSpPr>
          <p:spPr>
            <a:xfrm>
              <a:off x="2770281"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1" name="Google Shape;9101;p38"/>
            <p:cNvSpPr/>
            <p:nvPr/>
          </p:nvSpPr>
          <p:spPr>
            <a:xfrm>
              <a:off x="2457228"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4" y="608"/>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2" name="Google Shape;9102;p38"/>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3" name="Google Shape;9103;p38"/>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4" name="Google Shape;9104;p38"/>
            <p:cNvSpPr/>
            <p:nvPr/>
          </p:nvSpPr>
          <p:spPr>
            <a:xfrm>
              <a:off x="2457228"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5" name="Google Shape;9105;p38"/>
            <p:cNvSpPr/>
            <p:nvPr/>
          </p:nvSpPr>
          <p:spPr>
            <a:xfrm>
              <a:off x="2770281"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6" name="Google Shape;9106;p38"/>
            <p:cNvSpPr/>
            <p:nvPr/>
          </p:nvSpPr>
          <p:spPr>
            <a:xfrm>
              <a:off x="2457228"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4" y="596"/>
                    <a:pt x="774" y="382"/>
                  </a:cubicBezTo>
                  <a:cubicBezTo>
                    <a:pt x="774"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7" name="Google Shape;9107;p38"/>
            <p:cNvSpPr/>
            <p:nvPr/>
          </p:nvSpPr>
          <p:spPr>
            <a:xfrm>
              <a:off x="2299227"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8" name="Google Shape;9108;p38"/>
            <p:cNvSpPr/>
            <p:nvPr/>
          </p:nvSpPr>
          <p:spPr>
            <a:xfrm>
              <a:off x="2613754" y="3016777"/>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9" name="Google Shape;9109;p38"/>
            <p:cNvSpPr/>
            <p:nvPr/>
          </p:nvSpPr>
          <p:spPr>
            <a:xfrm>
              <a:off x="2299227"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0" name="Google Shape;9110;p38"/>
            <p:cNvSpPr/>
            <p:nvPr/>
          </p:nvSpPr>
          <p:spPr>
            <a:xfrm>
              <a:off x="2613754" y="2705198"/>
              <a:ext cx="95218" cy="93744"/>
            </a:xfrm>
            <a:custGeom>
              <a:rect b="b" l="l" r="r" t="t"/>
              <a:pathLst>
                <a:path extrusionOk="0" h="763" w="775">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1" name="Google Shape;9111;p38"/>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2" name="Google Shape;9112;p38"/>
            <p:cNvSpPr/>
            <p:nvPr/>
          </p:nvSpPr>
          <p:spPr>
            <a:xfrm>
              <a:off x="214270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3" name="Google Shape;9113;p38"/>
            <p:cNvSpPr/>
            <p:nvPr/>
          </p:nvSpPr>
          <p:spPr>
            <a:xfrm>
              <a:off x="2770281"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4" name="Google Shape;9114;p38"/>
            <p:cNvSpPr/>
            <p:nvPr/>
          </p:nvSpPr>
          <p:spPr>
            <a:xfrm>
              <a:off x="2457228"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5" name="Google Shape;9115;p38"/>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6" name="Google Shape;9116;p38"/>
            <p:cNvSpPr/>
            <p:nvPr/>
          </p:nvSpPr>
          <p:spPr>
            <a:xfrm>
              <a:off x="2770281"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7" name="Google Shape;9117;p38"/>
            <p:cNvSpPr/>
            <p:nvPr/>
          </p:nvSpPr>
          <p:spPr>
            <a:xfrm>
              <a:off x="2457228"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8" name="Google Shape;9118;p38"/>
            <p:cNvSpPr/>
            <p:nvPr/>
          </p:nvSpPr>
          <p:spPr>
            <a:xfrm>
              <a:off x="2299227"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9" name="Google Shape;9119;p38"/>
            <p:cNvSpPr/>
            <p:nvPr/>
          </p:nvSpPr>
          <p:spPr>
            <a:xfrm>
              <a:off x="2613754" y="364435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0" name="Google Shape;9120;p38"/>
            <p:cNvSpPr/>
            <p:nvPr/>
          </p:nvSpPr>
          <p:spPr>
            <a:xfrm>
              <a:off x="2299227"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1" name="Google Shape;9121;p38"/>
            <p:cNvSpPr/>
            <p:nvPr/>
          </p:nvSpPr>
          <p:spPr>
            <a:xfrm>
              <a:off x="2613754" y="333130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2" name="Google Shape;9122;p38"/>
            <p:cNvSpPr/>
            <p:nvPr/>
          </p:nvSpPr>
          <p:spPr>
            <a:xfrm>
              <a:off x="214270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3" name="Google Shape;9123;p38"/>
            <p:cNvSpPr/>
            <p:nvPr/>
          </p:nvSpPr>
          <p:spPr>
            <a:xfrm>
              <a:off x="2770281"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4" name="Google Shape;9124;p38"/>
            <p:cNvSpPr/>
            <p:nvPr/>
          </p:nvSpPr>
          <p:spPr>
            <a:xfrm>
              <a:off x="2457228"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4" y="596"/>
                    <a:pt x="774" y="381"/>
                  </a:cubicBezTo>
                  <a:cubicBezTo>
                    <a:pt x="774"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5" name="Google Shape;9125;p38"/>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6" name="Google Shape;9126;p38"/>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7" name="Google Shape;9127;p38"/>
            <p:cNvSpPr/>
            <p:nvPr/>
          </p:nvSpPr>
          <p:spPr>
            <a:xfrm>
              <a:off x="1829647"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8" name="Google Shape;9128;p38"/>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9" name="Google Shape;9129;p38"/>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0" name="Google Shape;9130;p38"/>
            <p:cNvSpPr/>
            <p:nvPr/>
          </p:nvSpPr>
          <p:spPr>
            <a:xfrm>
              <a:off x="1829647"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1" name="Google Shape;9131;p38"/>
            <p:cNvSpPr/>
            <p:nvPr/>
          </p:nvSpPr>
          <p:spPr>
            <a:xfrm>
              <a:off x="2142700"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2" name="Google Shape;9132;p38"/>
            <p:cNvSpPr/>
            <p:nvPr/>
          </p:nvSpPr>
          <p:spPr>
            <a:xfrm>
              <a:off x="1829647"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3" name="Google Shape;9133;p38"/>
            <p:cNvSpPr/>
            <p:nvPr/>
          </p:nvSpPr>
          <p:spPr>
            <a:xfrm>
              <a:off x="1673120" y="50657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4" name="Google Shape;9134;p38"/>
            <p:cNvSpPr/>
            <p:nvPr/>
          </p:nvSpPr>
          <p:spPr>
            <a:xfrm>
              <a:off x="1984699"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5" name="Google Shape;9135;p38"/>
            <p:cNvSpPr/>
            <p:nvPr/>
          </p:nvSpPr>
          <p:spPr>
            <a:xfrm>
              <a:off x="1673120" y="19352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6" name="Google Shape;9136;p38"/>
            <p:cNvSpPr/>
            <p:nvPr/>
          </p:nvSpPr>
          <p:spPr>
            <a:xfrm>
              <a:off x="1984699"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7" name="Google Shape;9137;p38"/>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8" name="Google Shape;9138;p38"/>
            <p:cNvSpPr/>
            <p:nvPr/>
          </p:nvSpPr>
          <p:spPr>
            <a:xfrm>
              <a:off x="1515120" y="35152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9" name="Google Shape;9139;p38"/>
            <p:cNvSpPr/>
            <p:nvPr/>
          </p:nvSpPr>
          <p:spPr>
            <a:xfrm>
              <a:off x="2142700"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0" name="Google Shape;9140;p38"/>
            <p:cNvSpPr/>
            <p:nvPr/>
          </p:nvSpPr>
          <p:spPr>
            <a:xfrm>
              <a:off x="1829647"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1" name="Google Shape;9141;p38"/>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2" name="Google Shape;9142;p38"/>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3" name="Google Shape;9143;p38"/>
            <p:cNvSpPr/>
            <p:nvPr/>
          </p:nvSpPr>
          <p:spPr>
            <a:xfrm>
              <a:off x="1829647"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4" name="Google Shape;9144;p38"/>
            <p:cNvSpPr/>
            <p:nvPr/>
          </p:nvSpPr>
          <p:spPr>
            <a:xfrm>
              <a:off x="2142700"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5" name="Google Shape;9145;p38"/>
            <p:cNvSpPr/>
            <p:nvPr/>
          </p:nvSpPr>
          <p:spPr>
            <a:xfrm>
              <a:off x="1829647"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6" name="Google Shape;9146;p38"/>
            <p:cNvSpPr/>
            <p:nvPr/>
          </p:nvSpPr>
          <p:spPr>
            <a:xfrm>
              <a:off x="1673120" y="1135632"/>
              <a:ext cx="95218" cy="95096"/>
            </a:xfrm>
            <a:custGeom>
              <a:rect b="b" l="l" r="r" t="t"/>
              <a:pathLst>
                <a:path extrusionOk="0" h="774" w="775">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7" name="Google Shape;9147;p38"/>
            <p:cNvSpPr/>
            <p:nvPr/>
          </p:nvSpPr>
          <p:spPr>
            <a:xfrm>
              <a:off x="1984699"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8" name="Google Shape;9148;p38"/>
            <p:cNvSpPr/>
            <p:nvPr/>
          </p:nvSpPr>
          <p:spPr>
            <a:xfrm>
              <a:off x="1673120" y="821105"/>
              <a:ext cx="95218" cy="95218"/>
            </a:xfrm>
            <a:custGeom>
              <a:rect b="b" l="l" r="r" t="t"/>
              <a:pathLst>
                <a:path extrusionOk="0" h="775" w="775">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9" name="Google Shape;9149;p38"/>
            <p:cNvSpPr/>
            <p:nvPr/>
          </p:nvSpPr>
          <p:spPr>
            <a:xfrm>
              <a:off x="1984699"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0" name="Google Shape;9150;p38"/>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1" name="Google Shape;9151;p38"/>
            <p:cNvSpPr/>
            <p:nvPr/>
          </p:nvSpPr>
          <p:spPr>
            <a:xfrm>
              <a:off x="1515120" y="979106"/>
              <a:ext cx="95218" cy="95218"/>
            </a:xfrm>
            <a:custGeom>
              <a:rect b="b" l="l" r="r" t="t"/>
              <a:pathLst>
                <a:path extrusionOk="0" h="775" w="775">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2" name="Google Shape;9152;p38"/>
            <p:cNvSpPr/>
            <p:nvPr/>
          </p:nvSpPr>
          <p:spPr>
            <a:xfrm>
              <a:off x="2142700"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3" name="Google Shape;9153;p38"/>
            <p:cNvSpPr/>
            <p:nvPr/>
          </p:nvSpPr>
          <p:spPr>
            <a:xfrm>
              <a:off x="1829647"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4" name="Google Shape;9154;p38"/>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5" name="Google Shape;9155;p38"/>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6" name="Google Shape;9156;p38"/>
            <p:cNvSpPr/>
            <p:nvPr/>
          </p:nvSpPr>
          <p:spPr>
            <a:xfrm>
              <a:off x="1829647"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7" name="Google Shape;9157;p38"/>
            <p:cNvSpPr/>
            <p:nvPr/>
          </p:nvSpPr>
          <p:spPr>
            <a:xfrm>
              <a:off x="2142700"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8" name="Google Shape;9158;p38"/>
            <p:cNvSpPr/>
            <p:nvPr/>
          </p:nvSpPr>
          <p:spPr>
            <a:xfrm>
              <a:off x="1829647"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9" name="Google Shape;9159;p38"/>
            <p:cNvSpPr/>
            <p:nvPr/>
          </p:nvSpPr>
          <p:spPr>
            <a:xfrm>
              <a:off x="1673120" y="1763090"/>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0" name="Google Shape;9160;p38"/>
            <p:cNvSpPr/>
            <p:nvPr/>
          </p:nvSpPr>
          <p:spPr>
            <a:xfrm>
              <a:off x="1984699"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1" name="Google Shape;9161;p38"/>
            <p:cNvSpPr/>
            <p:nvPr/>
          </p:nvSpPr>
          <p:spPr>
            <a:xfrm>
              <a:off x="1673120" y="1448685"/>
              <a:ext cx="95218" cy="95096"/>
            </a:xfrm>
            <a:custGeom>
              <a:rect b="b" l="l" r="r" t="t"/>
              <a:pathLst>
                <a:path extrusionOk="0" h="774"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2" name="Google Shape;9162;p38"/>
            <p:cNvSpPr/>
            <p:nvPr/>
          </p:nvSpPr>
          <p:spPr>
            <a:xfrm>
              <a:off x="1984699"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3" name="Google Shape;9163;p38"/>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4" name="Google Shape;9164;p38"/>
            <p:cNvSpPr/>
            <p:nvPr/>
          </p:nvSpPr>
          <p:spPr>
            <a:xfrm>
              <a:off x="1515120" y="1605089"/>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5" name="Google Shape;9165;p38"/>
            <p:cNvSpPr/>
            <p:nvPr/>
          </p:nvSpPr>
          <p:spPr>
            <a:xfrm>
              <a:off x="2142700"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6" name="Google Shape;9166;p38"/>
            <p:cNvSpPr/>
            <p:nvPr/>
          </p:nvSpPr>
          <p:spPr>
            <a:xfrm>
              <a:off x="1829647"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7" name="Google Shape;9167;p38"/>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8" name="Google Shape;9168;p38"/>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9" name="Google Shape;9169;p38"/>
            <p:cNvSpPr/>
            <p:nvPr/>
          </p:nvSpPr>
          <p:spPr>
            <a:xfrm>
              <a:off x="1829647"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0" name="Google Shape;9170;p38"/>
            <p:cNvSpPr/>
            <p:nvPr/>
          </p:nvSpPr>
          <p:spPr>
            <a:xfrm>
              <a:off x="2142700"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1" name="Google Shape;9171;p38"/>
            <p:cNvSpPr/>
            <p:nvPr/>
          </p:nvSpPr>
          <p:spPr>
            <a:xfrm>
              <a:off x="1829647"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2" name="Google Shape;9172;p38"/>
            <p:cNvSpPr/>
            <p:nvPr/>
          </p:nvSpPr>
          <p:spPr>
            <a:xfrm>
              <a:off x="1673120" y="2389196"/>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3" name="Google Shape;9173;p38"/>
            <p:cNvSpPr/>
            <p:nvPr/>
          </p:nvSpPr>
          <p:spPr>
            <a:xfrm>
              <a:off x="1984699"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4" name="Google Shape;9174;p38"/>
            <p:cNvSpPr/>
            <p:nvPr/>
          </p:nvSpPr>
          <p:spPr>
            <a:xfrm>
              <a:off x="1673120" y="2076143"/>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5" name="Google Shape;9175;p38"/>
            <p:cNvSpPr/>
            <p:nvPr/>
          </p:nvSpPr>
          <p:spPr>
            <a:xfrm>
              <a:off x="1984699"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6" name="Google Shape;9176;p38"/>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7" name="Google Shape;9177;p38"/>
            <p:cNvSpPr/>
            <p:nvPr/>
          </p:nvSpPr>
          <p:spPr>
            <a:xfrm>
              <a:off x="1515120" y="2232670"/>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8" name="Google Shape;9178;p38"/>
            <p:cNvSpPr/>
            <p:nvPr/>
          </p:nvSpPr>
          <p:spPr>
            <a:xfrm>
              <a:off x="2142700"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9" name="Google Shape;9179;p38"/>
            <p:cNvSpPr/>
            <p:nvPr/>
          </p:nvSpPr>
          <p:spPr>
            <a:xfrm>
              <a:off x="1829647"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0" name="Google Shape;9180;p38"/>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1" name="Google Shape;9181;p38"/>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2" name="Google Shape;9182;p38"/>
            <p:cNvSpPr/>
            <p:nvPr/>
          </p:nvSpPr>
          <p:spPr>
            <a:xfrm>
              <a:off x="1829647"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3" name="Google Shape;9183;p38"/>
            <p:cNvSpPr/>
            <p:nvPr/>
          </p:nvSpPr>
          <p:spPr>
            <a:xfrm>
              <a:off x="2142700"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4" name="Google Shape;9184;p38"/>
            <p:cNvSpPr/>
            <p:nvPr/>
          </p:nvSpPr>
          <p:spPr>
            <a:xfrm>
              <a:off x="1829647"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5" name="Google Shape;9185;p38"/>
            <p:cNvSpPr/>
            <p:nvPr/>
          </p:nvSpPr>
          <p:spPr>
            <a:xfrm>
              <a:off x="1673120" y="3016777"/>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6" name="Google Shape;9186;p38"/>
            <p:cNvSpPr/>
            <p:nvPr/>
          </p:nvSpPr>
          <p:spPr>
            <a:xfrm>
              <a:off x="1984699"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7" name="Google Shape;9187;p38"/>
            <p:cNvSpPr/>
            <p:nvPr/>
          </p:nvSpPr>
          <p:spPr>
            <a:xfrm>
              <a:off x="1673120" y="2705198"/>
              <a:ext cx="95218" cy="93744"/>
            </a:xfrm>
            <a:custGeom>
              <a:rect b="b" l="l" r="r" t="t"/>
              <a:pathLst>
                <a:path extrusionOk="0" h="763" w="775">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8" name="Google Shape;9188;p38"/>
            <p:cNvSpPr/>
            <p:nvPr/>
          </p:nvSpPr>
          <p:spPr>
            <a:xfrm>
              <a:off x="1984699"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9" name="Google Shape;9189;p38"/>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0" name="Google Shape;9190;p38"/>
            <p:cNvSpPr/>
            <p:nvPr/>
          </p:nvSpPr>
          <p:spPr>
            <a:xfrm>
              <a:off x="1515120" y="2860250"/>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1" name="Google Shape;9191;p38"/>
            <p:cNvSpPr/>
            <p:nvPr/>
          </p:nvSpPr>
          <p:spPr>
            <a:xfrm>
              <a:off x="2142700"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2" name="Google Shape;9192;p38"/>
            <p:cNvSpPr/>
            <p:nvPr/>
          </p:nvSpPr>
          <p:spPr>
            <a:xfrm>
              <a:off x="1829647"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3" name="Google Shape;9193;p38"/>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4" name="Google Shape;9194;p38"/>
            <p:cNvSpPr/>
            <p:nvPr/>
          </p:nvSpPr>
          <p:spPr>
            <a:xfrm>
              <a:off x="2142700"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5" name="Google Shape;9195;p38"/>
            <p:cNvSpPr/>
            <p:nvPr/>
          </p:nvSpPr>
          <p:spPr>
            <a:xfrm>
              <a:off x="1829647"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6" name="Google Shape;9196;p38"/>
            <p:cNvSpPr/>
            <p:nvPr/>
          </p:nvSpPr>
          <p:spPr>
            <a:xfrm>
              <a:off x="1673120" y="364435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7" name="Google Shape;9197;p38"/>
            <p:cNvSpPr/>
            <p:nvPr/>
          </p:nvSpPr>
          <p:spPr>
            <a:xfrm>
              <a:off x="1984699"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8" name="Google Shape;9198;p38"/>
            <p:cNvSpPr/>
            <p:nvPr/>
          </p:nvSpPr>
          <p:spPr>
            <a:xfrm>
              <a:off x="1673120" y="33313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9" name="Google Shape;9199;p38"/>
            <p:cNvSpPr/>
            <p:nvPr/>
          </p:nvSpPr>
          <p:spPr>
            <a:xfrm>
              <a:off x="1984699"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0" name="Google Shape;9200;p38"/>
            <p:cNvSpPr/>
            <p:nvPr/>
          </p:nvSpPr>
          <p:spPr>
            <a:xfrm>
              <a:off x="1515120" y="348930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1" name="Google Shape;9201;p38"/>
            <p:cNvSpPr/>
            <p:nvPr/>
          </p:nvSpPr>
          <p:spPr>
            <a:xfrm>
              <a:off x="2142700"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2" name="Google Shape;9202;p38"/>
            <p:cNvSpPr/>
            <p:nvPr/>
          </p:nvSpPr>
          <p:spPr>
            <a:xfrm>
              <a:off x="1829647"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3" name="Google Shape;9203;p38"/>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4" name="Google Shape;9204;p38"/>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5" name="Google Shape;9205;p38"/>
            <p:cNvSpPr/>
            <p:nvPr/>
          </p:nvSpPr>
          <p:spPr>
            <a:xfrm>
              <a:off x="1200715" y="36998"/>
              <a:ext cx="95096" cy="95218"/>
            </a:xfrm>
            <a:custGeom>
              <a:rect b="b" l="l" r="r" t="t"/>
              <a:pathLst>
                <a:path extrusionOk="0" h="775" w="774">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6" name="Google Shape;9206;p38"/>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7" name="Google Shape;9207;p38"/>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8" name="Google Shape;9208;p38"/>
            <p:cNvSpPr/>
            <p:nvPr/>
          </p:nvSpPr>
          <p:spPr>
            <a:xfrm>
              <a:off x="1200715" y="663104"/>
              <a:ext cx="95096" cy="95218"/>
            </a:xfrm>
            <a:custGeom>
              <a:rect b="b" l="l" r="r" t="t"/>
              <a:pathLst>
                <a:path extrusionOk="0" h="775" w="774">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9" name="Google Shape;9209;p38"/>
            <p:cNvSpPr/>
            <p:nvPr/>
          </p:nvSpPr>
          <p:spPr>
            <a:xfrm>
              <a:off x="1515120" y="35152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0" name="Google Shape;9210;p38"/>
            <p:cNvSpPr/>
            <p:nvPr/>
          </p:nvSpPr>
          <p:spPr>
            <a:xfrm>
              <a:off x="1200715" y="351525"/>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1" name="Google Shape;9211;p38"/>
            <p:cNvSpPr/>
            <p:nvPr/>
          </p:nvSpPr>
          <p:spPr>
            <a:xfrm>
              <a:off x="1045663"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2" name="Google Shape;9212;p38"/>
            <p:cNvSpPr/>
            <p:nvPr/>
          </p:nvSpPr>
          <p:spPr>
            <a:xfrm>
              <a:off x="1357241" y="506577"/>
              <a:ext cx="95096" cy="95218"/>
            </a:xfrm>
            <a:custGeom>
              <a:rect b="b" l="l" r="r" t="t"/>
              <a:pathLst>
                <a:path extrusionOk="0" h="775" w="774">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3" name="Google Shape;9213;p38"/>
            <p:cNvSpPr/>
            <p:nvPr/>
          </p:nvSpPr>
          <p:spPr>
            <a:xfrm>
              <a:off x="1045663"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4" name="Google Shape;9214;p38"/>
            <p:cNvSpPr/>
            <p:nvPr/>
          </p:nvSpPr>
          <p:spPr>
            <a:xfrm>
              <a:off x="1357241" y="19352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5" name="Google Shape;9215;p38"/>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6" name="Google Shape;9216;p38"/>
            <p:cNvSpPr/>
            <p:nvPr/>
          </p:nvSpPr>
          <p:spPr>
            <a:xfrm>
              <a:off x="88766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7" name="Google Shape;9217;p38"/>
            <p:cNvSpPr/>
            <p:nvPr/>
          </p:nvSpPr>
          <p:spPr>
            <a:xfrm>
              <a:off x="1515120" y="36998"/>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8" name="Google Shape;9218;p38"/>
            <p:cNvSpPr/>
            <p:nvPr/>
          </p:nvSpPr>
          <p:spPr>
            <a:xfrm>
              <a:off x="1200715" y="36998"/>
              <a:ext cx="95096" cy="95218"/>
            </a:xfrm>
            <a:custGeom>
              <a:rect b="b" l="l" r="r" t="t"/>
              <a:pathLst>
                <a:path extrusionOk="0" h="775" w="774">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9" name="Google Shape;9219;p38"/>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0" name="Google Shape;9220;p38"/>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1" name="Google Shape;9221;p38"/>
            <p:cNvSpPr/>
            <p:nvPr/>
          </p:nvSpPr>
          <p:spPr>
            <a:xfrm>
              <a:off x="1200715" y="1290685"/>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2" name="Google Shape;9222;p38"/>
            <p:cNvSpPr/>
            <p:nvPr/>
          </p:nvSpPr>
          <p:spPr>
            <a:xfrm>
              <a:off x="1515120" y="979106"/>
              <a:ext cx="95218" cy="95218"/>
            </a:xfrm>
            <a:custGeom>
              <a:rect b="b" l="l" r="r" t="t"/>
              <a:pathLst>
                <a:path extrusionOk="0" h="775" w="775">
                  <a:moveTo>
                    <a:pt x="394" y="0"/>
                  </a:moveTo>
                  <a:cubicBezTo>
                    <a:pt x="180" y="0"/>
                    <a:pt x="1" y="167"/>
                    <a:pt x="1" y="381"/>
                  </a:cubicBezTo>
                  <a:cubicBezTo>
                    <a:pt x="1" y="595"/>
                    <a:pt x="180"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3" name="Google Shape;9223;p38"/>
            <p:cNvSpPr/>
            <p:nvPr/>
          </p:nvSpPr>
          <p:spPr>
            <a:xfrm>
              <a:off x="1200715" y="979106"/>
              <a:ext cx="95096" cy="95218"/>
            </a:xfrm>
            <a:custGeom>
              <a:rect b="b" l="l" r="r" t="t"/>
              <a:pathLst>
                <a:path extrusionOk="0" h="775" w="774">
                  <a:moveTo>
                    <a:pt x="381" y="0"/>
                  </a:moveTo>
                  <a:cubicBezTo>
                    <a:pt x="179" y="0"/>
                    <a:pt x="0" y="167"/>
                    <a:pt x="0" y="381"/>
                  </a:cubicBezTo>
                  <a:cubicBezTo>
                    <a:pt x="0" y="595"/>
                    <a:pt x="179"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4" name="Google Shape;9224;p38"/>
            <p:cNvSpPr/>
            <p:nvPr/>
          </p:nvSpPr>
          <p:spPr>
            <a:xfrm>
              <a:off x="1045663"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5" name="Google Shape;9225;p38"/>
            <p:cNvSpPr/>
            <p:nvPr/>
          </p:nvSpPr>
          <p:spPr>
            <a:xfrm>
              <a:off x="1357241" y="1135632"/>
              <a:ext cx="95096" cy="95096"/>
            </a:xfrm>
            <a:custGeom>
              <a:rect b="b" l="l" r="r" t="t"/>
              <a:pathLst>
                <a:path extrusionOk="0" h="774" w="774">
                  <a:moveTo>
                    <a:pt x="393" y="0"/>
                  </a:moveTo>
                  <a:cubicBezTo>
                    <a:pt x="179" y="0"/>
                    <a:pt x="0" y="179"/>
                    <a:pt x="0" y="393"/>
                  </a:cubicBezTo>
                  <a:cubicBezTo>
                    <a:pt x="0" y="595"/>
                    <a:pt x="179" y="774"/>
                    <a:pt x="393" y="774"/>
                  </a:cubicBezTo>
                  <a:cubicBezTo>
                    <a:pt x="607" y="774"/>
                    <a:pt x="774" y="595"/>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6" name="Google Shape;9226;p38"/>
            <p:cNvSpPr/>
            <p:nvPr/>
          </p:nvSpPr>
          <p:spPr>
            <a:xfrm>
              <a:off x="1045663"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7" name="Google Shape;9227;p38"/>
            <p:cNvSpPr/>
            <p:nvPr/>
          </p:nvSpPr>
          <p:spPr>
            <a:xfrm>
              <a:off x="1357241" y="821105"/>
              <a:ext cx="95096" cy="95218"/>
            </a:xfrm>
            <a:custGeom>
              <a:rect b="b" l="l" r="r" t="t"/>
              <a:pathLst>
                <a:path extrusionOk="0" h="775" w="774">
                  <a:moveTo>
                    <a:pt x="393" y="0"/>
                  </a:moveTo>
                  <a:cubicBezTo>
                    <a:pt x="179" y="0"/>
                    <a:pt x="0" y="179"/>
                    <a:pt x="0" y="393"/>
                  </a:cubicBezTo>
                  <a:cubicBezTo>
                    <a:pt x="0" y="596"/>
                    <a:pt x="179" y="774"/>
                    <a:pt x="393" y="774"/>
                  </a:cubicBezTo>
                  <a:cubicBezTo>
                    <a:pt x="607" y="774"/>
                    <a:pt x="774" y="596"/>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8" name="Google Shape;9228;p38"/>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9" name="Google Shape;9229;p38"/>
            <p:cNvSpPr/>
            <p:nvPr/>
          </p:nvSpPr>
          <p:spPr>
            <a:xfrm>
              <a:off x="88766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0" name="Google Shape;9230;p38"/>
            <p:cNvSpPr/>
            <p:nvPr/>
          </p:nvSpPr>
          <p:spPr>
            <a:xfrm>
              <a:off x="1515120" y="663104"/>
              <a:ext cx="95218" cy="95218"/>
            </a:xfrm>
            <a:custGeom>
              <a:rect b="b" l="l" r="r" t="t"/>
              <a:pathLst>
                <a:path extrusionOk="0" h="775" w="775">
                  <a:moveTo>
                    <a:pt x="394" y="0"/>
                  </a:moveTo>
                  <a:cubicBezTo>
                    <a:pt x="180" y="0"/>
                    <a:pt x="1" y="179"/>
                    <a:pt x="1" y="393"/>
                  </a:cubicBezTo>
                  <a:cubicBezTo>
                    <a:pt x="1" y="608"/>
                    <a:pt x="180"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1" name="Google Shape;9231;p38"/>
            <p:cNvSpPr/>
            <p:nvPr/>
          </p:nvSpPr>
          <p:spPr>
            <a:xfrm>
              <a:off x="1200715" y="663104"/>
              <a:ext cx="95096" cy="95218"/>
            </a:xfrm>
            <a:custGeom>
              <a:rect b="b" l="l" r="r" t="t"/>
              <a:pathLst>
                <a:path extrusionOk="0" h="775" w="774">
                  <a:moveTo>
                    <a:pt x="381" y="0"/>
                  </a:moveTo>
                  <a:cubicBezTo>
                    <a:pt x="179" y="0"/>
                    <a:pt x="0" y="179"/>
                    <a:pt x="0" y="393"/>
                  </a:cubicBezTo>
                  <a:cubicBezTo>
                    <a:pt x="0" y="608"/>
                    <a:pt x="179"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2" name="Google Shape;9232;p38"/>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3" name="Google Shape;9233;p38"/>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4" name="Google Shape;9234;p38"/>
            <p:cNvSpPr/>
            <p:nvPr/>
          </p:nvSpPr>
          <p:spPr>
            <a:xfrm>
              <a:off x="1200715" y="1919617"/>
              <a:ext cx="95096" cy="95218"/>
            </a:xfrm>
            <a:custGeom>
              <a:rect b="b" l="l" r="r" t="t"/>
              <a:pathLst>
                <a:path extrusionOk="0" h="775" w="774">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5" name="Google Shape;9235;p38"/>
            <p:cNvSpPr/>
            <p:nvPr/>
          </p:nvSpPr>
          <p:spPr>
            <a:xfrm>
              <a:off x="1515120" y="1605089"/>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6" name="Google Shape;9236;p38"/>
            <p:cNvSpPr/>
            <p:nvPr/>
          </p:nvSpPr>
          <p:spPr>
            <a:xfrm>
              <a:off x="1200715" y="1605089"/>
              <a:ext cx="95096" cy="95218"/>
            </a:xfrm>
            <a:custGeom>
              <a:rect b="b" l="l" r="r" t="t"/>
              <a:pathLst>
                <a:path extrusionOk="0" h="775" w="774">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7" name="Google Shape;9237;p38"/>
            <p:cNvSpPr/>
            <p:nvPr/>
          </p:nvSpPr>
          <p:spPr>
            <a:xfrm>
              <a:off x="1045663"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8" name="Google Shape;9238;p38"/>
            <p:cNvSpPr/>
            <p:nvPr/>
          </p:nvSpPr>
          <p:spPr>
            <a:xfrm>
              <a:off x="1357241" y="1763090"/>
              <a:ext cx="95096" cy="95218"/>
            </a:xfrm>
            <a:custGeom>
              <a:rect b="b" l="l" r="r" t="t"/>
              <a:pathLst>
                <a:path extrusionOk="0" h="775" w="774">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9" name="Google Shape;9239;p38"/>
            <p:cNvSpPr/>
            <p:nvPr/>
          </p:nvSpPr>
          <p:spPr>
            <a:xfrm>
              <a:off x="1045663"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0" name="Google Shape;9240;p38"/>
            <p:cNvSpPr/>
            <p:nvPr/>
          </p:nvSpPr>
          <p:spPr>
            <a:xfrm>
              <a:off x="1357241" y="1448685"/>
              <a:ext cx="95096" cy="95096"/>
            </a:xfrm>
            <a:custGeom>
              <a:rect b="b" l="l" r="r" t="t"/>
              <a:pathLst>
                <a:path extrusionOk="0" h="774"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1" name="Google Shape;9241;p38"/>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2" name="Google Shape;9242;p38"/>
            <p:cNvSpPr/>
            <p:nvPr/>
          </p:nvSpPr>
          <p:spPr>
            <a:xfrm>
              <a:off x="88766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3" name="Google Shape;9243;p38"/>
            <p:cNvSpPr/>
            <p:nvPr/>
          </p:nvSpPr>
          <p:spPr>
            <a:xfrm>
              <a:off x="1515120" y="1290685"/>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4" name="Google Shape;9244;p38"/>
            <p:cNvSpPr/>
            <p:nvPr/>
          </p:nvSpPr>
          <p:spPr>
            <a:xfrm>
              <a:off x="1200715" y="1290685"/>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5" name="Google Shape;9245;p38"/>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6" name="Google Shape;9246;p38"/>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7" name="Google Shape;9247;p38"/>
            <p:cNvSpPr/>
            <p:nvPr/>
          </p:nvSpPr>
          <p:spPr>
            <a:xfrm>
              <a:off x="1200715" y="2547197"/>
              <a:ext cx="95096" cy="95218"/>
            </a:xfrm>
            <a:custGeom>
              <a:rect b="b" l="l" r="r" t="t"/>
              <a:pathLst>
                <a:path extrusionOk="0" h="775" w="774">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8" name="Google Shape;9248;p38"/>
            <p:cNvSpPr/>
            <p:nvPr/>
          </p:nvSpPr>
          <p:spPr>
            <a:xfrm>
              <a:off x="1515120" y="2232670"/>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9" name="Google Shape;9249;p38"/>
            <p:cNvSpPr/>
            <p:nvPr/>
          </p:nvSpPr>
          <p:spPr>
            <a:xfrm>
              <a:off x="1200715" y="2232670"/>
              <a:ext cx="95096" cy="95218"/>
            </a:xfrm>
            <a:custGeom>
              <a:rect b="b" l="l" r="r" t="t"/>
              <a:pathLst>
                <a:path extrusionOk="0" h="775" w="774">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0" name="Google Shape;9250;p38"/>
            <p:cNvSpPr/>
            <p:nvPr/>
          </p:nvSpPr>
          <p:spPr>
            <a:xfrm>
              <a:off x="1045663"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1" name="Google Shape;9251;p38"/>
            <p:cNvSpPr/>
            <p:nvPr/>
          </p:nvSpPr>
          <p:spPr>
            <a:xfrm>
              <a:off x="1357241" y="2389196"/>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2" name="Google Shape;9252;p38"/>
            <p:cNvSpPr/>
            <p:nvPr/>
          </p:nvSpPr>
          <p:spPr>
            <a:xfrm>
              <a:off x="1045663"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3" name="Google Shape;9253;p38"/>
            <p:cNvSpPr/>
            <p:nvPr/>
          </p:nvSpPr>
          <p:spPr>
            <a:xfrm>
              <a:off x="1357241" y="2076143"/>
              <a:ext cx="95096" cy="95218"/>
            </a:xfrm>
            <a:custGeom>
              <a:rect b="b" l="l" r="r" t="t"/>
              <a:pathLst>
                <a:path extrusionOk="0" h="775" w="774">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4" name="Google Shape;9254;p38"/>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5" name="Google Shape;9255;p38"/>
            <p:cNvSpPr/>
            <p:nvPr/>
          </p:nvSpPr>
          <p:spPr>
            <a:xfrm>
              <a:off x="88766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6" name="Google Shape;9256;p38"/>
            <p:cNvSpPr/>
            <p:nvPr/>
          </p:nvSpPr>
          <p:spPr>
            <a:xfrm>
              <a:off x="1515120" y="1919617"/>
              <a:ext cx="95218" cy="95218"/>
            </a:xfrm>
            <a:custGeom>
              <a:rect b="b" l="l" r="r" t="t"/>
              <a:pathLst>
                <a:path extrusionOk="0" h="775" w="775">
                  <a:moveTo>
                    <a:pt x="394" y="1"/>
                  </a:moveTo>
                  <a:cubicBezTo>
                    <a:pt x="180" y="1"/>
                    <a:pt x="1" y="179"/>
                    <a:pt x="1" y="394"/>
                  </a:cubicBezTo>
                  <a:cubicBezTo>
                    <a:pt x="1" y="608"/>
                    <a:pt x="180"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7" name="Google Shape;9257;p38"/>
            <p:cNvSpPr/>
            <p:nvPr/>
          </p:nvSpPr>
          <p:spPr>
            <a:xfrm>
              <a:off x="1200715" y="1919617"/>
              <a:ext cx="95096" cy="95218"/>
            </a:xfrm>
            <a:custGeom>
              <a:rect b="b" l="l" r="r" t="t"/>
              <a:pathLst>
                <a:path extrusionOk="0" h="775" w="774">
                  <a:moveTo>
                    <a:pt x="381" y="1"/>
                  </a:moveTo>
                  <a:cubicBezTo>
                    <a:pt x="179" y="1"/>
                    <a:pt x="0" y="179"/>
                    <a:pt x="0" y="394"/>
                  </a:cubicBezTo>
                  <a:cubicBezTo>
                    <a:pt x="0" y="608"/>
                    <a:pt x="179"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8" name="Google Shape;9258;p38"/>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9" name="Google Shape;9259;p38"/>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0" name="Google Shape;9260;p38"/>
            <p:cNvSpPr/>
            <p:nvPr/>
          </p:nvSpPr>
          <p:spPr>
            <a:xfrm>
              <a:off x="1200715" y="3174778"/>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1" name="Google Shape;9261;p38"/>
            <p:cNvSpPr/>
            <p:nvPr/>
          </p:nvSpPr>
          <p:spPr>
            <a:xfrm>
              <a:off x="1515120" y="2860250"/>
              <a:ext cx="95218" cy="95218"/>
            </a:xfrm>
            <a:custGeom>
              <a:rect b="b" l="l" r="r" t="t"/>
              <a:pathLst>
                <a:path extrusionOk="0" h="775" w="775">
                  <a:moveTo>
                    <a:pt x="394" y="1"/>
                  </a:moveTo>
                  <a:cubicBezTo>
                    <a:pt x="180" y="1"/>
                    <a:pt x="1" y="167"/>
                    <a:pt x="1" y="382"/>
                  </a:cubicBezTo>
                  <a:cubicBezTo>
                    <a:pt x="1" y="596"/>
                    <a:pt x="180"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2" name="Google Shape;9262;p38"/>
            <p:cNvSpPr/>
            <p:nvPr/>
          </p:nvSpPr>
          <p:spPr>
            <a:xfrm>
              <a:off x="1200715" y="2860250"/>
              <a:ext cx="95096" cy="95218"/>
            </a:xfrm>
            <a:custGeom>
              <a:rect b="b" l="l" r="r" t="t"/>
              <a:pathLst>
                <a:path extrusionOk="0" h="775" w="774">
                  <a:moveTo>
                    <a:pt x="381" y="1"/>
                  </a:moveTo>
                  <a:cubicBezTo>
                    <a:pt x="179" y="1"/>
                    <a:pt x="0" y="167"/>
                    <a:pt x="0" y="382"/>
                  </a:cubicBezTo>
                  <a:cubicBezTo>
                    <a:pt x="0" y="596"/>
                    <a:pt x="179" y="774"/>
                    <a:pt x="381" y="774"/>
                  </a:cubicBezTo>
                  <a:cubicBezTo>
                    <a:pt x="595" y="774"/>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3" name="Google Shape;9263;p38"/>
            <p:cNvSpPr/>
            <p:nvPr/>
          </p:nvSpPr>
          <p:spPr>
            <a:xfrm>
              <a:off x="1045663"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4" name="Google Shape;9264;p38"/>
            <p:cNvSpPr/>
            <p:nvPr/>
          </p:nvSpPr>
          <p:spPr>
            <a:xfrm>
              <a:off x="1357241" y="3016777"/>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5" name="Google Shape;9265;p38"/>
            <p:cNvSpPr/>
            <p:nvPr/>
          </p:nvSpPr>
          <p:spPr>
            <a:xfrm>
              <a:off x="1045663"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6" name="Google Shape;9266;p38"/>
            <p:cNvSpPr/>
            <p:nvPr/>
          </p:nvSpPr>
          <p:spPr>
            <a:xfrm>
              <a:off x="1357241" y="2705198"/>
              <a:ext cx="95096" cy="93744"/>
            </a:xfrm>
            <a:custGeom>
              <a:rect b="b" l="l" r="r" t="t"/>
              <a:pathLst>
                <a:path extrusionOk="0" h="763" w="774">
                  <a:moveTo>
                    <a:pt x="393" y="0"/>
                  </a:moveTo>
                  <a:cubicBezTo>
                    <a:pt x="179" y="0"/>
                    <a:pt x="0" y="167"/>
                    <a:pt x="0" y="381"/>
                  </a:cubicBezTo>
                  <a:cubicBezTo>
                    <a:pt x="0" y="596"/>
                    <a:pt x="179" y="762"/>
                    <a:pt x="393" y="762"/>
                  </a:cubicBezTo>
                  <a:cubicBezTo>
                    <a:pt x="607" y="762"/>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7" name="Google Shape;9267;p38"/>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8" name="Google Shape;9268;p38"/>
            <p:cNvSpPr/>
            <p:nvPr/>
          </p:nvSpPr>
          <p:spPr>
            <a:xfrm>
              <a:off x="88766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9" name="Google Shape;9269;p38"/>
            <p:cNvSpPr/>
            <p:nvPr/>
          </p:nvSpPr>
          <p:spPr>
            <a:xfrm>
              <a:off x="1515120" y="2547197"/>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0" name="Google Shape;9270;p38"/>
            <p:cNvSpPr/>
            <p:nvPr/>
          </p:nvSpPr>
          <p:spPr>
            <a:xfrm>
              <a:off x="1200715" y="2547197"/>
              <a:ext cx="95096" cy="95218"/>
            </a:xfrm>
            <a:custGeom>
              <a:rect b="b" l="l" r="r" t="t"/>
              <a:pathLst>
                <a:path extrusionOk="0" h="775" w="774">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1" name="Google Shape;9271;p38"/>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2" name="Google Shape;9272;p38"/>
            <p:cNvSpPr/>
            <p:nvPr/>
          </p:nvSpPr>
          <p:spPr>
            <a:xfrm>
              <a:off x="1515120" y="3489305"/>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3" name="Google Shape;9273;p38"/>
            <p:cNvSpPr/>
            <p:nvPr/>
          </p:nvSpPr>
          <p:spPr>
            <a:xfrm>
              <a:off x="1200715" y="3489305"/>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4" name="Google Shape;9274;p38"/>
            <p:cNvSpPr/>
            <p:nvPr/>
          </p:nvSpPr>
          <p:spPr>
            <a:xfrm>
              <a:off x="1045663"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5" name="Google Shape;9275;p38"/>
            <p:cNvSpPr/>
            <p:nvPr/>
          </p:nvSpPr>
          <p:spPr>
            <a:xfrm>
              <a:off x="1357241" y="3644357"/>
              <a:ext cx="95096" cy="95218"/>
            </a:xfrm>
            <a:custGeom>
              <a:rect b="b" l="l" r="r" t="t"/>
              <a:pathLst>
                <a:path extrusionOk="0" h="775" w="774">
                  <a:moveTo>
                    <a:pt x="393" y="0"/>
                  </a:moveTo>
                  <a:cubicBezTo>
                    <a:pt x="179" y="0"/>
                    <a:pt x="0" y="179"/>
                    <a:pt x="0" y="381"/>
                  </a:cubicBezTo>
                  <a:cubicBezTo>
                    <a:pt x="0" y="596"/>
                    <a:pt x="179" y="774"/>
                    <a:pt x="393" y="774"/>
                  </a:cubicBezTo>
                  <a:cubicBezTo>
                    <a:pt x="607" y="774"/>
                    <a:pt x="774" y="596"/>
                    <a:pt x="774" y="381"/>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6" name="Google Shape;9276;p38"/>
            <p:cNvSpPr/>
            <p:nvPr/>
          </p:nvSpPr>
          <p:spPr>
            <a:xfrm>
              <a:off x="1045663"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7" name="Google Shape;9277;p38"/>
            <p:cNvSpPr/>
            <p:nvPr/>
          </p:nvSpPr>
          <p:spPr>
            <a:xfrm>
              <a:off x="1357241" y="33313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8" name="Google Shape;9278;p38"/>
            <p:cNvSpPr/>
            <p:nvPr/>
          </p:nvSpPr>
          <p:spPr>
            <a:xfrm>
              <a:off x="88766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9" name="Google Shape;9279;p38"/>
            <p:cNvSpPr/>
            <p:nvPr/>
          </p:nvSpPr>
          <p:spPr>
            <a:xfrm>
              <a:off x="1515120" y="3174778"/>
              <a:ext cx="95218" cy="95218"/>
            </a:xfrm>
            <a:custGeom>
              <a:rect b="b" l="l" r="r" t="t"/>
              <a:pathLst>
                <a:path extrusionOk="0" h="775" w="775">
                  <a:moveTo>
                    <a:pt x="394" y="0"/>
                  </a:moveTo>
                  <a:cubicBezTo>
                    <a:pt x="180" y="0"/>
                    <a:pt x="1" y="167"/>
                    <a:pt x="1" y="381"/>
                  </a:cubicBezTo>
                  <a:cubicBezTo>
                    <a:pt x="1" y="596"/>
                    <a:pt x="180"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0" name="Google Shape;9280;p38"/>
            <p:cNvSpPr/>
            <p:nvPr/>
          </p:nvSpPr>
          <p:spPr>
            <a:xfrm>
              <a:off x="1200715" y="3174778"/>
              <a:ext cx="95096" cy="95218"/>
            </a:xfrm>
            <a:custGeom>
              <a:rect b="b" l="l" r="r" t="t"/>
              <a:pathLst>
                <a:path extrusionOk="0" h="775" w="774">
                  <a:moveTo>
                    <a:pt x="381" y="0"/>
                  </a:moveTo>
                  <a:cubicBezTo>
                    <a:pt x="179" y="0"/>
                    <a:pt x="0" y="167"/>
                    <a:pt x="0" y="381"/>
                  </a:cubicBezTo>
                  <a:cubicBezTo>
                    <a:pt x="0" y="596"/>
                    <a:pt x="179" y="774"/>
                    <a:pt x="381" y="774"/>
                  </a:cubicBezTo>
                  <a:cubicBezTo>
                    <a:pt x="595" y="774"/>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1" name="Google Shape;9281;p38"/>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2" name="Google Shape;9282;p38"/>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3" name="Google Shape;9283;p38"/>
            <p:cNvSpPr/>
            <p:nvPr/>
          </p:nvSpPr>
          <p:spPr>
            <a:xfrm>
              <a:off x="5731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4" name="Google Shape;9284;p38"/>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5" name="Google Shape;9285;p38"/>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6" name="Google Shape;9286;p38"/>
            <p:cNvSpPr/>
            <p:nvPr/>
          </p:nvSpPr>
          <p:spPr>
            <a:xfrm>
              <a:off x="5731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7" name="Google Shape;9287;p38"/>
            <p:cNvSpPr/>
            <p:nvPr/>
          </p:nvSpPr>
          <p:spPr>
            <a:xfrm>
              <a:off x="887662"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8" name="Google Shape;9288;p38"/>
            <p:cNvSpPr/>
            <p:nvPr/>
          </p:nvSpPr>
          <p:spPr>
            <a:xfrm>
              <a:off x="573134"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9" name="Google Shape;9289;p38"/>
            <p:cNvSpPr/>
            <p:nvPr/>
          </p:nvSpPr>
          <p:spPr>
            <a:xfrm>
              <a:off x="416608" y="50657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0" name="Google Shape;9290;p38"/>
            <p:cNvSpPr/>
            <p:nvPr/>
          </p:nvSpPr>
          <p:spPr>
            <a:xfrm>
              <a:off x="731135"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1" name="Google Shape;9291;p38"/>
            <p:cNvSpPr/>
            <p:nvPr/>
          </p:nvSpPr>
          <p:spPr>
            <a:xfrm>
              <a:off x="416608" y="19352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2" name="Google Shape;9292;p38"/>
            <p:cNvSpPr/>
            <p:nvPr/>
          </p:nvSpPr>
          <p:spPr>
            <a:xfrm>
              <a:off x="731135"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3" name="Google Shape;9293;p38"/>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4" name="Google Shape;9294;p38"/>
            <p:cNvSpPr/>
            <p:nvPr/>
          </p:nvSpPr>
          <p:spPr>
            <a:xfrm>
              <a:off x="260081"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5" name="Google Shape;9295;p38"/>
            <p:cNvSpPr/>
            <p:nvPr/>
          </p:nvSpPr>
          <p:spPr>
            <a:xfrm>
              <a:off x="887662"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6" name="Google Shape;9296;p38"/>
            <p:cNvSpPr/>
            <p:nvPr/>
          </p:nvSpPr>
          <p:spPr>
            <a:xfrm>
              <a:off x="573134"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7" name="Google Shape;9297;p38"/>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8" name="Google Shape;9298;p38"/>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9" name="Google Shape;9299;p38"/>
            <p:cNvSpPr/>
            <p:nvPr/>
          </p:nvSpPr>
          <p:spPr>
            <a:xfrm>
              <a:off x="5731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0" name="Google Shape;9300;p38"/>
            <p:cNvSpPr/>
            <p:nvPr/>
          </p:nvSpPr>
          <p:spPr>
            <a:xfrm>
              <a:off x="887662"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1" name="Google Shape;9301;p38"/>
            <p:cNvSpPr/>
            <p:nvPr/>
          </p:nvSpPr>
          <p:spPr>
            <a:xfrm>
              <a:off x="573134"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2" name="Google Shape;9302;p38"/>
            <p:cNvSpPr/>
            <p:nvPr/>
          </p:nvSpPr>
          <p:spPr>
            <a:xfrm>
              <a:off x="416608" y="1135632"/>
              <a:ext cx="95218" cy="95096"/>
            </a:xfrm>
            <a:custGeom>
              <a:rect b="b" l="l" r="r" t="t"/>
              <a:pathLst>
                <a:path extrusionOk="0" h="774" w="775">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3" name="Google Shape;9303;p38"/>
            <p:cNvSpPr/>
            <p:nvPr/>
          </p:nvSpPr>
          <p:spPr>
            <a:xfrm>
              <a:off x="731135"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4" name="Google Shape;9304;p38"/>
            <p:cNvSpPr/>
            <p:nvPr/>
          </p:nvSpPr>
          <p:spPr>
            <a:xfrm>
              <a:off x="416608" y="821105"/>
              <a:ext cx="95218" cy="95218"/>
            </a:xfrm>
            <a:custGeom>
              <a:rect b="b" l="l" r="r" t="t"/>
              <a:pathLst>
                <a:path extrusionOk="0" h="775" w="775">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5" name="Google Shape;9305;p38"/>
            <p:cNvSpPr/>
            <p:nvPr/>
          </p:nvSpPr>
          <p:spPr>
            <a:xfrm>
              <a:off x="731135"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6" name="Google Shape;9306;p38"/>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7" name="Google Shape;9307;p38"/>
            <p:cNvSpPr/>
            <p:nvPr/>
          </p:nvSpPr>
          <p:spPr>
            <a:xfrm>
              <a:off x="260081"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8" name="Google Shape;9308;p38"/>
            <p:cNvSpPr/>
            <p:nvPr/>
          </p:nvSpPr>
          <p:spPr>
            <a:xfrm>
              <a:off x="887662"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9" name="Google Shape;9309;p38"/>
            <p:cNvSpPr/>
            <p:nvPr/>
          </p:nvSpPr>
          <p:spPr>
            <a:xfrm>
              <a:off x="573134"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0" name="Google Shape;9310;p38"/>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1" name="Google Shape;9311;p38"/>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2" name="Google Shape;9312;p38"/>
            <p:cNvSpPr/>
            <p:nvPr/>
          </p:nvSpPr>
          <p:spPr>
            <a:xfrm>
              <a:off x="5731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3" name="Google Shape;9313;p38"/>
            <p:cNvSpPr/>
            <p:nvPr/>
          </p:nvSpPr>
          <p:spPr>
            <a:xfrm>
              <a:off x="887662"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4" name="Google Shape;9314;p38"/>
            <p:cNvSpPr/>
            <p:nvPr/>
          </p:nvSpPr>
          <p:spPr>
            <a:xfrm>
              <a:off x="573134"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5" name="Google Shape;9315;p38"/>
            <p:cNvSpPr/>
            <p:nvPr/>
          </p:nvSpPr>
          <p:spPr>
            <a:xfrm>
              <a:off x="416608" y="1763090"/>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6" name="Google Shape;9316;p38"/>
            <p:cNvSpPr/>
            <p:nvPr/>
          </p:nvSpPr>
          <p:spPr>
            <a:xfrm>
              <a:off x="731135"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7" name="Google Shape;9317;p38"/>
            <p:cNvSpPr/>
            <p:nvPr/>
          </p:nvSpPr>
          <p:spPr>
            <a:xfrm>
              <a:off x="416608" y="1448685"/>
              <a:ext cx="95218" cy="95096"/>
            </a:xfrm>
            <a:custGeom>
              <a:rect b="b" l="l" r="r" t="t"/>
              <a:pathLst>
                <a:path extrusionOk="0" h="774"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8" name="Google Shape;9318;p38"/>
            <p:cNvSpPr/>
            <p:nvPr/>
          </p:nvSpPr>
          <p:spPr>
            <a:xfrm>
              <a:off x="731135"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9" name="Google Shape;9319;p38"/>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0" name="Google Shape;9320;p38"/>
            <p:cNvSpPr/>
            <p:nvPr/>
          </p:nvSpPr>
          <p:spPr>
            <a:xfrm>
              <a:off x="260081"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1" name="Google Shape;9321;p38"/>
            <p:cNvSpPr/>
            <p:nvPr/>
          </p:nvSpPr>
          <p:spPr>
            <a:xfrm>
              <a:off x="887662"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2" name="Google Shape;9322;p38"/>
            <p:cNvSpPr/>
            <p:nvPr/>
          </p:nvSpPr>
          <p:spPr>
            <a:xfrm>
              <a:off x="573134"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3" name="Google Shape;9323;p38"/>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4" name="Google Shape;9324;p38"/>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5" name="Google Shape;9325;p38"/>
            <p:cNvSpPr/>
            <p:nvPr/>
          </p:nvSpPr>
          <p:spPr>
            <a:xfrm>
              <a:off x="5731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6" name="Google Shape;9326;p38"/>
            <p:cNvSpPr/>
            <p:nvPr/>
          </p:nvSpPr>
          <p:spPr>
            <a:xfrm>
              <a:off x="887662"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7" name="Google Shape;9327;p38"/>
            <p:cNvSpPr/>
            <p:nvPr/>
          </p:nvSpPr>
          <p:spPr>
            <a:xfrm>
              <a:off x="573134"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8" name="Google Shape;9328;p38"/>
            <p:cNvSpPr/>
            <p:nvPr/>
          </p:nvSpPr>
          <p:spPr>
            <a:xfrm>
              <a:off x="416608" y="2389196"/>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9" name="Google Shape;9329;p38"/>
            <p:cNvSpPr/>
            <p:nvPr/>
          </p:nvSpPr>
          <p:spPr>
            <a:xfrm>
              <a:off x="731135"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0" name="Google Shape;9330;p38"/>
            <p:cNvSpPr/>
            <p:nvPr/>
          </p:nvSpPr>
          <p:spPr>
            <a:xfrm>
              <a:off x="416608" y="2076143"/>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1" name="Google Shape;9331;p38"/>
            <p:cNvSpPr/>
            <p:nvPr/>
          </p:nvSpPr>
          <p:spPr>
            <a:xfrm>
              <a:off x="731135"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2" name="Google Shape;9332;p38"/>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3" name="Google Shape;9333;p38"/>
            <p:cNvSpPr/>
            <p:nvPr/>
          </p:nvSpPr>
          <p:spPr>
            <a:xfrm>
              <a:off x="260081"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4" name="Google Shape;9334;p38"/>
            <p:cNvSpPr/>
            <p:nvPr/>
          </p:nvSpPr>
          <p:spPr>
            <a:xfrm>
              <a:off x="887662"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5" name="Google Shape;9335;p38"/>
            <p:cNvSpPr/>
            <p:nvPr/>
          </p:nvSpPr>
          <p:spPr>
            <a:xfrm>
              <a:off x="573134"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6" name="Google Shape;9336;p38"/>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7" name="Google Shape;9337;p38"/>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8" name="Google Shape;9338;p38"/>
            <p:cNvSpPr/>
            <p:nvPr/>
          </p:nvSpPr>
          <p:spPr>
            <a:xfrm>
              <a:off x="5731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9" name="Google Shape;9339;p38"/>
            <p:cNvSpPr/>
            <p:nvPr/>
          </p:nvSpPr>
          <p:spPr>
            <a:xfrm>
              <a:off x="887662"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0" name="Google Shape;9340;p38"/>
            <p:cNvSpPr/>
            <p:nvPr/>
          </p:nvSpPr>
          <p:spPr>
            <a:xfrm>
              <a:off x="573134"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1" name="Google Shape;9341;p38"/>
            <p:cNvSpPr/>
            <p:nvPr/>
          </p:nvSpPr>
          <p:spPr>
            <a:xfrm>
              <a:off x="416608" y="3016777"/>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2" name="Google Shape;9342;p38"/>
            <p:cNvSpPr/>
            <p:nvPr/>
          </p:nvSpPr>
          <p:spPr>
            <a:xfrm>
              <a:off x="731135"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3" name="Google Shape;9343;p38"/>
            <p:cNvSpPr/>
            <p:nvPr/>
          </p:nvSpPr>
          <p:spPr>
            <a:xfrm>
              <a:off x="416608" y="2705198"/>
              <a:ext cx="95218" cy="93744"/>
            </a:xfrm>
            <a:custGeom>
              <a:rect b="b" l="l" r="r" t="t"/>
              <a:pathLst>
                <a:path extrusionOk="0" h="763" w="775">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4" name="Google Shape;9344;p38"/>
            <p:cNvSpPr/>
            <p:nvPr/>
          </p:nvSpPr>
          <p:spPr>
            <a:xfrm>
              <a:off x="731135"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5" name="Google Shape;9345;p38"/>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6" name="Google Shape;9346;p38"/>
            <p:cNvSpPr/>
            <p:nvPr/>
          </p:nvSpPr>
          <p:spPr>
            <a:xfrm>
              <a:off x="260081"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7" name="Google Shape;9347;p38"/>
            <p:cNvSpPr/>
            <p:nvPr/>
          </p:nvSpPr>
          <p:spPr>
            <a:xfrm>
              <a:off x="887662"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8" name="Google Shape;9348;p38"/>
            <p:cNvSpPr/>
            <p:nvPr/>
          </p:nvSpPr>
          <p:spPr>
            <a:xfrm>
              <a:off x="573134"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9" name="Google Shape;9349;p38"/>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0" name="Google Shape;9350;p38"/>
            <p:cNvSpPr/>
            <p:nvPr/>
          </p:nvSpPr>
          <p:spPr>
            <a:xfrm>
              <a:off x="887662"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1" name="Google Shape;9351;p38"/>
            <p:cNvSpPr/>
            <p:nvPr/>
          </p:nvSpPr>
          <p:spPr>
            <a:xfrm>
              <a:off x="573134"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2" name="Google Shape;9352;p38"/>
            <p:cNvSpPr/>
            <p:nvPr/>
          </p:nvSpPr>
          <p:spPr>
            <a:xfrm>
              <a:off x="416608" y="364435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3" name="Google Shape;9353;p38"/>
            <p:cNvSpPr/>
            <p:nvPr/>
          </p:nvSpPr>
          <p:spPr>
            <a:xfrm>
              <a:off x="731135"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4" name="Google Shape;9354;p38"/>
            <p:cNvSpPr/>
            <p:nvPr/>
          </p:nvSpPr>
          <p:spPr>
            <a:xfrm>
              <a:off x="416608" y="33313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5" name="Google Shape;9355;p38"/>
            <p:cNvSpPr/>
            <p:nvPr/>
          </p:nvSpPr>
          <p:spPr>
            <a:xfrm>
              <a:off x="731135"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6" name="Google Shape;9356;p38"/>
            <p:cNvSpPr/>
            <p:nvPr/>
          </p:nvSpPr>
          <p:spPr>
            <a:xfrm>
              <a:off x="260081"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7" name="Google Shape;9357;p38"/>
            <p:cNvSpPr/>
            <p:nvPr/>
          </p:nvSpPr>
          <p:spPr>
            <a:xfrm>
              <a:off x="887662"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8" name="Google Shape;9358;p38"/>
            <p:cNvSpPr/>
            <p:nvPr/>
          </p:nvSpPr>
          <p:spPr>
            <a:xfrm>
              <a:off x="573134"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9" name="Google Shape;9359;p38"/>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0" name="Google Shape;9360;p38"/>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1" name="Google Shape;9361;p38"/>
            <p:cNvSpPr/>
            <p:nvPr/>
          </p:nvSpPr>
          <p:spPr>
            <a:xfrm>
              <a:off x="-52972"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2" name="Google Shape;9362;p38"/>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3" name="Google Shape;9363;p38"/>
            <p:cNvSpPr/>
            <p:nvPr/>
          </p:nvSpPr>
          <p:spPr>
            <a:xfrm>
              <a:off x="-52972"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4" name="Google Shape;9364;p38"/>
            <p:cNvSpPr/>
            <p:nvPr/>
          </p:nvSpPr>
          <p:spPr>
            <a:xfrm>
              <a:off x="260081"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5" name="Google Shape;9365;p38"/>
            <p:cNvSpPr/>
            <p:nvPr/>
          </p:nvSpPr>
          <p:spPr>
            <a:xfrm>
              <a:off x="-52972"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6" name="Google Shape;9366;p38"/>
            <p:cNvSpPr/>
            <p:nvPr/>
          </p:nvSpPr>
          <p:spPr>
            <a:xfrm>
              <a:off x="103555" y="50657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7" name="Google Shape;9367;p38"/>
            <p:cNvSpPr/>
            <p:nvPr/>
          </p:nvSpPr>
          <p:spPr>
            <a:xfrm>
              <a:off x="103555" y="19352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8" name="Google Shape;9368;p38"/>
            <p:cNvSpPr/>
            <p:nvPr/>
          </p:nvSpPr>
          <p:spPr>
            <a:xfrm>
              <a:off x="260081"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9" name="Google Shape;9369;p38"/>
            <p:cNvSpPr/>
            <p:nvPr/>
          </p:nvSpPr>
          <p:spPr>
            <a:xfrm>
              <a:off x="-52972"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0" name="Google Shape;9370;p38"/>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1" name="Google Shape;9371;p38"/>
            <p:cNvSpPr/>
            <p:nvPr/>
          </p:nvSpPr>
          <p:spPr>
            <a:xfrm>
              <a:off x="-52972"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2" name="Google Shape;9372;p38"/>
            <p:cNvSpPr/>
            <p:nvPr/>
          </p:nvSpPr>
          <p:spPr>
            <a:xfrm>
              <a:off x="260081"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3" name="Google Shape;9373;p38"/>
            <p:cNvSpPr/>
            <p:nvPr/>
          </p:nvSpPr>
          <p:spPr>
            <a:xfrm>
              <a:off x="-52972"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4" name="Google Shape;9374;p38"/>
            <p:cNvSpPr/>
            <p:nvPr/>
          </p:nvSpPr>
          <p:spPr>
            <a:xfrm>
              <a:off x="103555" y="1135632"/>
              <a:ext cx="95218" cy="95096"/>
            </a:xfrm>
            <a:custGeom>
              <a:rect b="b" l="l" r="r" t="t"/>
              <a:pathLst>
                <a:path extrusionOk="0" h="774" w="775">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5" name="Google Shape;9375;p38"/>
            <p:cNvSpPr/>
            <p:nvPr/>
          </p:nvSpPr>
          <p:spPr>
            <a:xfrm>
              <a:off x="103555" y="821105"/>
              <a:ext cx="95218" cy="95218"/>
            </a:xfrm>
            <a:custGeom>
              <a:rect b="b" l="l" r="r" t="t"/>
              <a:pathLst>
                <a:path extrusionOk="0" h="775" w="775">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6" name="Google Shape;9376;p38"/>
            <p:cNvSpPr/>
            <p:nvPr/>
          </p:nvSpPr>
          <p:spPr>
            <a:xfrm>
              <a:off x="260081"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7" name="Google Shape;9377;p38"/>
            <p:cNvSpPr/>
            <p:nvPr/>
          </p:nvSpPr>
          <p:spPr>
            <a:xfrm>
              <a:off x="-52972"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8" name="Google Shape;9378;p38"/>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9" name="Google Shape;9379;p38"/>
            <p:cNvSpPr/>
            <p:nvPr/>
          </p:nvSpPr>
          <p:spPr>
            <a:xfrm>
              <a:off x="-52972"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0" name="Google Shape;9380;p38"/>
            <p:cNvSpPr/>
            <p:nvPr/>
          </p:nvSpPr>
          <p:spPr>
            <a:xfrm>
              <a:off x="260081"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1" name="Google Shape;9381;p38"/>
            <p:cNvSpPr/>
            <p:nvPr/>
          </p:nvSpPr>
          <p:spPr>
            <a:xfrm>
              <a:off x="-52972"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2" name="Google Shape;9382;p38"/>
            <p:cNvSpPr/>
            <p:nvPr/>
          </p:nvSpPr>
          <p:spPr>
            <a:xfrm>
              <a:off x="103555" y="1763090"/>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3" name="Google Shape;9383;p38"/>
            <p:cNvSpPr/>
            <p:nvPr/>
          </p:nvSpPr>
          <p:spPr>
            <a:xfrm>
              <a:off x="103555" y="1448685"/>
              <a:ext cx="95218" cy="95096"/>
            </a:xfrm>
            <a:custGeom>
              <a:rect b="b" l="l" r="r" t="t"/>
              <a:pathLst>
                <a:path extrusionOk="0" h="774"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4" name="Google Shape;9384;p38"/>
            <p:cNvSpPr/>
            <p:nvPr/>
          </p:nvSpPr>
          <p:spPr>
            <a:xfrm>
              <a:off x="260081"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5" name="Google Shape;9385;p38"/>
            <p:cNvSpPr/>
            <p:nvPr/>
          </p:nvSpPr>
          <p:spPr>
            <a:xfrm>
              <a:off x="-52972"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6" name="Google Shape;9386;p38"/>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7" name="Google Shape;9387;p38"/>
            <p:cNvSpPr/>
            <p:nvPr/>
          </p:nvSpPr>
          <p:spPr>
            <a:xfrm>
              <a:off x="-52972"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8" name="Google Shape;9388;p38"/>
            <p:cNvSpPr/>
            <p:nvPr/>
          </p:nvSpPr>
          <p:spPr>
            <a:xfrm>
              <a:off x="260081"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9" name="Google Shape;9389;p38"/>
            <p:cNvSpPr/>
            <p:nvPr/>
          </p:nvSpPr>
          <p:spPr>
            <a:xfrm>
              <a:off x="-52972"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0" name="Google Shape;9390;p38"/>
            <p:cNvSpPr/>
            <p:nvPr/>
          </p:nvSpPr>
          <p:spPr>
            <a:xfrm>
              <a:off x="103555" y="2389196"/>
              <a:ext cx="95218" cy="95218"/>
            </a:xfrm>
            <a:custGeom>
              <a:rect b="b" l="l" r="r" t="t"/>
              <a:pathLst>
                <a:path extrusionOk="0" h="775" w="775">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1" name="Google Shape;9391;p38"/>
            <p:cNvSpPr/>
            <p:nvPr/>
          </p:nvSpPr>
          <p:spPr>
            <a:xfrm>
              <a:off x="103555" y="2076143"/>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2" name="Google Shape;9392;p38"/>
            <p:cNvSpPr/>
            <p:nvPr/>
          </p:nvSpPr>
          <p:spPr>
            <a:xfrm>
              <a:off x="260081"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3" name="Google Shape;9393;p38"/>
            <p:cNvSpPr/>
            <p:nvPr/>
          </p:nvSpPr>
          <p:spPr>
            <a:xfrm>
              <a:off x="-52972"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4" name="Google Shape;9394;p38"/>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5" name="Google Shape;9395;p38"/>
            <p:cNvSpPr/>
            <p:nvPr/>
          </p:nvSpPr>
          <p:spPr>
            <a:xfrm>
              <a:off x="-52972"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6" name="Google Shape;9396;p38"/>
            <p:cNvSpPr/>
            <p:nvPr/>
          </p:nvSpPr>
          <p:spPr>
            <a:xfrm>
              <a:off x="260081"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7" name="Google Shape;9397;p38"/>
            <p:cNvSpPr/>
            <p:nvPr/>
          </p:nvSpPr>
          <p:spPr>
            <a:xfrm>
              <a:off x="-52972"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8" name="Google Shape;9398;p38"/>
            <p:cNvSpPr/>
            <p:nvPr/>
          </p:nvSpPr>
          <p:spPr>
            <a:xfrm>
              <a:off x="103555" y="3016777"/>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9" name="Google Shape;9399;p38"/>
            <p:cNvSpPr/>
            <p:nvPr/>
          </p:nvSpPr>
          <p:spPr>
            <a:xfrm>
              <a:off x="103555" y="2705198"/>
              <a:ext cx="95218" cy="93744"/>
            </a:xfrm>
            <a:custGeom>
              <a:rect b="b" l="l" r="r" t="t"/>
              <a:pathLst>
                <a:path extrusionOk="0" h="763" w="775">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0" name="Google Shape;9400;p38"/>
            <p:cNvSpPr/>
            <p:nvPr/>
          </p:nvSpPr>
          <p:spPr>
            <a:xfrm>
              <a:off x="260081"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1" name="Google Shape;9401;p38"/>
            <p:cNvSpPr/>
            <p:nvPr/>
          </p:nvSpPr>
          <p:spPr>
            <a:xfrm>
              <a:off x="-52972"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2" name="Google Shape;9402;p38"/>
            <p:cNvSpPr/>
            <p:nvPr/>
          </p:nvSpPr>
          <p:spPr>
            <a:xfrm>
              <a:off x="260081"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3" name="Google Shape;9403;p38"/>
            <p:cNvSpPr/>
            <p:nvPr/>
          </p:nvSpPr>
          <p:spPr>
            <a:xfrm>
              <a:off x="-52972"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4" name="Google Shape;9404;p38"/>
            <p:cNvSpPr/>
            <p:nvPr/>
          </p:nvSpPr>
          <p:spPr>
            <a:xfrm>
              <a:off x="103555" y="364435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5" name="Google Shape;9405;p38"/>
            <p:cNvSpPr/>
            <p:nvPr/>
          </p:nvSpPr>
          <p:spPr>
            <a:xfrm>
              <a:off x="103555" y="333130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6" name="Google Shape;9406;p38"/>
            <p:cNvSpPr/>
            <p:nvPr/>
          </p:nvSpPr>
          <p:spPr>
            <a:xfrm>
              <a:off x="260081"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7" name="Google Shape;9407;p38"/>
            <p:cNvSpPr/>
            <p:nvPr/>
          </p:nvSpPr>
          <p:spPr>
            <a:xfrm>
              <a:off x="-52972"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8" name="Google Shape;9408;p38"/>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9" name="Google Shape;9409;p38"/>
            <p:cNvSpPr/>
            <p:nvPr/>
          </p:nvSpPr>
          <p:spPr>
            <a:xfrm>
              <a:off x="5909535"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0" name="Google Shape;9410;p38"/>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1" name="Google Shape;9411;p38"/>
            <p:cNvSpPr/>
            <p:nvPr/>
          </p:nvSpPr>
          <p:spPr>
            <a:xfrm>
              <a:off x="5909535"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2" name="Google Shape;9412;p38"/>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3" name="Google Shape;9413;p38"/>
            <p:cNvSpPr/>
            <p:nvPr/>
          </p:nvSpPr>
          <p:spPr>
            <a:xfrm>
              <a:off x="5909535"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4" name="Google Shape;9414;p38"/>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5" name="Google Shape;9415;p38"/>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6" name="Google Shape;9416;p38"/>
            <p:cNvSpPr/>
            <p:nvPr/>
          </p:nvSpPr>
          <p:spPr>
            <a:xfrm>
              <a:off x="5595008"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7" name="Google Shape;9417;p38"/>
            <p:cNvSpPr/>
            <p:nvPr/>
          </p:nvSpPr>
          <p:spPr>
            <a:xfrm>
              <a:off x="5909535"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8" name="Google Shape;9418;p38"/>
            <p:cNvSpPr/>
            <p:nvPr/>
          </p:nvSpPr>
          <p:spPr>
            <a:xfrm>
              <a:off x="5595008"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9" name="Google Shape;9419;p38"/>
            <p:cNvSpPr/>
            <p:nvPr/>
          </p:nvSpPr>
          <p:spPr>
            <a:xfrm>
              <a:off x="5437007" y="3942790"/>
              <a:ext cx="95218" cy="95218"/>
            </a:xfrm>
            <a:custGeom>
              <a:rect b="b" l="l" r="r" t="t"/>
              <a:pathLst>
                <a:path extrusionOk="0" h="775"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0" name="Google Shape;9420;p38"/>
            <p:cNvSpPr/>
            <p:nvPr/>
          </p:nvSpPr>
          <p:spPr>
            <a:xfrm>
              <a:off x="5751534" y="3942790"/>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1" name="Google Shape;9421;p38"/>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2" name="Google Shape;9422;p38"/>
            <p:cNvSpPr/>
            <p:nvPr/>
          </p:nvSpPr>
          <p:spPr>
            <a:xfrm>
              <a:off x="528048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3" name="Google Shape;9423;p38"/>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4" name="Google Shape;9424;p38"/>
            <p:cNvSpPr/>
            <p:nvPr/>
          </p:nvSpPr>
          <p:spPr>
            <a:xfrm>
              <a:off x="5595008"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5" name="Google Shape;9425;p38"/>
            <p:cNvSpPr/>
            <p:nvPr/>
          </p:nvSpPr>
          <p:spPr>
            <a:xfrm>
              <a:off x="5909535"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6" name="Google Shape;9426;p38"/>
            <p:cNvSpPr/>
            <p:nvPr/>
          </p:nvSpPr>
          <p:spPr>
            <a:xfrm>
              <a:off x="5595008"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7" name="Google Shape;9427;p38"/>
            <p:cNvSpPr/>
            <p:nvPr/>
          </p:nvSpPr>
          <p:spPr>
            <a:xfrm>
              <a:off x="5437007" y="4570248"/>
              <a:ext cx="95218" cy="93744"/>
            </a:xfrm>
            <a:custGeom>
              <a:rect b="b" l="l" r="r" t="t"/>
              <a:pathLst>
                <a:path extrusionOk="0" h="763" w="775">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8" name="Google Shape;9428;p38"/>
            <p:cNvSpPr/>
            <p:nvPr/>
          </p:nvSpPr>
          <p:spPr>
            <a:xfrm>
              <a:off x="5751534" y="4570248"/>
              <a:ext cx="95218" cy="93744"/>
            </a:xfrm>
            <a:custGeom>
              <a:rect b="b" l="l" r="r" t="t"/>
              <a:pathLst>
                <a:path extrusionOk="0" h="763" w="775">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9" name="Google Shape;9429;p38"/>
            <p:cNvSpPr/>
            <p:nvPr/>
          </p:nvSpPr>
          <p:spPr>
            <a:xfrm>
              <a:off x="5437007" y="4257195"/>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0" name="Google Shape;9430;p38"/>
            <p:cNvSpPr/>
            <p:nvPr/>
          </p:nvSpPr>
          <p:spPr>
            <a:xfrm>
              <a:off x="5751534" y="4257195"/>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1" name="Google Shape;9431;p38"/>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2" name="Google Shape;9432;p38"/>
            <p:cNvSpPr/>
            <p:nvPr/>
          </p:nvSpPr>
          <p:spPr>
            <a:xfrm>
              <a:off x="528048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3" name="Google Shape;9433;p38"/>
            <p:cNvSpPr/>
            <p:nvPr/>
          </p:nvSpPr>
          <p:spPr>
            <a:xfrm>
              <a:off x="5909535"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4" name="Google Shape;9434;p38"/>
            <p:cNvSpPr/>
            <p:nvPr/>
          </p:nvSpPr>
          <p:spPr>
            <a:xfrm>
              <a:off x="5595008"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5" name="Google Shape;9435;p38"/>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6" name="Google Shape;9436;p38"/>
            <p:cNvSpPr/>
            <p:nvPr/>
          </p:nvSpPr>
          <p:spPr>
            <a:xfrm>
              <a:off x="5909535"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7" name="Google Shape;9437;p38"/>
            <p:cNvSpPr/>
            <p:nvPr/>
          </p:nvSpPr>
          <p:spPr>
            <a:xfrm>
              <a:off x="5595008"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8" name="Google Shape;9438;p38"/>
            <p:cNvSpPr/>
            <p:nvPr/>
          </p:nvSpPr>
          <p:spPr>
            <a:xfrm>
              <a:off x="5437007" y="4884775"/>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9" name="Google Shape;9439;p38"/>
            <p:cNvSpPr/>
            <p:nvPr/>
          </p:nvSpPr>
          <p:spPr>
            <a:xfrm>
              <a:off x="5751534" y="4884775"/>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0" name="Google Shape;9440;p38"/>
            <p:cNvSpPr/>
            <p:nvPr/>
          </p:nvSpPr>
          <p:spPr>
            <a:xfrm>
              <a:off x="528048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1" name="Google Shape;9441;p38"/>
            <p:cNvSpPr/>
            <p:nvPr/>
          </p:nvSpPr>
          <p:spPr>
            <a:xfrm>
              <a:off x="5909535"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2" name="Google Shape;9442;p38"/>
            <p:cNvSpPr/>
            <p:nvPr/>
          </p:nvSpPr>
          <p:spPr>
            <a:xfrm>
              <a:off x="5595008"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3" name="Google Shape;9443;p38"/>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4" name="Google Shape;9444;p38"/>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5" name="Google Shape;9445;p38"/>
            <p:cNvSpPr/>
            <p:nvPr/>
          </p:nvSpPr>
          <p:spPr>
            <a:xfrm>
              <a:off x="4967427"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6" name="Google Shape;9446;p38"/>
            <p:cNvSpPr/>
            <p:nvPr/>
          </p:nvSpPr>
          <p:spPr>
            <a:xfrm>
              <a:off x="528048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7" name="Google Shape;9447;p38"/>
            <p:cNvSpPr/>
            <p:nvPr/>
          </p:nvSpPr>
          <p:spPr>
            <a:xfrm>
              <a:off x="4967427" y="3784789"/>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8" name="Google Shape;9448;p38"/>
            <p:cNvSpPr/>
            <p:nvPr/>
          </p:nvSpPr>
          <p:spPr>
            <a:xfrm>
              <a:off x="4810900" y="3942790"/>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9" name="Google Shape;9449;p38"/>
            <p:cNvSpPr/>
            <p:nvPr/>
          </p:nvSpPr>
          <p:spPr>
            <a:xfrm>
              <a:off x="5123954"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0" name="Google Shape;9450;p38"/>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1" name="Google Shape;9451;p38"/>
            <p:cNvSpPr/>
            <p:nvPr/>
          </p:nvSpPr>
          <p:spPr>
            <a:xfrm>
              <a:off x="4652900"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2" name="Google Shape;9452;p38"/>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3" name="Google Shape;9453;p38"/>
            <p:cNvSpPr/>
            <p:nvPr/>
          </p:nvSpPr>
          <p:spPr>
            <a:xfrm>
              <a:off x="4967427"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4" name="Google Shape;9454;p38"/>
            <p:cNvSpPr/>
            <p:nvPr/>
          </p:nvSpPr>
          <p:spPr>
            <a:xfrm>
              <a:off x="528048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5" name="Google Shape;9455;p38"/>
            <p:cNvSpPr/>
            <p:nvPr/>
          </p:nvSpPr>
          <p:spPr>
            <a:xfrm>
              <a:off x="4967427" y="4413721"/>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6" name="Google Shape;9456;p38"/>
            <p:cNvSpPr/>
            <p:nvPr/>
          </p:nvSpPr>
          <p:spPr>
            <a:xfrm>
              <a:off x="4810900" y="4570248"/>
              <a:ext cx="95218" cy="93744"/>
            </a:xfrm>
            <a:custGeom>
              <a:rect b="b" l="l" r="r" t="t"/>
              <a:pathLst>
                <a:path extrusionOk="0" h="763" w="775">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7" name="Google Shape;9457;p38"/>
            <p:cNvSpPr/>
            <p:nvPr/>
          </p:nvSpPr>
          <p:spPr>
            <a:xfrm>
              <a:off x="5123954"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8" name="Google Shape;9458;p38"/>
            <p:cNvSpPr/>
            <p:nvPr/>
          </p:nvSpPr>
          <p:spPr>
            <a:xfrm>
              <a:off x="4810900" y="4257195"/>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9" name="Google Shape;9459;p38"/>
            <p:cNvSpPr/>
            <p:nvPr/>
          </p:nvSpPr>
          <p:spPr>
            <a:xfrm>
              <a:off x="5123954"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0" name="Google Shape;9460;p38"/>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1" name="Google Shape;9461;p38"/>
            <p:cNvSpPr/>
            <p:nvPr/>
          </p:nvSpPr>
          <p:spPr>
            <a:xfrm>
              <a:off x="4652900"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2" name="Google Shape;9462;p38"/>
            <p:cNvSpPr/>
            <p:nvPr/>
          </p:nvSpPr>
          <p:spPr>
            <a:xfrm>
              <a:off x="528048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3" name="Google Shape;9463;p38"/>
            <p:cNvSpPr/>
            <p:nvPr/>
          </p:nvSpPr>
          <p:spPr>
            <a:xfrm>
              <a:off x="4967427"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4" name="Google Shape;9464;p38"/>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5" name="Google Shape;9465;p38"/>
            <p:cNvSpPr/>
            <p:nvPr/>
          </p:nvSpPr>
          <p:spPr>
            <a:xfrm>
              <a:off x="528048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6" name="Google Shape;9466;p38"/>
            <p:cNvSpPr/>
            <p:nvPr/>
          </p:nvSpPr>
          <p:spPr>
            <a:xfrm>
              <a:off x="4967427" y="5041302"/>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7" name="Google Shape;9467;p38"/>
            <p:cNvSpPr/>
            <p:nvPr/>
          </p:nvSpPr>
          <p:spPr>
            <a:xfrm>
              <a:off x="4810900" y="4884775"/>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8" name="Google Shape;9468;p38"/>
            <p:cNvSpPr/>
            <p:nvPr/>
          </p:nvSpPr>
          <p:spPr>
            <a:xfrm>
              <a:off x="5123954"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9" name="Google Shape;9469;p38"/>
            <p:cNvSpPr/>
            <p:nvPr/>
          </p:nvSpPr>
          <p:spPr>
            <a:xfrm>
              <a:off x="4652900"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0" name="Google Shape;9470;p38"/>
            <p:cNvSpPr/>
            <p:nvPr/>
          </p:nvSpPr>
          <p:spPr>
            <a:xfrm>
              <a:off x="528048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1" name="Google Shape;9471;p38"/>
            <p:cNvSpPr/>
            <p:nvPr/>
          </p:nvSpPr>
          <p:spPr>
            <a:xfrm>
              <a:off x="4967427"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2" name="Google Shape;9472;p38"/>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3" name="Google Shape;9473;p38"/>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4" name="Google Shape;9474;p38"/>
            <p:cNvSpPr/>
            <p:nvPr/>
          </p:nvSpPr>
          <p:spPr>
            <a:xfrm>
              <a:off x="4339846"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5" name="Google Shape;9475;p38"/>
            <p:cNvSpPr/>
            <p:nvPr/>
          </p:nvSpPr>
          <p:spPr>
            <a:xfrm>
              <a:off x="4652900"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6" name="Google Shape;9476;p38"/>
            <p:cNvSpPr/>
            <p:nvPr/>
          </p:nvSpPr>
          <p:spPr>
            <a:xfrm>
              <a:off x="4339846" y="3784789"/>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7" name="Google Shape;9477;p38"/>
            <p:cNvSpPr/>
            <p:nvPr/>
          </p:nvSpPr>
          <p:spPr>
            <a:xfrm>
              <a:off x="4183320" y="3942790"/>
              <a:ext cx="95218" cy="95218"/>
            </a:xfrm>
            <a:custGeom>
              <a:rect b="b" l="l" r="r" t="t"/>
              <a:pathLst>
                <a:path extrusionOk="0" h="775"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8" name="Google Shape;9478;p38"/>
            <p:cNvSpPr/>
            <p:nvPr/>
          </p:nvSpPr>
          <p:spPr>
            <a:xfrm>
              <a:off x="4496373" y="3942790"/>
              <a:ext cx="93744" cy="95218"/>
            </a:xfrm>
            <a:custGeom>
              <a:rect b="b" l="l" r="r" t="t"/>
              <a:pathLst>
                <a:path extrusionOk="0" h="775"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9" name="Google Shape;9479;p38"/>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0" name="Google Shape;9480;p38"/>
            <p:cNvSpPr/>
            <p:nvPr/>
          </p:nvSpPr>
          <p:spPr>
            <a:xfrm>
              <a:off x="402544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1" name="Google Shape;9481;p38"/>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2" name="Google Shape;9482;p38"/>
            <p:cNvSpPr/>
            <p:nvPr/>
          </p:nvSpPr>
          <p:spPr>
            <a:xfrm>
              <a:off x="4339846"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3" name="Google Shape;9483;p38"/>
            <p:cNvSpPr/>
            <p:nvPr/>
          </p:nvSpPr>
          <p:spPr>
            <a:xfrm>
              <a:off x="4652900"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4" name="Google Shape;9484;p38"/>
            <p:cNvSpPr/>
            <p:nvPr/>
          </p:nvSpPr>
          <p:spPr>
            <a:xfrm>
              <a:off x="4339846" y="4413721"/>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5" name="Google Shape;9485;p38"/>
            <p:cNvSpPr/>
            <p:nvPr/>
          </p:nvSpPr>
          <p:spPr>
            <a:xfrm>
              <a:off x="4183320" y="4570248"/>
              <a:ext cx="95218" cy="93744"/>
            </a:xfrm>
            <a:custGeom>
              <a:rect b="b" l="l" r="r" t="t"/>
              <a:pathLst>
                <a:path extrusionOk="0" h="763" w="775">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6" name="Google Shape;9486;p38"/>
            <p:cNvSpPr/>
            <p:nvPr/>
          </p:nvSpPr>
          <p:spPr>
            <a:xfrm>
              <a:off x="4496373" y="4570248"/>
              <a:ext cx="93744" cy="93744"/>
            </a:xfrm>
            <a:custGeom>
              <a:rect b="b" l="l" r="r" t="t"/>
              <a:pathLst>
                <a:path extrusionOk="0" h="763" w="763">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7" name="Google Shape;9487;p38"/>
            <p:cNvSpPr/>
            <p:nvPr/>
          </p:nvSpPr>
          <p:spPr>
            <a:xfrm>
              <a:off x="4183320" y="4257195"/>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8" name="Google Shape;9488;p38"/>
            <p:cNvSpPr/>
            <p:nvPr/>
          </p:nvSpPr>
          <p:spPr>
            <a:xfrm>
              <a:off x="4496373" y="4257195"/>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9" name="Google Shape;9489;p38"/>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0" name="Google Shape;9490;p38"/>
            <p:cNvSpPr/>
            <p:nvPr/>
          </p:nvSpPr>
          <p:spPr>
            <a:xfrm>
              <a:off x="402544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1" name="Google Shape;9491;p38"/>
            <p:cNvSpPr/>
            <p:nvPr/>
          </p:nvSpPr>
          <p:spPr>
            <a:xfrm>
              <a:off x="4652900"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2" name="Google Shape;9492;p38"/>
            <p:cNvSpPr/>
            <p:nvPr/>
          </p:nvSpPr>
          <p:spPr>
            <a:xfrm>
              <a:off x="4339846"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3" name="Google Shape;9493;p38"/>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4" name="Google Shape;9494;p38"/>
            <p:cNvSpPr/>
            <p:nvPr/>
          </p:nvSpPr>
          <p:spPr>
            <a:xfrm>
              <a:off x="4652900"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5" name="Google Shape;9495;p38"/>
            <p:cNvSpPr/>
            <p:nvPr/>
          </p:nvSpPr>
          <p:spPr>
            <a:xfrm>
              <a:off x="4339846" y="5041302"/>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6" name="Google Shape;9496;p38"/>
            <p:cNvSpPr/>
            <p:nvPr/>
          </p:nvSpPr>
          <p:spPr>
            <a:xfrm>
              <a:off x="4183320" y="4884775"/>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7" name="Google Shape;9497;p38"/>
            <p:cNvSpPr/>
            <p:nvPr/>
          </p:nvSpPr>
          <p:spPr>
            <a:xfrm>
              <a:off x="4496373" y="4884775"/>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8" name="Google Shape;9498;p38"/>
            <p:cNvSpPr/>
            <p:nvPr/>
          </p:nvSpPr>
          <p:spPr>
            <a:xfrm>
              <a:off x="402544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9" name="Google Shape;9499;p38"/>
            <p:cNvSpPr/>
            <p:nvPr/>
          </p:nvSpPr>
          <p:spPr>
            <a:xfrm>
              <a:off x="4652900"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0" name="Google Shape;9500;p38"/>
            <p:cNvSpPr/>
            <p:nvPr/>
          </p:nvSpPr>
          <p:spPr>
            <a:xfrm>
              <a:off x="4339846"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1" name="Google Shape;9501;p38"/>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2" name="Google Shape;9502;p38"/>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3" name="Google Shape;9503;p38"/>
            <p:cNvSpPr/>
            <p:nvPr/>
          </p:nvSpPr>
          <p:spPr>
            <a:xfrm>
              <a:off x="3710914"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4" name="Google Shape;9504;p38"/>
            <p:cNvSpPr/>
            <p:nvPr/>
          </p:nvSpPr>
          <p:spPr>
            <a:xfrm>
              <a:off x="402544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5" name="Google Shape;9505;p38"/>
            <p:cNvSpPr/>
            <p:nvPr/>
          </p:nvSpPr>
          <p:spPr>
            <a:xfrm>
              <a:off x="3710914" y="3784789"/>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6" name="Google Shape;9506;p38"/>
            <p:cNvSpPr/>
            <p:nvPr/>
          </p:nvSpPr>
          <p:spPr>
            <a:xfrm>
              <a:off x="3554388" y="3942790"/>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7" name="Google Shape;9507;p38"/>
            <p:cNvSpPr/>
            <p:nvPr/>
          </p:nvSpPr>
          <p:spPr>
            <a:xfrm>
              <a:off x="3868915"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8" name="Google Shape;9508;p38"/>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9" name="Google Shape;9509;p38"/>
            <p:cNvSpPr/>
            <p:nvPr/>
          </p:nvSpPr>
          <p:spPr>
            <a:xfrm>
              <a:off x="3399336"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0" name="Google Shape;9510;p38"/>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1" name="Google Shape;9511;p38"/>
            <p:cNvSpPr/>
            <p:nvPr/>
          </p:nvSpPr>
          <p:spPr>
            <a:xfrm>
              <a:off x="3710914"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2" name="Google Shape;9512;p38"/>
            <p:cNvSpPr/>
            <p:nvPr/>
          </p:nvSpPr>
          <p:spPr>
            <a:xfrm>
              <a:off x="402544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3" name="Google Shape;9513;p38"/>
            <p:cNvSpPr/>
            <p:nvPr/>
          </p:nvSpPr>
          <p:spPr>
            <a:xfrm>
              <a:off x="3710914" y="4413721"/>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4" name="Google Shape;9514;p38"/>
            <p:cNvSpPr/>
            <p:nvPr/>
          </p:nvSpPr>
          <p:spPr>
            <a:xfrm>
              <a:off x="3554388" y="4570248"/>
              <a:ext cx="95218" cy="93744"/>
            </a:xfrm>
            <a:custGeom>
              <a:rect b="b" l="l" r="r" t="t"/>
              <a:pathLst>
                <a:path extrusionOk="0" h="763" w="775">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5" name="Google Shape;9515;p38"/>
            <p:cNvSpPr/>
            <p:nvPr/>
          </p:nvSpPr>
          <p:spPr>
            <a:xfrm>
              <a:off x="3868915"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6" name="Google Shape;9516;p38"/>
            <p:cNvSpPr/>
            <p:nvPr/>
          </p:nvSpPr>
          <p:spPr>
            <a:xfrm>
              <a:off x="3554388" y="4257195"/>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7" name="Google Shape;9517;p38"/>
            <p:cNvSpPr/>
            <p:nvPr/>
          </p:nvSpPr>
          <p:spPr>
            <a:xfrm>
              <a:off x="3868915"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8" name="Google Shape;9518;p38"/>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9" name="Google Shape;9519;p38"/>
            <p:cNvSpPr/>
            <p:nvPr/>
          </p:nvSpPr>
          <p:spPr>
            <a:xfrm>
              <a:off x="3399336"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0" name="Google Shape;9520;p38"/>
            <p:cNvSpPr/>
            <p:nvPr/>
          </p:nvSpPr>
          <p:spPr>
            <a:xfrm>
              <a:off x="402544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1" name="Google Shape;9521;p38"/>
            <p:cNvSpPr/>
            <p:nvPr/>
          </p:nvSpPr>
          <p:spPr>
            <a:xfrm>
              <a:off x="3710914"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2" name="Google Shape;9522;p38"/>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3" name="Google Shape;9523;p38"/>
            <p:cNvSpPr/>
            <p:nvPr/>
          </p:nvSpPr>
          <p:spPr>
            <a:xfrm>
              <a:off x="402544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4" name="Google Shape;9524;p38"/>
            <p:cNvSpPr/>
            <p:nvPr/>
          </p:nvSpPr>
          <p:spPr>
            <a:xfrm>
              <a:off x="3710914" y="5041302"/>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5" name="Google Shape;9525;p38"/>
            <p:cNvSpPr/>
            <p:nvPr/>
          </p:nvSpPr>
          <p:spPr>
            <a:xfrm>
              <a:off x="3554388" y="4884775"/>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6" name="Google Shape;9526;p38"/>
            <p:cNvSpPr/>
            <p:nvPr/>
          </p:nvSpPr>
          <p:spPr>
            <a:xfrm>
              <a:off x="3868915"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7" name="Google Shape;9527;p38"/>
            <p:cNvSpPr/>
            <p:nvPr/>
          </p:nvSpPr>
          <p:spPr>
            <a:xfrm>
              <a:off x="3399336"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8" name="Google Shape;9528;p38"/>
            <p:cNvSpPr/>
            <p:nvPr/>
          </p:nvSpPr>
          <p:spPr>
            <a:xfrm>
              <a:off x="402544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9" name="Google Shape;9529;p38"/>
            <p:cNvSpPr/>
            <p:nvPr/>
          </p:nvSpPr>
          <p:spPr>
            <a:xfrm>
              <a:off x="3710914"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0" name="Google Shape;9530;p38"/>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1" name="Google Shape;9531;p38"/>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2" name="Google Shape;9532;p38"/>
            <p:cNvSpPr/>
            <p:nvPr/>
          </p:nvSpPr>
          <p:spPr>
            <a:xfrm>
              <a:off x="30833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3" name="Google Shape;9533;p38"/>
            <p:cNvSpPr/>
            <p:nvPr/>
          </p:nvSpPr>
          <p:spPr>
            <a:xfrm>
              <a:off x="3399336"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4" name="Google Shape;9534;p38"/>
            <p:cNvSpPr/>
            <p:nvPr/>
          </p:nvSpPr>
          <p:spPr>
            <a:xfrm>
              <a:off x="3083334"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5" name="Google Shape;9535;p38"/>
            <p:cNvSpPr/>
            <p:nvPr/>
          </p:nvSpPr>
          <p:spPr>
            <a:xfrm>
              <a:off x="2926807" y="3942790"/>
              <a:ext cx="95218" cy="95218"/>
            </a:xfrm>
            <a:custGeom>
              <a:rect b="b" l="l" r="r" t="t"/>
              <a:pathLst>
                <a:path extrusionOk="0" h="775"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6" name="Google Shape;9536;p38"/>
            <p:cNvSpPr/>
            <p:nvPr/>
          </p:nvSpPr>
          <p:spPr>
            <a:xfrm>
              <a:off x="3241335" y="3942790"/>
              <a:ext cx="95218" cy="95218"/>
            </a:xfrm>
            <a:custGeom>
              <a:rect b="b" l="l" r="r" t="t"/>
              <a:pathLst>
                <a:path extrusionOk="0" h="775"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7" name="Google Shape;9537;p38"/>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8" name="Google Shape;9538;p38"/>
            <p:cNvSpPr/>
            <p:nvPr/>
          </p:nvSpPr>
          <p:spPr>
            <a:xfrm>
              <a:off x="2770281"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9" name="Google Shape;9539;p38"/>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0" name="Google Shape;9540;p38"/>
            <p:cNvSpPr/>
            <p:nvPr/>
          </p:nvSpPr>
          <p:spPr>
            <a:xfrm>
              <a:off x="30833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1" name="Google Shape;9541;p38"/>
            <p:cNvSpPr/>
            <p:nvPr/>
          </p:nvSpPr>
          <p:spPr>
            <a:xfrm>
              <a:off x="3399336"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2" name="Google Shape;9542;p38"/>
            <p:cNvSpPr/>
            <p:nvPr/>
          </p:nvSpPr>
          <p:spPr>
            <a:xfrm>
              <a:off x="3083334"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3" name="Google Shape;9543;p38"/>
            <p:cNvSpPr/>
            <p:nvPr/>
          </p:nvSpPr>
          <p:spPr>
            <a:xfrm>
              <a:off x="2926807" y="4570248"/>
              <a:ext cx="95218" cy="93744"/>
            </a:xfrm>
            <a:custGeom>
              <a:rect b="b" l="l" r="r" t="t"/>
              <a:pathLst>
                <a:path extrusionOk="0" h="763" w="775">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4" name="Google Shape;9544;p38"/>
            <p:cNvSpPr/>
            <p:nvPr/>
          </p:nvSpPr>
          <p:spPr>
            <a:xfrm>
              <a:off x="3241335" y="4570248"/>
              <a:ext cx="95218" cy="93744"/>
            </a:xfrm>
            <a:custGeom>
              <a:rect b="b" l="l" r="r" t="t"/>
              <a:pathLst>
                <a:path extrusionOk="0" h="763" w="775">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5" name="Google Shape;9545;p38"/>
            <p:cNvSpPr/>
            <p:nvPr/>
          </p:nvSpPr>
          <p:spPr>
            <a:xfrm>
              <a:off x="2926807" y="4257195"/>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6" name="Google Shape;9546;p38"/>
            <p:cNvSpPr/>
            <p:nvPr/>
          </p:nvSpPr>
          <p:spPr>
            <a:xfrm>
              <a:off x="3241335" y="4257195"/>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7" name="Google Shape;9547;p38"/>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8" name="Google Shape;9548;p38"/>
            <p:cNvSpPr/>
            <p:nvPr/>
          </p:nvSpPr>
          <p:spPr>
            <a:xfrm>
              <a:off x="2770281"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9" name="Google Shape;9549;p38"/>
            <p:cNvSpPr/>
            <p:nvPr/>
          </p:nvSpPr>
          <p:spPr>
            <a:xfrm>
              <a:off x="3399336"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0" name="Google Shape;9550;p38"/>
            <p:cNvSpPr/>
            <p:nvPr/>
          </p:nvSpPr>
          <p:spPr>
            <a:xfrm>
              <a:off x="30833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1" name="Google Shape;9551;p38"/>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2" name="Google Shape;9552;p38"/>
            <p:cNvSpPr/>
            <p:nvPr/>
          </p:nvSpPr>
          <p:spPr>
            <a:xfrm>
              <a:off x="3399336"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3" name="Google Shape;9553;p38"/>
            <p:cNvSpPr/>
            <p:nvPr/>
          </p:nvSpPr>
          <p:spPr>
            <a:xfrm>
              <a:off x="3083334"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4" name="Google Shape;9554;p38"/>
            <p:cNvSpPr/>
            <p:nvPr/>
          </p:nvSpPr>
          <p:spPr>
            <a:xfrm>
              <a:off x="2926807" y="4884775"/>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5" name="Google Shape;9555;p38"/>
            <p:cNvSpPr/>
            <p:nvPr/>
          </p:nvSpPr>
          <p:spPr>
            <a:xfrm>
              <a:off x="3241335" y="4884775"/>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6" name="Google Shape;9556;p38"/>
            <p:cNvSpPr/>
            <p:nvPr/>
          </p:nvSpPr>
          <p:spPr>
            <a:xfrm>
              <a:off x="2770281"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7" name="Google Shape;9557;p38"/>
            <p:cNvSpPr/>
            <p:nvPr/>
          </p:nvSpPr>
          <p:spPr>
            <a:xfrm>
              <a:off x="3399336"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8" name="Google Shape;9558;p38"/>
            <p:cNvSpPr/>
            <p:nvPr/>
          </p:nvSpPr>
          <p:spPr>
            <a:xfrm>
              <a:off x="30833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9" name="Google Shape;9559;p38"/>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0" name="Google Shape;9560;p38"/>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1" name="Google Shape;9561;p38"/>
            <p:cNvSpPr/>
            <p:nvPr/>
          </p:nvSpPr>
          <p:spPr>
            <a:xfrm>
              <a:off x="2457228"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2" name="Google Shape;9562;p38"/>
            <p:cNvSpPr/>
            <p:nvPr/>
          </p:nvSpPr>
          <p:spPr>
            <a:xfrm>
              <a:off x="2770281"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3" name="Google Shape;9563;p38"/>
            <p:cNvSpPr/>
            <p:nvPr/>
          </p:nvSpPr>
          <p:spPr>
            <a:xfrm>
              <a:off x="2457228"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4" name="Google Shape;9564;p38"/>
            <p:cNvSpPr/>
            <p:nvPr/>
          </p:nvSpPr>
          <p:spPr>
            <a:xfrm>
              <a:off x="2299227"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5" name="Google Shape;9565;p38"/>
            <p:cNvSpPr/>
            <p:nvPr/>
          </p:nvSpPr>
          <p:spPr>
            <a:xfrm>
              <a:off x="2613754" y="3942790"/>
              <a:ext cx="95218" cy="95218"/>
            </a:xfrm>
            <a:custGeom>
              <a:rect b="b" l="l" r="r" t="t"/>
              <a:pathLst>
                <a:path extrusionOk="0" h="775"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6" name="Google Shape;9566;p38"/>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7" name="Google Shape;9567;p38"/>
            <p:cNvSpPr/>
            <p:nvPr/>
          </p:nvSpPr>
          <p:spPr>
            <a:xfrm>
              <a:off x="214270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8" name="Google Shape;9568;p38"/>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9" name="Google Shape;9569;p38"/>
            <p:cNvSpPr/>
            <p:nvPr/>
          </p:nvSpPr>
          <p:spPr>
            <a:xfrm>
              <a:off x="2457228"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0" name="Google Shape;9570;p38"/>
            <p:cNvSpPr/>
            <p:nvPr/>
          </p:nvSpPr>
          <p:spPr>
            <a:xfrm>
              <a:off x="2770281"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1" name="Google Shape;9571;p38"/>
            <p:cNvSpPr/>
            <p:nvPr/>
          </p:nvSpPr>
          <p:spPr>
            <a:xfrm>
              <a:off x="2457228"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4" y="608"/>
                    <a:pt x="774" y="394"/>
                  </a:cubicBezTo>
                  <a:cubicBezTo>
                    <a:pt x="774"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2" name="Google Shape;9572;p38"/>
            <p:cNvSpPr/>
            <p:nvPr/>
          </p:nvSpPr>
          <p:spPr>
            <a:xfrm>
              <a:off x="2299227"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3" name="Google Shape;9573;p38"/>
            <p:cNvSpPr/>
            <p:nvPr/>
          </p:nvSpPr>
          <p:spPr>
            <a:xfrm>
              <a:off x="2613754" y="4570248"/>
              <a:ext cx="95218" cy="93744"/>
            </a:xfrm>
            <a:custGeom>
              <a:rect b="b" l="l" r="r" t="t"/>
              <a:pathLst>
                <a:path extrusionOk="0" h="763" w="775">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4" name="Google Shape;9574;p38"/>
            <p:cNvSpPr/>
            <p:nvPr/>
          </p:nvSpPr>
          <p:spPr>
            <a:xfrm>
              <a:off x="2299227"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5" name="Google Shape;9575;p38"/>
            <p:cNvSpPr/>
            <p:nvPr/>
          </p:nvSpPr>
          <p:spPr>
            <a:xfrm>
              <a:off x="2613754" y="4257195"/>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6" name="Google Shape;9576;p38"/>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7" name="Google Shape;9577;p38"/>
            <p:cNvSpPr/>
            <p:nvPr/>
          </p:nvSpPr>
          <p:spPr>
            <a:xfrm>
              <a:off x="214270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8" name="Google Shape;9578;p38"/>
            <p:cNvSpPr/>
            <p:nvPr/>
          </p:nvSpPr>
          <p:spPr>
            <a:xfrm>
              <a:off x="2770281"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9" name="Google Shape;9579;p38"/>
            <p:cNvSpPr/>
            <p:nvPr/>
          </p:nvSpPr>
          <p:spPr>
            <a:xfrm>
              <a:off x="2457228"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4" y="607"/>
                    <a:pt x="774" y="393"/>
                  </a:cubicBezTo>
                  <a:cubicBezTo>
                    <a:pt x="774"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0" name="Google Shape;9580;p38"/>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1" name="Google Shape;9581;p38"/>
            <p:cNvSpPr/>
            <p:nvPr/>
          </p:nvSpPr>
          <p:spPr>
            <a:xfrm>
              <a:off x="2770281"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2" name="Google Shape;9582;p38"/>
            <p:cNvSpPr/>
            <p:nvPr/>
          </p:nvSpPr>
          <p:spPr>
            <a:xfrm>
              <a:off x="2457228"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4" y="596"/>
                    <a:pt x="774" y="382"/>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3" name="Google Shape;9583;p38"/>
            <p:cNvSpPr/>
            <p:nvPr/>
          </p:nvSpPr>
          <p:spPr>
            <a:xfrm>
              <a:off x="2299227"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4" name="Google Shape;9584;p38"/>
            <p:cNvSpPr/>
            <p:nvPr/>
          </p:nvSpPr>
          <p:spPr>
            <a:xfrm>
              <a:off x="2613754" y="4884775"/>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5" name="Google Shape;9585;p38"/>
            <p:cNvSpPr/>
            <p:nvPr/>
          </p:nvSpPr>
          <p:spPr>
            <a:xfrm>
              <a:off x="214270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6" name="Google Shape;9586;p38"/>
            <p:cNvSpPr/>
            <p:nvPr/>
          </p:nvSpPr>
          <p:spPr>
            <a:xfrm>
              <a:off x="2770281"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7" name="Google Shape;9587;p38"/>
            <p:cNvSpPr/>
            <p:nvPr/>
          </p:nvSpPr>
          <p:spPr>
            <a:xfrm>
              <a:off x="2457228"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4" y="596"/>
                    <a:pt x="774" y="394"/>
                  </a:cubicBezTo>
                  <a:cubicBezTo>
                    <a:pt x="774"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8" name="Google Shape;9588;p38"/>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9" name="Google Shape;9589;p38"/>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0" name="Google Shape;9590;p38"/>
            <p:cNvSpPr/>
            <p:nvPr/>
          </p:nvSpPr>
          <p:spPr>
            <a:xfrm>
              <a:off x="1829647"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1" name="Google Shape;9591;p38"/>
            <p:cNvSpPr/>
            <p:nvPr/>
          </p:nvSpPr>
          <p:spPr>
            <a:xfrm>
              <a:off x="2142700"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2" name="Google Shape;9592;p38"/>
            <p:cNvSpPr/>
            <p:nvPr/>
          </p:nvSpPr>
          <p:spPr>
            <a:xfrm>
              <a:off x="1829647"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3" name="Google Shape;9593;p38"/>
            <p:cNvSpPr/>
            <p:nvPr/>
          </p:nvSpPr>
          <p:spPr>
            <a:xfrm>
              <a:off x="1673120" y="3942790"/>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4" name="Google Shape;9594;p38"/>
            <p:cNvSpPr/>
            <p:nvPr/>
          </p:nvSpPr>
          <p:spPr>
            <a:xfrm>
              <a:off x="1984699"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5" name="Google Shape;9595;p38"/>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6" name="Google Shape;9596;p38"/>
            <p:cNvSpPr/>
            <p:nvPr/>
          </p:nvSpPr>
          <p:spPr>
            <a:xfrm>
              <a:off x="1515120" y="3784789"/>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7" name="Google Shape;9597;p38"/>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8" name="Google Shape;9598;p38"/>
            <p:cNvSpPr/>
            <p:nvPr/>
          </p:nvSpPr>
          <p:spPr>
            <a:xfrm>
              <a:off x="1829647"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9" name="Google Shape;9599;p38"/>
            <p:cNvSpPr/>
            <p:nvPr/>
          </p:nvSpPr>
          <p:spPr>
            <a:xfrm>
              <a:off x="2142700"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0" name="Google Shape;9600;p38"/>
            <p:cNvSpPr/>
            <p:nvPr/>
          </p:nvSpPr>
          <p:spPr>
            <a:xfrm>
              <a:off x="1829647"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1" name="Google Shape;9601;p38"/>
            <p:cNvSpPr/>
            <p:nvPr/>
          </p:nvSpPr>
          <p:spPr>
            <a:xfrm>
              <a:off x="1673120" y="4570248"/>
              <a:ext cx="95218" cy="93744"/>
            </a:xfrm>
            <a:custGeom>
              <a:rect b="b" l="l" r="r" t="t"/>
              <a:pathLst>
                <a:path extrusionOk="0" h="763" w="775">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2" name="Google Shape;9602;p38"/>
            <p:cNvSpPr/>
            <p:nvPr/>
          </p:nvSpPr>
          <p:spPr>
            <a:xfrm>
              <a:off x="1984699"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3" name="Google Shape;9603;p38"/>
            <p:cNvSpPr/>
            <p:nvPr/>
          </p:nvSpPr>
          <p:spPr>
            <a:xfrm>
              <a:off x="1673120" y="4257195"/>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4" name="Google Shape;9604;p38"/>
            <p:cNvSpPr/>
            <p:nvPr/>
          </p:nvSpPr>
          <p:spPr>
            <a:xfrm>
              <a:off x="1984699"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5" name="Google Shape;9605;p38"/>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6" name="Google Shape;9606;p38"/>
            <p:cNvSpPr/>
            <p:nvPr/>
          </p:nvSpPr>
          <p:spPr>
            <a:xfrm>
              <a:off x="1515120" y="4413721"/>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7" name="Google Shape;9607;p38"/>
            <p:cNvSpPr/>
            <p:nvPr/>
          </p:nvSpPr>
          <p:spPr>
            <a:xfrm>
              <a:off x="2142700"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8" name="Google Shape;9608;p38"/>
            <p:cNvSpPr/>
            <p:nvPr/>
          </p:nvSpPr>
          <p:spPr>
            <a:xfrm>
              <a:off x="1829647"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9" name="Google Shape;9609;p38"/>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0" name="Google Shape;9610;p38"/>
            <p:cNvSpPr/>
            <p:nvPr/>
          </p:nvSpPr>
          <p:spPr>
            <a:xfrm>
              <a:off x="2142700"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1" name="Google Shape;9611;p38"/>
            <p:cNvSpPr/>
            <p:nvPr/>
          </p:nvSpPr>
          <p:spPr>
            <a:xfrm>
              <a:off x="1829647"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2" name="Google Shape;9612;p38"/>
            <p:cNvSpPr/>
            <p:nvPr/>
          </p:nvSpPr>
          <p:spPr>
            <a:xfrm>
              <a:off x="1673120" y="4884775"/>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3" name="Google Shape;9613;p38"/>
            <p:cNvSpPr/>
            <p:nvPr/>
          </p:nvSpPr>
          <p:spPr>
            <a:xfrm>
              <a:off x="1984699"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4" name="Google Shape;9614;p38"/>
            <p:cNvSpPr/>
            <p:nvPr/>
          </p:nvSpPr>
          <p:spPr>
            <a:xfrm>
              <a:off x="1515120" y="5041302"/>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5" name="Google Shape;9615;p38"/>
            <p:cNvSpPr/>
            <p:nvPr/>
          </p:nvSpPr>
          <p:spPr>
            <a:xfrm>
              <a:off x="2142700"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6" name="Google Shape;9616;p38"/>
            <p:cNvSpPr/>
            <p:nvPr/>
          </p:nvSpPr>
          <p:spPr>
            <a:xfrm>
              <a:off x="1829647"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7" name="Google Shape;9617;p38"/>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8" name="Google Shape;9618;p38"/>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9" name="Google Shape;9619;p38"/>
            <p:cNvSpPr/>
            <p:nvPr/>
          </p:nvSpPr>
          <p:spPr>
            <a:xfrm>
              <a:off x="1200715" y="4099316"/>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0" name="Google Shape;9620;p38"/>
            <p:cNvSpPr/>
            <p:nvPr/>
          </p:nvSpPr>
          <p:spPr>
            <a:xfrm>
              <a:off x="1515120" y="3784789"/>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1" name="Google Shape;9621;p38"/>
            <p:cNvSpPr/>
            <p:nvPr/>
          </p:nvSpPr>
          <p:spPr>
            <a:xfrm>
              <a:off x="1200715" y="3784789"/>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2" name="Google Shape;9622;p38"/>
            <p:cNvSpPr/>
            <p:nvPr/>
          </p:nvSpPr>
          <p:spPr>
            <a:xfrm>
              <a:off x="1045663"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3" name="Google Shape;9623;p38"/>
            <p:cNvSpPr/>
            <p:nvPr/>
          </p:nvSpPr>
          <p:spPr>
            <a:xfrm>
              <a:off x="1357241" y="3942790"/>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4" name="Google Shape;9624;p38"/>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5" name="Google Shape;9625;p38"/>
            <p:cNvSpPr/>
            <p:nvPr/>
          </p:nvSpPr>
          <p:spPr>
            <a:xfrm>
              <a:off x="88766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6" name="Google Shape;9626;p38"/>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7" name="Google Shape;9627;p38"/>
            <p:cNvSpPr/>
            <p:nvPr/>
          </p:nvSpPr>
          <p:spPr>
            <a:xfrm>
              <a:off x="1200715" y="4726774"/>
              <a:ext cx="95096" cy="95218"/>
            </a:xfrm>
            <a:custGeom>
              <a:rect b="b" l="l" r="r" t="t"/>
              <a:pathLst>
                <a:path extrusionOk="0" h="775" w="774">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8" name="Google Shape;9628;p38"/>
            <p:cNvSpPr/>
            <p:nvPr/>
          </p:nvSpPr>
          <p:spPr>
            <a:xfrm>
              <a:off x="1515120" y="4413721"/>
              <a:ext cx="95218" cy="95218"/>
            </a:xfrm>
            <a:custGeom>
              <a:rect b="b" l="l" r="r" t="t"/>
              <a:pathLst>
                <a:path extrusionOk="0" h="775" w="775">
                  <a:moveTo>
                    <a:pt x="394" y="1"/>
                  </a:moveTo>
                  <a:cubicBezTo>
                    <a:pt x="180" y="1"/>
                    <a:pt x="1" y="180"/>
                    <a:pt x="1" y="394"/>
                  </a:cubicBezTo>
                  <a:cubicBezTo>
                    <a:pt x="1" y="608"/>
                    <a:pt x="180"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9" name="Google Shape;9629;p38"/>
            <p:cNvSpPr/>
            <p:nvPr/>
          </p:nvSpPr>
          <p:spPr>
            <a:xfrm>
              <a:off x="1200715" y="4413721"/>
              <a:ext cx="95096" cy="95218"/>
            </a:xfrm>
            <a:custGeom>
              <a:rect b="b" l="l" r="r" t="t"/>
              <a:pathLst>
                <a:path extrusionOk="0" h="775" w="774">
                  <a:moveTo>
                    <a:pt x="381" y="1"/>
                  </a:moveTo>
                  <a:cubicBezTo>
                    <a:pt x="179" y="1"/>
                    <a:pt x="0" y="180"/>
                    <a:pt x="0" y="394"/>
                  </a:cubicBezTo>
                  <a:cubicBezTo>
                    <a:pt x="0" y="608"/>
                    <a:pt x="179" y="775"/>
                    <a:pt x="381" y="775"/>
                  </a:cubicBezTo>
                  <a:cubicBezTo>
                    <a:pt x="595" y="775"/>
                    <a:pt x="774" y="608"/>
                    <a:pt x="774" y="394"/>
                  </a:cubicBezTo>
                  <a:cubicBezTo>
                    <a:pt x="774"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0" name="Google Shape;9630;p38"/>
            <p:cNvSpPr/>
            <p:nvPr/>
          </p:nvSpPr>
          <p:spPr>
            <a:xfrm>
              <a:off x="1045663"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1" name="Google Shape;9631;p38"/>
            <p:cNvSpPr/>
            <p:nvPr/>
          </p:nvSpPr>
          <p:spPr>
            <a:xfrm>
              <a:off x="1357241" y="4570248"/>
              <a:ext cx="95096" cy="93744"/>
            </a:xfrm>
            <a:custGeom>
              <a:rect b="b" l="l" r="r" t="t"/>
              <a:pathLst>
                <a:path extrusionOk="0" h="763" w="774">
                  <a:moveTo>
                    <a:pt x="393" y="1"/>
                  </a:moveTo>
                  <a:cubicBezTo>
                    <a:pt x="179" y="1"/>
                    <a:pt x="0" y="168"/>
                    <a:pt x="0" y="382"/>
                  </a:cubicBezTo>
                  <a:cubicBezTo>
                    <a:pt x="0" y="596"/>
                    <a:pt x="179" y="763"/>
                    <a:pt x="393" y="763"/>
                  </a:cubicBezTo>
                  <a:cubicBezTo>
                    <a:pt x="607" y="763"/>
                    <a:pt x="774" y="596"/>
                    <a:pt x="774" y="382"/>
                  </a:cubicBezTo>
                  <a:cubicBezTo>
                    <a:pt x="774" y="168"/>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2" name="Google Shape;9632;p38"/>
            <p:cNvSpPr/>
            <p:nvPr/>
          </p:nvSpPr>
          <p:spPr>
            <a:xfrm>
              <a:off x="1045663"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3" name="Google Shape;9633;p38"/>
            <p:cNvSpPr/>
            <p:nvPr/>
          </p:nvSpPr>
          <p:spPr>
            <a:xfrm>
              <a:off x="1357241" y="4257195"/>
              <a:ext cx="95096" cy="95218"/>
            </a:xfrm>
            <a:custGeom>
              <a:rect b="b" l="l" r="r" t="t"/>
              <a:pathLst>
                <a:path extrusionOk="0" h="775" w="774">
                  <a:moveTo>
                    <a:pt x="393" y="1"/>
                  </a:moveTo>
                  <a:cubicBezTo>
                    <a:pt x="179" y="1"/>
                    <a:pt x="0" y="168"/>
                    <a:pt x="0" y="382"/>
                  </a:cubicBezTo>
                  <a:cubicBezTo>
                    <a:pt x="0" y="596"/>
                    <a:pt x="179" y="775"/>
                    <a:pt x="393" y="775"/>
                  </a:cubicBezTo>
                  <a:cubicBezTo>
                    <a:pt x="607" y="775"/>
                    <a:pt x="774" y="596"/>
                    <a:pt x="774" y="382"/>
                  </a:cubicBezTo>
                  <a:cubicBezTo>
                    <a:pt x="774" y="168"/>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4" name="Google Shape;9634;p38"/>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5" name="Google Shape;9635;p38"/>
            <p:cNvSpPr/>
            <p:nvPr/>
          </p:nvSpPr>
          <p:spPr>
            <a:xfrm>
              <a:off x="88766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6" name="Google Shape;9636;p38"/>
            <p:cNvSpPr/>
            <p:nvPr/>
          </p:nvSpPr>
          <p:spPr>
            <a:xfrm>
              <a:off x="1515120" y="4099316"/>
              <a:ext cx="95218" cy="95218"/>
            </a:xfrm>
            <a:custGeom>
              <a:rect b="b" l="l" r="r" t="t"/>
              <a:pathLst>
                <a:path extrusionOk="0" h="775" w="775">
                  <a:moveTo>
                    <a:pt x="394" y="0"/>
                  </a:moveTo>
                  <a:cubicBezTo>
                    <a:pt x="180" y="0"/>
                    <a:pt x="1" y="179"/>
                    <a:pt x="1" y="393"/>
                  </a:cubicBezTo>
                  <a:cubicBezTo>
                    <a:pt x="1" y="607"/>
                    <a:pt x="180"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7" name="Google Shape;9637;p38"/>
            <p:cNvSpPr/>
            <p:nvPr/>
          </p:nvSpPr>
          <p:spPr>
            <a:xfrm>
              <a:off x="1200715" y="4099316"/>
              <a:ext cx="95096" cy="95218"/>
            </a:xfrm>
            <a:custGeom>
              <a:rect b="b" l="l" r="r" t="t"/>
              <a:pathLst>
                <a:path extrusionOk="0" h="775" w="774">
                  <a:moveTo>
                    <a:pt x="381" y="0"/>
                  </a:moveTo>
                  <a:cubicBezTo>
                    <a:pt x="179" y="0"/>
                    <a:pt x="0" y="179"/>
                    <a:pt x="0" y="393"/>
                  </a:cubicBezTo>
                  <a:cubicBezTo>
                    <a:pt x="0" y="607"/>
                    <a:pt x="179" y="774"/>
                    <a:pt x="381" y="774"/>
                  </a:cubicBezTo>
                  <a:cubicBezTo>
                    <a:pt x="595" y="774"/>
                    <a:pt x="774" y="607"/>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8" name="Google Shape;9638;p38"/>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9" name="Google Shape;9639;p38"/>
            <p:cNvSpPr/>
            <p:nvPr/>
          </p:nvSpPr>
          <p:spPr>
            <a:xfrm>
              <a:off x="1515120" y="5041302"/>
              <a:ext cx="95218" cy="95218"/>
            </a:xfrm>
            <a:custGeom>
              <a:rect b="b" l="l" r="r" t="t"/>
              <a:pathLst>
                <a:path extrusionOk="0" h="775" w="775">
                  <a:moveTo>
                    <a:pt x="394" y="1"/>
                  </a:moveTo>
                  <a:cubicBezTo>
                    <a:pt x="180" y="1"/>
                    <a:pt x="1" y="179"/>
                    <a:pt x="1" y="382"/>
                  </a:cubicBezTo>
                  <a:cubicBezTo>
                    <a:pt x="1" y="596"/>
                    <a:pt x="180"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0" name="Google Shape;9640;p38"/>
            <p:cNvSpPr/>
            <p:nvPr/>
          </p:nvSpPr>
          <p:spPr>
            <a:xfrm>
              <a:off x="1200715" y="5041302"/>
              <a:ext cx="95096" cy="95218"/>
            </a:xfrm>
            <a:custGeom>
              <a:rect b="b" l="l" r="r" t="t"/>
              <a:pathLst>
                <a:path extrusionOk="0" h="775" w="774">
                  <a:moveTo>
                    <a:pt x="381" y="1"/>
                  </a:moveTo>
                  <a:cubicBezTo>
                    <a:pt x="179" y="1"/>
                    <a:pt x="0" y="179"/>
                    <a:pt x="0" y="382"/>
                  </a:cubicBezTo>
                  <a:cubicBezTo>
                    <a:pt x="0" y="596"/>
                    <a:pt x="179" y="775"/>
                    <a:pt x="381" y="775"/>
                  </a:cubicBezTo>
                  <a:cubicBezTo>
                    <a:pt x="595" y="775"/>
                    <a:pt x="774" y="596"/>
                    <a:pt x="774" y="382"/>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1" name="Google Shape;9641;p38"/>
            <p:cNvSpPr/>
            <p:nvPr/>
          </p:nvSpPr>
          <p:spPr>
            <a:xfrm>
              <a:off x="1045663"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2" name="Google Shape;9642;p38"/>
            <p:cNvSpPr/>
            <p:nvPr/>
          </p:nvSpPr>
          <p:spPr>
            <a:xfrm>
              <a:off x="1357241" y="4884775"/>
              <a:ext cx="95096" cy="95218"/>
            </a:xfrm>
            <a:custGeom>
              <a:rect b="b" l="l" r="r" t="t"/>
              <a:pathLst>
                <a:path extrusionOk="0" h="775" w="774">
                  <a:moveTo>
                    <a:pt x="393" y="1"/>
                  </a:moveTo>
                  <a:cubicBezTo>
                    <a:pt x="179" y="1"/>
                    <a:pt x="0" y="167"/>
                    <a:pt x="0" y="382"/>
                  </a:cubicBezTo>
                  <a:cubicBezTo>
                    <a:pt x="0" y="596"/>
                    <a:pt x="179" y="775"/>
                    <a:pt x="393" y="775"/>
                  </a:cubicBezTo>
                  <a:cubicBezTo>
                    <a:pt x="607" y="775"/>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3" name="Google Shape;9643;p38"/>
            <p:cNvSpPr/>
            <p:nvPr/>
          </p:nvSpPr>
          <p:spPr>
            <a:xfrm>
              <a:off x="88766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4" name="Google Shape;9644;p38"/>
            <p:cNvSpPr/>
            <p:nvPr/>
          </p:nvSpPr>
          <p:spPr>
            <a:xfrm>
              <a:off x="1515120" y="4726774"/>
              <a:ext cx="95218" cy="95218"/>
            </a:xfrm>
            <a:custGeom>
              <a:rect b="b" l="l" r="r" t="t"/>
              <a:pathLst>
                <a:path extrusionOk="0" h="775" w="775">
                  <a:moveTo>
                    <a:pt x="394" y="1"/>
                  </a:moveTo>
                  <a:cubicBezTo>
                    <a:pt x="180" y="1"/>
                    <a:pt x="1" y="179"/>
                    <a:pt x="1" y="394"/>
                  </a:cubicBezTo>
                  <a:cubicBezTo>
                    <a:pt x="1" y="596"/>
                    <a:pt x="180"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5" name="Google Shape;9645;p38"/>
            <p:cNvSpPr/>
            <p:nvPr/>
          </p:nvSpPr>
          <p:spPr>
            <a:xfrm>
              <a:off x="1200715" y="4726774"/>
              <a:ext cx="95096" cy="95218"/>
            </a:xfrm>
            <a:custGeom>
              <a:rect b="b" l="l" r="r" t="t"/>
              <a:pathLst>
                <a:path extrusionOk="0" h="775" w="774">
                  <a:moveTo>
                    <a:pt x="381" y="1"/>
                  </a:moveTo>
                  <a:cubicBezTo>
                    <a:pt x="179" y="1"/>
                    <a:pt x="0" y="179"/>
                    <a:pt x="0" y="394"/>
                  </a:cubicBezTo>
                  <a:cubicBezTo>
                    <a:pt x="0" y="596"/>
                    <a:pt x="179" y="775"/>
                    <a:pt x="381" y="775"/>
                  </a:cubicBezTo>
                  <a:cubicBezTo>
                    <a:pt x="595" y="775"/>
                    <a:pt x="774" y="596"/>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6" name="Google Shape;9646;p38"/>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7" name="Google Shape;9647;p38"/>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8" name="Google Shape;9648;p38"/>
            <p:cNvSpPr/>
            <p:nvPr/>
          </p:nvSpPr>
          <p:spPr>
            <a:xfrm>
              <a:off x="5731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9" name="Google Shape;9649;p38"/>
            <p:cNvSpPr/>
            <p:nvPr/>
          </p:nvSpPr>
          <p:spPr>
            <a:xfrm>
              <a:off x="887662"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0" name="Google Shape;9650;p38"/>
            <p:cNvSpPr/>
            <p:nvPr/>
          </p:nvSpPr>
          <p:spPr>
            <a:xfrm>
              <a:off x="573134"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1" name="Google Shape;9651;p38"/>
            <p:cNvSpPr/>
            <p:nvPr/>
          </p:nvSpPr>
          <p:spPr>
            <a:xfrm>
              <a:off x="416608" y="3942790"/>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2" name="Google Shape;9652;p38"/>
            <p:cNvSpPr/>
            <p:nvPr/>
          </p:nvSpPr>
          <p:spPr>
            <a:xfrm>
              <a:off x="731135"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3" name="Google Shape;9653;p38"/>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4" name="Google Shape;9654;p38"/>
            <p:cNvSpPr/>
            <p:nvPr/>
          </p:nvSpPr>
          <p:spPr>
            <a:xfrm>
              <a:off x="260081"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5" name="Google Shape;9655;p38"/>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6" name="Google Shape;9656;p38"/>
            <p:cNvSpPr/>
            <p:nvPr/>
          </p:nvSpPr>
          <p:spPr>
            <a:xfrm>
              <a:off x="5731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7" name="Google Shape;9657;p38"/>
            <p:cNvSpPr/>
            <p:nvPr/>
          </p:nvSpPr>
          <p:spPr>
            <a:xfrm>
              <a:off x="887662"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8" name="Google Shape;9658;p38"/>
            <p:cNvSpPr/>
            <p:nvPr/>
          </p:nvSpPr>
          <p:spPr>
            <a:xfrm>
              <a:off x="573134"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9" name="Google Shape;9659;p38"/>
            <p:cNvSpPr/>
            <p:nvPr/>
          </p:nvSpPr>
          <p:spPr>
            <a:xfrm>
              <a:off x="416608" y="4570248"/>
              <a:ext cx="95218" cy="93744"/>
            </a:xfrm>
            <a:custGeom>
              <a:rect b="b" l="l" r="r" t="t"/>
              <a:pathLst>
                <a:path extrusionOk="0" h="763" w="775">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0" name="Google Shape;9660;p38"/>
            <p:cNvSpPr/>
            <p:nvPr/>
          </p:nvSpPr>
          <p:spPr>
            <a:xfrm>
              <a:off x="731135"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1" name="Google Shape;9661;p38"/>
            <p:cNvSpPr/>
            <p:nvPr/>
          </p:nvSpPr>
          <p:spPr>
            <a:xfrm>
              <a:off x="416608" y="4257195"/>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2" name="Google Shape;9662;p38"/>
            <p:cNvSpPr/>
            <p:nvPr/>
          </p:nvSpPr>
          <p:spPr>
            <a:xfrm>
              <a:off x="731135"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3" name="Google Shape;9663;p38"/>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4" name="Google Shape;9664;p38"/>
            <p:cNvSpPr/>
            <p:nvPr/>
          </p:nvSpPr>
          <p:spPr>
            <a:xfrm>
              <a:off x="260081"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5" name="Google Shape;9665;p38"/>
            <p:cNvSpPr/>
            <p:nvPr/>
          </p:nvSpPr>
          <p:spPr>
            <a:xfrm>
              <a:off x="887662"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6" name="Google Shape;9666;p38"/>
            <p:cNvSpPr/>
            <p:nvPr/>
          </p:nvSpPr>
          <p:spPr>
            <a:xfrm>
              <a:off x="573134"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7" name="Google Shape;9667;p38"/>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8" name="Google Shape;9668;p38"/>
            <p:cNvSpPr/>
            <p:nvPr/>
          </p:nvSpPr>
          <p:spPr>
            <a:xfrm>
              <a:off x="887662"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9" name="Google Shape;9669;p38"/>
            <p:cNvSpPr/>
            <p:nvPr/>
          </p:nvSpPr>
          <p:spPr>
            <a:xfrm>
              <a:off x="573134"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0" name="Google Shape;9670;p38"/>
            <p:cNvSpPr/>
            <p:nvPr/>
          </p:nvSpPr>
          <p:spPr>
            <a:xfrm>
              <a:off x="416608" y="4884775"/>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1" name="Google Shape;9671;p38"/>
            <p:cNvSpPr/>
            <p:nvPr/>
          </p:nvSpPr>
          <p:spPr>
            <a:xfrm>
              <a:off x="731135"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2" name="Google Shape;9672;p38"/>
            <p:cNvSpPr/>
            <p:nvPr/>
          </p:nvSpPr>
          <p:spPr>
            <a:xfrm>
              <a:off x="260081"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3" name="Google Shape;9673;p38"/>
            <p:cNvSpPr/>
            <p:nvPr/>
          </p:nvSpPr>
          <p:spPr>
            <a:xfrm>
              <a:off x="887662"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4" name="Google Shape;9674;p38"/>
            <p:cNvSpPr/>
            <p:nvPr/>
          </p:nvSpPr>
          <p:spPr>
            <a:xfrm>
              <a:off x="573134"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5" name="Google Shape;9675;p38"/>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6" name="Google Shape;9676;p38"/>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7" name="Google Shape;9677;p38"/>
            <p:cNvSpPr/>
            <p:nvPr/>
          </p:nvSpPr>
          <p:spPr>
            <a:xfrm>
              <a:off x="-52972"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8" name="Google Shape;9678;p38"/>
            <p:cNvSpPr/>
            <p:nvPr/>
          </p:nvSpPr>
          <p:spPr>
            <a:xfrm>
              <a:off x="260081"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9" name="Google Shape;9679;p38"/>
            <p:cNvSpPr/>
            <p:nvPr/>
          </p:nvSpPr>
          <p:spPr>
            <a:xfrm>
              <a:off x="-52972"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0" name="Google Shape;9680;p38"/>
            <p:cNvSpPr/>
            <p:nvPr/>
          </p:nvSpPr>
          <p:spPr>
            <a:xfrm>
              <a:off x="103555" y="3942790"/>
              <a:ext cx="95218" cy="95218"/>
            </a:xfrm>
            <a:custGeom>
              <a:rect b="b" l="l" r="r" t="t"/>
              <a:pathLst>
                <a:path extrusionOk="0" h="775"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1" name="Google Shape;9681;p38"/>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2" name="Google Shape;9682;p38"/>
            <p:cNvSpPr/>
            <p:nvPr/>
          </p:nvSpPr>
          <p:spPr>
            <a:xfrm>
              <a:off x="-52972"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3" name="Google Shape;9683;p38"/>
            <p:cNvSpPr/>
            <p:nvPr/>
          </p:nvSpPr>
          <p:spPr>
            <a:xfrm>
              <a:off x="260081"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4" name="Google Shape;9684;p38"/>
            <p:cNvSpPr/>
            <p:nvPr/>
          </p:nvSpPr>
          <p:spPr>
            <a:xfrm>
              <a:off x="-52972"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5" name="Google Shape;9685;p38"/>
            <p:cNvSpPr/>
            <p:nvPr/>
          </p:nvSpPr>
          <p:spPr>
            <a:xfrm>
              <a:off x="103555" y="4570248"/>
              <a:ext cx="95218" cy="93744"/>
            </a:xfrm>
            <a:custGeom>
              <a:rect b="b" l="l" r="r" t="t"/>
              <a:pathLst>
                <a:path extrusionOk="0" h="763" w="775">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6" name="Google Shape;9686;p38"/>
            <p:cNvSpPr/>
            <p:nvPr/>
          </p:nvSpPr>
          <p:spPr>
            <a:xfrm>
              <a:off x="103555" y="4257195"/>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7" name="Google Shape;9687;p38"/>
            <p:cNvSpPr/>
            <p:nvPr/>
          </p:nvSpPr>
          <p:spPr>
            <a:xfrm>
              <a:off x="260081"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8" name="Google Shape;9688;p38"/>
            <p:cNvSpPr/>
            <p:nvPr/>
          </p:nvSpPr>
          <p:spPr>
            <a:xfrm>
              <a:off x="-52972"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9" name="Google Shape;9689;p38"/>
            <p:cNvSpPr/>
            <p:nvPr/>
          </p:nvSpPr>
          <p:spPr>
            <a:xfrm>
              <a:off x="260081"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0" name="Google Shape;9690;p38"/>
            <p:cNvSpPr/>
            <p:nvPr/>
          </p:nvSpPr>
          <p:spPr>
            <a:xfrm>
              <a:off x="-52972"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1" name="Google Shape;9691;p38"/>
            <p:cNvSpPr/>
            <p:nvPr/>
          </p:nvSpPr>
          <p:spPr>
            <a:xfrm>
              <a:off x="103555" y="4884775"/>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2" name="Google Shape;9692;p38"/>
            <p:cNvSpPr/>
            <p:nvPr/>
          </p:nvSpPr>
          <p:spPr>
            <a:xfrm>
              <a:off x="260081"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3" name="Google Shape;9693;p38"/>
            <p:cNvSpPr/>
            <p:nvPr/>
          </p:nvSpPr>
          <p:spPr>
            <a:xfrm>
              <a:off x="-52972"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4" name="Google Shape;9694;p38"/>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5" name="Google Shape;9695;p38"/>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6" name="Google Shape;9696;p38"/>
            <p:cNvSpPr/>
            <p:nvPr/>
          </p:nvSpPr>
          <p:spPr>
            <a:xfrm>
              <a:off x="9048777"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7" name="Google Shape;9697;p38"/>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8" name="Google Shape;9698;p38"/>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9" name="Google Shape;9699;p38"/>
            <p:cNvSpPr/>
            <p:nvPr/>
          </p:nvSpPr>
          <p:spPr>
            <a:xfrm>
              <a:off x="9048777"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0" name="Google Shape;9700;p38"/>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1" name="Google Shape;9701;p38"/>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2" name="Google Shape;9702;p38"/>
            <p:cNvSpPr/>
            <p:nvPr/>
          </p:nvSpPr>
          <p:spPr>
            <a:xfrm>
              <a:off x="9048777"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3" name="Google Shape;9703;p38"/>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4" name="Google Shape;9704;p38"/>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5" name="Google Shape;9705;p38"/>
            <p:cNvSpPr/>
            <p:nvPr/>
          </p:nvSpPr>
          <p:spPr>
            <a:xfrm>
              <a:off x="9048777"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6" name="Google Shape;9706;p38"/>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7" name="Google Shape;9707;p38"/>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8" name="Google Shape;9708;p38"/>
            <p:cNvSpPr/>
            <p:nvPr/>
          </p:nvSpPr>
          <p:spPr>
            <a:xfrm>
              <a:off x="9048777"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9" name="Google Shape;9709;p38"/>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0" name="Google Shape;9710;p38"/>
            <p:cNvSpPr/>
            <p:nvPr/>
          </p:nvSpPr>
          <p:spPr>
            <a:xfrm>
              <a:off x="9048777"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1" name="Google Shape;9711;p38"/>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2" name="Google Shape;9712;p38"/>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3" name="Google Shape;9713;p38"/>
            <p:cNvSpPr/>
            <p:nvPr/>
          </p:nvSpPr>
          <p:spPr>
            <a:xfrm>
              <a:off x="8734250"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4" name="Google Shape;9714;p38"/>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5" name="Google Shape;9715;p38"/>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6" name="Google Shape;9716;p38"/>
            <p:cNvSpPr/>
            <p:nvPr/>
          </p:nvSpPr>
          <p:spPr>
            <a:xfrm>
              <a:off x="8734250"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7" name="Google Shape;9717;p38"/>
            <p:cNvSpPr/>
            <p:nvPr/>
          </p:nvSpPr>
          <p:spPr>
            <a:xfrm>
              <a:off x="9048777"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8" name="Google Shape;9718;p38"/>
            <p:cNvSpPr/>
            <p:nvPr/>
          </p:nvSpPr>
          <p:spPr>
            <a:xfrm>
              <a:off x="8734250" y="35152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9" name="Google Shape;9719;p38"/>
            <p:cNvSpPr/>
            <p:nvPr/>
          </p:nvSpPr>
          <p:spPr>
            <a:xfrm>
              <a:off x="8576249" y="50657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0" name="Google Shape;9720;p38"/>
            <p:cNvSpPr/>
            <p:nvPr/>
          </p:nvSpPr>
          <p:spPr>
            <a:xfrm>
              <a:off x="8890776" y="50657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1" name="Google Shape;9721;p38"/>
            <p:cNvSpPr/>
            <p:nvPr/>
          </p:nvSpPr>
          <p:spPr>
            <a:xfrm>
              <a:off x="8576249" y="19352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2" name="Google Shape;9722;p38"/>
            <p:cNvSpPr/>
            <p:nvPr/>
          </p:nvSpPr>
          <p:spPr>
            <a:xfrm>
              <a:off x="8890776" y="19352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3" name="Google Shape;9723;p38"/>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4" name="Google Shape;9724;p38"/>
            <p:cNvSpPr/>
            <p:nvPr/>
          </p:nvSpPr>
          <p:spPr>
            <a:xfrm>
              <a:off x="8419722"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5" name="Google Shape;9725;p38"/>
            <p:cNvSpPr/>
            <p:nvPr/>
          </p:nvSpPr>
          <p:spPr>
            <a:xfrm>
              <a:off x="9048777"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6" name="Google Shape;9726;p38"/>
            <p:cNvSpPr/>
            <p:nvPr/>
          </p:nvSpPr>
          <p:spPr>
            <a:xfrm>
              <a:off x="8734250" y="36998"/>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7" name="Google Shape;9727;p38"/>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8" name="Google Shape;9728;p38"/>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9" name="Google Shape;9729;p38"/>
            <p:cNvSpPr/>
            <p:nvPr/>
          </p:nvSpPr>
          <p:spPr>
            <a:xfrm>
              <a:off x="8734250"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0" name="Google Shape;9730;p38"/>
            <p:cNvSpPr/>
            <p:nvPr/>
          </p:nvSpPr>
          <p:spPr>
            <a:xfrm>
              <a:off x="9048777"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1" name="Google Shape;9731;p38"/>
            <p:cNvSpPr/>
            <p:nvPr/>
          </p:nvSpPr>
          <p:spPr>
            <a:xfrm>
              <a:off x="8734250" y="979106"/>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2" name="Google Shape;9732;p38"/>
            <p:cNvSpPr/>
            <p:nvPr/>
          </p:nvSpPr>
          <p:spPr>
            <a:xfrm>
              <a:off x="8576249" y="1135632"/>
              <a:ext cx="95218" cy="95096"/>
            </a:xfrm>
            <a:custGeom>
              <a:rect b="b" l="l" r="r" t="t"/>
              <a:pathLst>
                <a:path extrusionOk="0" h="774" w="775">
                  <a:moveTo>
                    <a:pt x="393" y="0"/>
                  </a:moveTo>
                  <a:cubicBezTo>
                    <a:pt x="179" y="0"/>
                    <a:pt x="1" y="179"/>
                    <a:pt x="1" y="393"/>
                  </a:cubicBezTo>
                  <a:cubicBezTo>
                    <a:pt x="1"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3" name="Google Shape;9733;p38"/>
            <p:cNvSpPr/>
            <p:nvPr/>
          </p:nvSpPr>
          <p:spPr>
            <a:xfrm>
              <a:off x="8890776" y="1135632"/>
              <a:ext cx="95218" cy="95096"/>
            </a:xfrm>
            <a:custGeom>
              <a:rect b="b" l="l" r="r" t="t"/>
              <a:pathLst>
                <a:path extrusionOk="0" h="774" w="775">
                  <a:moveTo>
                    <a:pt x="393" y="0"/>
                  </a:moveTo>
                  <a:cubicBezTo>
                    <a:pt x="179" y="0"/>
                    <a:pt x="0" y="179"/>
                    <a:pt x="0" y="393"/>
                  </a:cubicBezTo>
                  <a:cubicBezTo>
                    <a:pt x="0" y="595"/>
                    <a:pt x="179" y="774"/>
                    <a:pt x="393" y="774"/>
                  </a:cubicBezTo>
                  <a:cubicBezTo>
                    <a:pt x="608" y="774"/>
                    <a:pt x="774" y="595"/>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4" name="Google Shape;9734;p38"/>
            <p:cNvSpPr/>
            <p:nvPr/>
          </p:nvSpPr>
          <p:spPr>
            <a:xfrm>
              <a:off x="8576249" y="821105"/>
              <a:ext cx="95218" cy="95218"/>
            </a:xfrm>
            <a:custGeom>
              <a:rect b="b" l="l" r="r" t="t"/>
              <a:pathLst>
                <a:path extrusionOk="0" h="775" w="775">
                  <a:moveTo>
                    <a:pt x="393" y="0"/>
                  </a:moveTo>
                  <a:cubicBezTo>
                    <a:pt x="179" y="0"/>
                    <a:pt x="1" y="179"/>
                    <a:pt x="1" y="393"/>
                  </a:cubicBezTo>
                  <a:cubicBezTo>
                    <a:pt x="1"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5" name="Google Shape;9735;p38"/>
            <p:cNvSpPr/>
            <p:nvPr/>
          </p:nvSpPr>
          <p:spPr>
            <a:xfrm>
              <a:off x="8890776" y="821105"/>
              <a:ext cx="95218" cy="95218"/>
            </a:xfrm>
            <a:custGeom>
              <a:rect b="b" l="l" r="r" t="t"/>
              <a:pathLst>
                <a:path extrusionOk="0" h="775" w="775">
                  <a:moveTo>
                    <a:pt x="393" y="0"/>
                  </a:moveTo>
                  <a:cubicBezTo>
                    <a:pt x="179" y="0"/>
                    <a:pt x="0" y="179"/>
                    <a:pt x="0" y="393"/>
                  </a:cubicBezTo>
                  <a:cubicBezTo>
                    <a:pt x="0" y="596"/>
                    <a:pt x="179" y="774"/>
                    <a:pt x="393" y="774"/>
                  </a:cubicBezTo>
                  <a:cubicBezTo>
                    <a:pt x="608" y="774"/>
                    <a:pt x="774" y="596"/>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6" name="Google Shape;9736;p38"/>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7" name="Google Shape;9737;p38"/>
            <p:cNvSpPr/>
            <p:nvPr/>
          </p:nvSpPr>
          <p:spPr>
            <a:xfrm>
              <a:off x="8419722"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8" name="Google Shape;9738;p38"/>
            <p:cNvSpPr/>
            <p:nvPr/>
          </p:nvSpPr>
          <p:spPr>
            <a:xfrm>
              <a:off x="9048777"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9" name="Google Shape;9739;p38"/>
            <p:cNvSpPr/>
            <p:nvPr/>
          </p:nvSpPr>
          <p:spPr>
            <a:xfrm>
              <a:off x="8734250" y="6631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0" name="Google Shape;9740;p38"/>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1" name="Google Shape;9741;p38"/>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2" name="Google Shape;9742;p38"/>
            <p:cNvSpPr/>
            <p:nvPr/>
          </p:nvSpPr>
          <p:spPr>
            <a:xfrm>
              <a:off x="8734250"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3" name="Google Shape;9743;p38"/>
            <p:cNvSpPr/>
            <p:nvPr/>
          </p:nvSpPr>
          <p:spPr>
            <a:xfrm>
              <a:off x="9048777"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4" name="Google Shape;9744;p38"/>
            <p:cNvSpPr/>
            <p:nvPr/>
          </p:nvSpPr>
          <p:spPr>
            <a:xfrm>
              <a:off x="8734250" y="1605089"/>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5" name="Google Shape;9745;p38"/>
            <p:cNvSpPr/>
            <p:nvPr/>
          </p:nvSpPr>
          <p:spPr>
            <a:xfrm>
              <a:off x="8576249" y="1763090"/>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6" name="Google Shape;9746;p38"/>
            <p:cNvSpPr/>
            <p:nvPr/>
          </p:nvSpPr>
          <p:spPr>
            <a:xfrm>
              <a:off x="8890776" y="1763090"/>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7" name="Google Shape;9747;p38"/>
            <p:cNvSpPr/>
            <p:nvPr/>
          </p:nvSpPr>
          <p:spPr>
            <a:xfrm>
              <a:off x="8576249" y="1448685"/>
              <a:ext cx="95218" cy="95096"/>
            </a:xfrm>
            <a:custGeom>
              <a:rect b="b" l="l" r="r" t="t"/>
              <a:pathLst>
                <a:path extrusionOk="0" h="774"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8" name="Google Shape;9748;p38"/>
            <p:cNvSpPr/>
            <p:nvPr/>
          </p:nvSpPr>
          <p:spPr>
            <a:xfrm>
              <a:off x="8890776" y="1448685"/>
              <a:ext cx="95218" cy="95096"/>
            </a:xfrm>
            <a:custGeom>
              <a:rect b="b" l="l" r="r" t="t"/>
              <a:pathLst>
                <a:path extrusionOk="0" h="774"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9" name="Google Shape;9749;p38"/>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0" name="Google Shape;9750;p38"/>
            <p:cNvSpPr/>
            <p:nvPr/>
          </p:nvSpPr>
          <p:spPr>
            <a:xfrm>
              <a:off x="8419722"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1" name="Google Shape;9751;p38"/>
            <p:cNvSpPr/>
            <p:nvPr/>
          </p:nvSpPr>
          <p:spPr>
            <a:xfrm>
              <a:off x="9048777"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2" name="Google Shape;9752;p38"/>
            <p:cNvSpPr/>
            <p:nvPr/>
          </p:nvSpPr>
          <p:spPr>
            <a:xfrm>
              <a:off x="8734250" y="1290685"/>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3" name="Google Shape;9753;p38"/>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4" name="Google Shape;9754;p38"/>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5" name="Google Shape;9755;p38"/>
            <p:cNvSpPr/>
            <p:nvPr/>
          </p:nvSpPr>
          <p:spPr>
            <a:xfrm>
              <a:off x="8734250"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6" name="Google Shape;9756;p38"/>
            <p:cNvSpPr/>
            <p:nvPr/>
          </p:nvSpPr>
          <p:spPr>
            <a:xfrm>
              <a:off x="9048777"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7" name="Google Shape;9757;p38"/>
            <p:cNvSpPr/>
            <p:nvPr/>
          </p:nvSpPr>
          <p:spPr>
            <a:xfrm>
              <a:off x="8734250" y="2232670"/>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8" name="Google Shape;9758;p38"/>
            <p:cNvSpPr/>
            <p:nvPr/>
          </p:nvSpPr>
          <p:spPr>
            <a:xfrm>
              <a:off x="8576249" y="2389196"/>
              <a:ext cx="95218" cy="95218"/>
            </a:xfrm>
            <a:custGeom>
              <a:rect b="b" l="l" r="r" t="t"/>
              <a:pathLst>
                <a:path extrusionOk="0" h="775" w="775">
                  <a:moveTo>
                    <a:pt x="393" y="1"/>
                  </a:moveTo>
                  <a:cubicBezTo>
                    <a:pt x="179" y="1"/>
                    <a:pt x="1" y="179"/>
                    <a:pt x="1" y="394"/>
                  </a:cubicBezTo>
                  <a:cubicBezTo>
                    <a:pt x="1"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9" name="Google Shape;9759;p38"/>
            <p:cNvSpPr/>
            <p:nvPr/>
          </p:nvSpPr>
          <p:spPr>
            <a:xfrm>
              <a:off x="8890776" y="2389196"/>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0" name="Google Shape;9760;p38"/>
            <p:cNvSpPr/>
            <p:nvPr/>
          </p:nvSpPr>
          <p:spPr>
            <a:xfrm>
              <a:off x="8576249" y="2076143"/>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1" name="Google Shape;9761;p38"/>
            <p:cNvSpPr/>
            <p:nvPr/>
          </p:nvSpPr>
          <p:spPr>
            <a:xfrm>
              <a:off x="8890776" y="2076143"/>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2" name="Google Shape;9762;p38"/>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3" name="Google Shape;9763;p38"/>
            <p:cNvSpPr/>
            <p:nvPr/>
          </p:nvSpPr>
          <p:spPr>
            <a:xfrm>
              <a:off x="8419722"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4" name="Google Shape;9764;p38"/>
            <p:cNvSpPr/>
            <p:nvPr/>
          </p:nvSpPr>
          <p:spPr>
            <a:xfrm>
              <a:off x="9048777"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5" name="Google Shape;9765;p38"/>
            <p:cNvSpPr/>
            <p:nvPr/>
          </p:nvSpPr>
          <p:spPr>
            <a:xfrm>
              <a:off x="8734250" y="1919617"/>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6" name="Google Shape;9766;p38"/>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7" name="Google Shape;9767;p38"/>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8" name="Google Shape;9768;p38"/>
            <p:cNvSpPr/>
            <p:nvPr/>
          </p:nvSpPr>
          <p:spPr>
            <a:xfrm>
              <a:off x="8734250"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9" name="Google Shape;9769;p38"/>
            <p:cNvSpPr/>
            <p:nvPr/>
          </p:nvSpPr>
          <p:spPr>
            <a:xfrm>
              <a:off x="9048777"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0" name="Google Shape;9770;p38"/>
            <p:cNvSpPr/>
            <p:nvPr/>
          </p:nvSpPr>
          <p:spPr>
            <a:xfrm>
              <a:off x="8734250" y="2860250"/>
              <a:ext cx="95218" cy="95218"/>
            </a:xfrm>
            <a:custGeom>
              <a:rect b="b" l="l" r="r" t="t"/>
              <a:pathLst>
                <a:path extrusionOk="0" h="775" w="775">
                  <a:moveTo>
                    <a:pt x="381" y="1"/>
                  </a:moveTo>
                  <a:cubicBezTo>
                    <a:pt x="167" y="1"/>
                    <a:pt x="0" y="167"/>
                    <a:pt x="0" y="382"/>
                  </a:cubicBezTo>
                  <a:cubicBezTo>
                    <a:pt x="0" y="596"/>
                    <a:pt x="167" y="774"/>
                    <a:pt x="381" y="774"/>
                  </a:cubicBezTo>
                  <a:cubicBezTo>
                    <a:pt x="596" y="774"/>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1" name="Google Shape;9771;p38"/>
            <p:cNvSpPr/>
            <p:nvPr/>
          </p:nvSpPr>
          <p:spPr>
            <a:xfrm>
              <a:off x="8576249" y="3016777"/>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2" name="Google Shape;9772;p38"/>
            <p:cNvSpPr/>
            <p:nvPr/>
          </p:nvSpPr>
          <p:spPr>
            <a:xfrm>
              <a:off x="8890776" y="3016777"/>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3" name="Google Shape;9773;p38"/>
            <p:cNvSpPr/>
            <p:nvPr/>
          </p:nvSpPr>
          <p:spPr>
            <a:xfrm>
              <a:off x="8576249" y="2705198"/>
              <a:ext cx="95218" cy="93744"/>
            </a:xfrm>
            <a:custGeom>
              <a:rect b="b" l="l" r="r" t="t"/>
              <a:pathLst>
                <a:path extrusionOk="0" h="763" w="775">
                  <a:moveTo>
                    <a:pt x="393" y="0"/>
                  </a:moveTo>
                  <a:cubicBezTo>
                    <a:pt x="179" y="0"/>
                    <a:pt x="1" y="167"/>
                    <a:pt x="1" y="381"/>
                  </a:cubicBezTo>
                  <a:cubicBezTo>
                    <a:pt x="1"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4" name="Google Shape;9774;p38"/>
            <p:cNvSpPr/>
            <p:nvPr/>
          </p:nvSpPr>
          <p:spPr>
            <a:xfrm>
              <a:off x="8890776" y="2705198"/>
              <a:ext cx="95218" cy="93744"/>
            </a:xfrm>
            <a:custGeom>
              <a:rect b="b" l="l" r="r" t="t"/>
              <a:pathLst>
                <a:path extrusionOk="0" h="763" w="775">
                  <a:moveTo>
                    <a:pt x="393" y="0"/>
                  </a:moveTo>
                  <a:cubicBezTo>
                    <a:pt x="179" y="0"/>
                    <a:pt x="0" y="167"/>
                    <a:pt x="0" y="381"/>
                  </a:cubicBezTo>
                  <a:cubicBezTo>
                    <a:pt x="0" y="596"/>
                    <a:pt x="179" y="762"/>
                    <a:pt x="393" y="762"/>
                  </a:cubicBezTo>
                  <a:cubicBezTo>
                    <a:pt x="608" y="762"/>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5" name="Google Shape;9775;p38"/>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6" name="Google Shape;9776;p38"/>
            <p:cNvSpPr/>
            <p:nvPr/>
          </p:nvSpPr>
          <p:spPr>
            <a:xfrm>
              <a:off x="8419722"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7" name="Google Shape;9777;p38"/>
            <p:cNvSpPr/>
            <p:nvPr/>
          </p:nvSpPr>
          <p:spPr>
            <a:xfrm>
              <a:off x="9048777"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8" name="Google Shape;9778;p38"/>
            <p:cNvSpPr/>
            <p:nvPr/>
          </p:nvSpPr>
          <p:spPr>
            <a:xfrm>
              <a:off x="8734250" y="2547197"/>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9" name="Google Shape;9779;p38"/>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0" name="Google Shape;9780;p38"/>
            <p:cNvSpPr/>
            <p:nvPr/>
          </p:nvSpPr>
          <p:spPr>
            <a:xfrm>
              <a:off x="9048777"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1" name="Google Shape;9781;p38"/>
            <p:cNvSpPr/>
            <p:nvPr/>
          </p:nvSpPr>
          <p:spPr>
            <a:xfrm>
              <a:off x="8734250" y="3489305"/>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2" name="Google Shape;9782;p38"/>
            <p:cNvSpPr/>
            <p:nvPr/>
          </p:nvSpPr>
          <p:spPr>
            <a:xfrm>
              <a:off x="8576249" y="3644357"/>
              <a:ext cx="95218" cy="95218"/>
            </a:xfrm>
            <a:custGeom>
              <a:rect b="b" l="l" r="r" t="t"/>
              <a:pathLst>
                <a:path extrusionOk="0" h="775" w="775">
                  <a:moveTo>
                    <a:pt x="393" y="0"/>
                  </a:moveTo>
                  <a:cubicBezTo>
                    <a:pt x="179" y="0"/>
                    <a:pt x="1" y="179"/>
                    <a:pt x="1" y="381"/>
                  </a:cubicBezTo>
                  <a:cubicBezTo>
                    <a:pt x="1"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3" name="Google Shape;9783;p38"/>
            <p:cNvSpPr/>
            <p:nvPr/>
          </p:nvSpPr>
          <p:spPr>
            <a:xfrm>
              <a:off x="8890776" y="3644357"/>
              <a:ext cx="95218" cy="95218"/>
            </a:xfrm>
            <a:custGeom>
              <a:rect b="b" l="l" r="r" t="t"/>
              <a:pathLst>
                <a:path extrusionOk="0" h="775" w="775">
                  <a:moveTo>
                    <a:pt x="393" y="0"/>
                  </a:moveTo>
                  <a:cubicBezTo>
                    <a:pt x="179" y="0"/>
                    <a:pt x="0" y="179"/>
                    <a:pt x="0" y="381"/>
                  </a:cubicBezTo>
                  <a:cubicBezTo>
                    <a:pt x="0" y="596"/>
                    <a:pt x="179" y="774"/>
                    <a:pt x="393" y="774"/>
                  </a:cubicBezTo>
                  <a:cubicBezTo>
                    <a:pt x="608" y="774"/>
                    <a:pt x="774" y="596"/>
                    <a:pt x="774" y="381"/>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4" name="Google Shape;9784;p38"/>
            <p:cNvSpPr/>
            <p:nvPr/>
          </p:nvSpPr>
          <p:spPr>
            <a:xfrm>
              <a:off x="8576249" y="3331304"/>
              <a:ext cx="95218" cy="95218"/>
            </a:xfrm>
            <a:custGeom>
              <a:rect b="b" l="l" r="r" t="t"/>
              <a:pathLst>
                <a:path extrusionOk="0" h="775" w="775">
                  <a:moveTo>
                    <a:pt x="393" y="0"/>
                  </a:moveTo>
                  <a:cubicBezTo>
                    <a:pt x="179" y="0"/>
                    <a:pt x="1" y="179"/>
                    <a:pt x="1" y="393"/>
                  </a:cubicBezTo>
                  <a:cubicBezTo>
                    <a:pt x="1"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5" name="Google Shape;9785;p38"/>
            <p:cNvSpPr/>
            <p:nvPr/>
          </p:nvSpPr>
          <p:spPr>
            <a:xfrm>
              <a:off x="8890776" y="33313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6" name="Google Shape;9786;p38"/>
            <p:cNvSpPr/>
            <p:nvPr/>
          </p:nvSpPr>
          <p:spPr>
            <a:xfrm>
              <a:off x="8419722"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7" name="Google Shape;9787;p38"/>
            <p:cNvSpPr/>
            <p:nvPr/>
          </p:nvSpPr>
          <p:spPr>
            <a:xfrm>
              <a:off x="9048777"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8" name="Google Shape;9788;p38"/>
            <p:cNvSpPr/>
            <p:nvPr/>
          </p:nvSpPr>
          <p:spPr>
            <a:xfrm>
              <a:off x="8734250" y="3174778"/>
              <a:ext cx="95218" cy="95218"/>
            </a:xfrm>
            <a:custGeom>
              <a:rect b="b" l="l" r="r" t="t"/>
              <a:pathLst>
                <a:path extrusionOk="0" h="775" w="775">
                  <a:moveTo>
                    <a:pt x="381" y="0"/>
                  </a:moveTo>
                  <a:cubicBezTo>
                    <a:pt x="167" y="0"/>
                    <a:pt x="0" y="167"/>
                    <a:pt x="0" y="381"/>
                  </a:cubicBezTo>
                  <a:cubicBezTo>
                    <a:pt x="0" y="596"/>
                    <a:pt x="167" y="774"/>
                    <a:pt x="381" y="774"/>
                  </a:cubicBezTo>
                  <a:cubicBezTo>
                    <a:pt x="596" y="774"/>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9" name="Google Shape;9789;p38"/>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0" name="Google Shape;9790;p38"/>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1" name="Google Shape;9791;p38"/>
            <p:cNvSpPr/>
            <p:nvPr/>
          </p:nvSpPr>
          <p:spPr>
            <a:xfrm>
              <a:off x="8106669"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2" name="Google Shape;9792;p38"/>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3" name="Google Shape;9793;p38"/>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4" name="Google Shape;9794;p38"/>
            <p:cNvSpPr/>
            <p:nvPr/>
          </p:nvSpPr>
          <p:spPr>
            <a:xfrm>
              <a:off x="8106669"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5" name="Google Shape;9795;p38"/>
            <p:cNvSpPr/>
            <p:nvPr/>
          </p:nvSpPr>
          <p:spPr>
            <a:xfrm>
              <a:off x="8419722" y="35152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6" name="Google Shape;9796;p38"/>
            <p:cNvSpPr/>
            <p:nvPr/>
          </p:nvSpPr>
          <p:spPr>
            <a:xfrm>
              <a:off x="8106669" y="35152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7" name="Google Shape;9797;p38"/>
            <p:cNvSpPr/>
            <p:nvPr/>
          </p:nvSpPr>
          <p:spPr>
            <a:xfrm>
              <a:off x="7950142" y="50657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8" name="Google Shape;9798;p38"/>
            <p:cNvSpPr/>
            <p:nvPr/>
          </p:nvSpPr>
          <p:spPr>
            <a:xfrm>
              <a:off x="8263196" y="50657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9" name="Google Shape;9799;p38"/>
            <p:cNvSpPr/>
            <p:nvPr/>
          </p:nvSpPr>
          <p:spPr>
            <a:xfrm>
              <a:off x="7950142" y="19352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0" name="Google Shape;9800;p38"/>
            <p:cNvSpPr/>
            <p:nvPr/>
          </p:nvSpPr>
          <p:spPr>
            <a:xfrm>
              <a:off x="8263196" y="19352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1" name="Google Shape;9801;p38"/>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2" name="Google Shape;9802;p38"/>
            <p:cNvSpPr/>
            <p:nvPr/>
          </p:nvSpPr>
          <p:spPr>
            <a:xfrm>
              <a:off x="7792142"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3" name="Google Shape;9803;p38"/>
            <p:cNvSpPr/>
            <p:nvPr/>
          </p:nvSpPr>
          <p:spPr>
            <a:xfrm>
              <a:off x="8419722" y="36998"/>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4" name="Google Shape;9804;p38"/>
            <p:cNvSpPr/>
            <p:nvPr/>
          </p:nvSpPr>
          <p:spPr>
            <a:xfrm>
              <a:off x="8106669" y="36998"/>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5" name="Google Shape;9805;p38"/>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6" name="Google Shape;9806;p38"/>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7" name="Google Shape;9807;p38"/>
            <p:cNvSpPr/>
            <p:nvPr/>
          </p:nvSpPr>
          <p:spPr>
            <a:xfrm>
              <a:off x="8106669"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8" name="Google Shape;9808;p38"/>
            <p:cNvSpPr/>
            <p:nvPr/>
          </p:nvSpPr>
          <p:spPr>
            <a:xfrm>
              <a:off x="8419722" y="979106"/>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9" name="Google Shape;9809;p38"/>
            <p:cNvSpPr/>
            <p:nvPr/>
          </p:nvSpPr>
          <p:spPr>
            <a:xfrm>
              <a:off x="8106669" y="979106"/>
              <a:ext cx="95218" cy="95218"/>
            </a:xfrm>
            <a:custGeom>
              <a:rect b="b" l="l" r="r" t="t"/>
              <a:pathLst>
                <a:path extrusionOk="0" h="775" w="775">
                  <a:moveTo>
                    <a:pt x="382" y="0"/>
                  </a:moveTo>
                  <a:cubicBezTo>
                    <a:pt x="179" y="0"/>
                    <a:pt x="1" y="167"/>
                    <a:pt x="1" y="381"/>
                  </a:cubicBezTo>
                  <a:cubicBezTo>
                    <a:pt x="1" y="595"/>
                    <a:pt x="179"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0" name="Google Shape;9810;p38"/>
            <p:cNvSpPr/>
            <p:nvPr/>
          </p:nvSpPr>
          <p:spPr>
            <a:xfrm>
              <a:off x="7950142" y="1135632"/>
              <a:ext cx="95218" cy="95096"/>
            </a:xfrm>
            <a:custGeom>
              <a:rect b="b" l="l" r="r" t="t"/>
              <a:pathLst>
                <a:path extrusionOk="0" h="774" w="775">
                  <a:moveTo>
                    <a:pt x="382" y="0"/>
                  </a:moveTo>
                  <a:cubicBezTo>
                    <a:pt x="167" y="0"/>
                    <a:pt x="1" y="179"/>
                    <a:pt x="1" y="393"/>
                  </a:cubicBezTo>
                  <a:cubicBezTo>
                    <a:pt x="1" y="595"/>
                    <a:pt x="167"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1" name="Google Shape;9811;p38"/>
            <p:cNvSpPr/>
            <p:nvPr/>
          </p:nvSpPr>
          <p:spPr>
            <a:xfrm>
              <a:off x="8263196" y="1135632"/>
              <a:ext cx="95218" cy="95096"/>
            </a:xfrm>
            <a:custGeom>
              <a:rect b="b" l="l" r="r" t="t"/>
              <a:pathLst>
                <a:path extrusionOk="0" h="774" w="775">
                  <a:moveTo>
                    <a:pt x="394" y="0"/>
                  </a:moveTo>
                  <a:cubicBezTo>
                    <a:pt x="179" y="0"/>
                    <a:pt x="1" y="179"/>
                    <a:pt x="1" y="393"/>
                  </a:cubicBezTo>
                  <a:cubicBezTo>
                    <a:pt x="1" y="595"/>
                    <a:pt x="179" y="774"/>
                    <a:pt x="394" y="774"/>
                  </a:cubicBezTo>
                  <a:cubicBezTo>
                    <a:pt x="608" y="774"/>
                    <a:pt x="775" y="595"/>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2" name="Google Shape;9812;p38"/>
            <p:cNvSpPr/>
            <p:nvPr/>
          </p:nvSpPr>
          <p:spPr>
            <a:xfrm>
              <a:off x="7950142" y="821105"/>
              <a:ext cx="95218" cy="95218"/>
            </a:xfrm>
            <a:custGeom>
              <a:rect b="b" l="l" r="r" t="t"/>
              <a:pathLst>
                <a:path extrusionOk="0" h="775" w="775">
                  <a:moveTo>
                    <a:pt x="382" y="0"/>
                  </a:moveTo>
                  <a:cubicBezTo>
                    <a:pt x="167" y="0"/>
                    <a:pt x="1" y="179"/>
                    <a:pt x="1" y="393"/>
                  </a:cubicBezTo>
                  <a:cubicBezTo>
                    <a:pt x="1" y="596"/>
                    <a:pt x="167"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3" name="Google Shape;9813;p38"/>
            <p:cNvSpPr/>
            <p:nvPr/>
          </p:nvSpPr>
          <p:spPr>
            <a:xfrm>
              <a:off x="8263196" y="821105"/>
              <a:ext cx="95218" cy="95218"/>
            </a:xfrm>
            <a:custGeom>
              <a:rect b="b" l="l" r="r" t="t"/>
              <a:pathLst>
                <a:path extrusionOk="0" h="775" w="775">
                  <a:moveTo>
                    <a:pt x="394" y="0"/>
                  </a:moveTo>
                  <a:cubicBezTo>
                    <a:pt x="179" y="0"/>
                    <a:pt x="1" y="179"/>
                    <a:pt x="1" y="393"/>
                  </a:cubicBezTo>
                  <a:cubicBezTo>
                    <a:pt x="1" y="596"/>
                    <a:pt x="179" y="774"/>
                    <a:pt x="394" y="774"/>
                  </a:cubicBezTo>
                  <a:cubicBezTo>
                    <a:pt x="608" y="774"/>
                    <a:pt x="775" y="596"/>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4" name="Google Shape;9814;p38"/>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5" name="Google Shape;9815;p38"/>
            <p:cNvSpPr/>
            <p:nvPr/>
          </p:nvSpPr>
          <p:spPr>
            <a:xfrm>
              <a:off x="7792142"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6" name="Google Shape;9816;p38"/>
            <p:cNvSpPr/>
            <p:nvPr/>
          </p:nvSpPr>
          <p:spPr>
            <a:xfrm>
              <a:off x="8419722" y="6631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7" name="Google Shape;9817;p38"/>
            <p:cNvSpPr/>
            <p:nvPr/>
          </p:nvSpPr>
          <p:spPr>
            <a:xfrm>
              <a:off x="8106669" y="663104"/>
              <a:ext cx="95218" cy="95218"/>
            </a:xfrm>
            <a:custGeom>
              <a:rect b="b" l="l" r="r" t="t"/>
              <a:pathLst>
                <a:path extrusionOk="0" h="775" w="775">
                  <a:moveTo>
                    <a:pt x="382" y="0"/>
                  </a:moveTo>
                  <a:cubicBezTo>
                    <a:pt x="179" y="0"/>
                    <a:pt x="1" y="179"/>
                    <a:pt x="1" y="393"/>
                  </a:cubicBezTo>
                  <a:cubicBezTo>
                    <a:pt x="1" y="608"/>
                    <a:pt x="179"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8" name="Google Shape;9818;p38"/>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9" name="Google Shape;9819;p38"/>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0" name="Google Shape;9820;p38"/>
            <p:cNvSpPr/>
            <p:nvPr/>
          </p:nvSpPr>
          <p:spPr>
            <a:xfrm>
              <a:off x="8106669"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1" name="Google Shape;9821;p38"/>
            <p:cNvSpPr/>
            <p:nvPr/>
          </p:nvSpPr>
          <p:spPr>
            <a:xfrm>
              <a:off x="8419722" y="1605089"/>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2" name="Google Shape;9822;p38"/>
            <p:cNvSpPr/>
            <p:nvPr/>
          </p:nvSpPr>
          <p:spPr>
            <a:xfrm>
              <a:off x="8106669" y="1605089"/>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3" name="Google Shape;9823;p38"/>
            <p:cNvSpPr/>
            <p:nvPr/>
          </p:nvSpPr>
          <p:spPr>
            <a:xfrm>
              <a:off x="7950142" y="1763090"/>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4" name="Google Shape;9824;p38"/>
            <p:cNvSpPr/>
            <p:nvPr/>
          </p:nvSpPr>
          <p:spPr>
            <a:xfrm>
              <a:off x="8263196" y="1763090"/>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5" name="Google Shape;9825;p38"/>
            <p:cNvSpPr/>
            <p:nvPr/>
          </p:nvSpPr>
          <p:spPr>
            <a:xfrm>
              <a:off x="7950142" y="1448685"/>
              <a:ext cx="95218" cy="95096"/>
            </a:xfrm>
            <a:custGeom>
              <a:rect b="b" l="l" r="r" t="t"/>
              <a:pathLst>
                <a:path extrusionOk="0" h="774"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6" name="Google Shape;9826;p38"/>
            <p:cNvSpPr/>
            <p:nvPr/>
          </p:nvSpPr>
          <p:spPr>
            <a:xfrm>
              <a:off x="8263196" y="1448685"/>
              <a:ext cx="95218" cy="95096"/>
            </a:xfrm>
            <a:custGeom>
              <a:rect b="b" l="l" r="r" t="t"/>
              <a:pathLst>
                <a:path extrusionOk="0" h="774"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7" name="Google Shape;9827;p38"/>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8" name="Google Shape;9828;p38"/>
            <p:cNvSpPr/>
            <p:nvPr/>
          </p:nvSpPr>
          <p:spPr>
            <a:xfrm>
              <a:off x="7792142"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9" name="Google Shape;9829;p38"/>
            <p:cNvSpPr/>
            <p:nvPr/>
          </p:nvSpPr>
          <p:spPr>
            <a:xfrm>
              <a:off x="8419722" y="1290685"/>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0" name="Google Shape;9830;p38"/>
            <p:cNvSpPr/>
            <p:nvPr/>
          </p:nvSpPr>
          <p:spPr>
            <a:xfrm>
              <a:off x="8106669" y="1290685"/>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1" name="Google Shape;9831;p38"/>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2" name="Google Shape;9832;p38"/>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3" name="Google Shape;9833;p38"/>
            <p:cNvSpPr/>
            <p:nvPr/>
          </p:nvSpPr>
          <p:spPr>
            <a:xfrm>
              <a:off x="8106669"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4" name="Google Shape;9834;p38"/>
            <p:cNvSpPr/>
            <p:nvPr/>
          </p:nvSpPr>
          <p:spPr>
            <a:xfrm>
              <a:off x="8419722" y="2232670"/>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5" name="Google Shape;9835;p38"/>
            <p:cNvSpPr/>
            <p:nvPr/>
          </p:nvSpPr>
          <p:spPr>
            <a:xfrm>
              <a:off x="8106669" y="2232670"/>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6" name="Google Shape;9836;p38"/>
            <p:cNvSpPr/>
            <p:nvPr/>
          </p:nvSpPr>
          <p:spPr>
            <a:xfrm>
              <a:off x="7950142" y="2389196"/>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7" name="Google Shape;9837;p38"/>
            <p:cNvSpPr/>
            <p:nvPr/>
          </p:nvSpPr>
          <p:spPr>
            <a:xfrm>
              <a:off x="8263196" y="2389196"/>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8" name="Google Shape;9838;p38"/>
            <p:cNvSpPr/>
            <p:nvPr/>
          </p:nvSpPr>
          <p:spPr>
            <a:xfrm>
              <a:off x="7950142" y="2076143"/>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9" name="Google Shape;9839;p38"/>
            <p:cNvSpPr/>
            <p:nvPr/>
          </p:nvSpPr>
          <p:spPr>
            <a:xfrm>
              <a:off x="8263196" y="2076143"/>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0" name="Google Shape;9840;p38"/>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1" name="Google Shape;9841;p38"/>
            <p:cNvSpPr/>
            <p:nvPr/>
          </p:nvSpPr>
          <p:spPr>
            <a:xfrm>
              <a:off x="7792142"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2" name="Google Shape;9842;p38"/>
            <p:cNvSpPr/>
            <p:nvPr/>
          </p:nvSpPr>
          <p:spPr>
            <a:xfrm>
              <a:off x="8419722" y="1919617"/>
              <a:ext cx="95218" cy="95218"/>
            </a:xfrm>
            <a:custGeom>
              <a:rect b="b" l="l" r="r" t="t"/>
              <a:pathLst>
                <a:path extrusionOk="0" h="775" w="775">
                  <a:moveTo>
                    <a:pt x="382" y="1"/>
                  </a:moveTo>
                  <a:cubicBezTo>
                    <a:pt x="167" y="1"/>
                    <a:pt x="1" y="179"/>
                    <a:pt x="1" y="394"/>
                  </a:cubicBezTo>
                  <a:cubicBezTo>
                    <a:pt x="1" y="608"/>
                    <a:pt x="167"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3" name="Google Shape;9843;p38"/>
            <p:cNvSpPr/>
            <p:nvPr/>
          </p:nvSpPr>
          <p:spPr>
            <a:xfrm>
              <a:off x="8106669" y="1919617"/>
              <a:ext cx="95218" cy="95218"/>
            </a:xfrm>
            <a:custGeom>
              <a:rect b="b" l="l" r="r" t="t"/>
              <a:pathLst>
                <a:path extrusionOk="0" h="775" w="775">
                  <a:moveTo>
                    <a:pt x="382" y="1"/>
                  </a:moveTo>
                  <a:cubicBezTo>
                    <a:pt x="179" y="1"/>
                    <a:pt x="1" y="179"/>
                    <a:pt x="1" y="394"/>
                  </a:cubicBezTo>
                  <a:cubicBezTo>
                    <a:pt x="1" y="608"/>
                    <a:pt x="179"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4" name="Google Shape;9844;p38"/>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5" name="Google Shape;9845;p38"/>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6" name="Google Shape;9846;p38"/>
            <p:cNvSpPr/>
            <p:nvPr/>
          </p:nvSpPr>
          <p:spPr>
            <a:xfrm>
              <a:off x="8106669"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7" name="Google Shape;9847;p38"/>
            <p:cNvSpPr/>
            <p:nvPr/>
          </p:nvSpPr>
          <p:spPr>
            <a:xfrm>
              <a:off x="8419722" y="2860250"/>
              <a:ext cx="95218" cy="95218"/>
            </a:xfrm>
            <a:custGeom>
              <a:rect b="b" l="l" r="r" t="t"/>
              <a:pathLst>
                <a:path extrusionOk="0" h="775" w="775">
                  <a:moveTo>
                    <a:pt x="382" y="1"/>
                  </a:moveTo>
                  <a:cubicBezTo>
                    <a:pt x="167" y="1"/>
                    <a:pt x="1" y="167"/>
                    <a:pt x="1" y="382"/>
                  </a:cubicBezTo>
                  <a:cubicBezTo>
                    <a:pt x="1" y="596"/>
                    <a:pt x="167"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8" name="Google Shape;9848;p38"/>
            <p:cNvSpPr/>
            <p:nvPr/>
          </p:nvSpPr>
          <p:spPr>
            <a:xfrm>
              <a:off x="8106669" y="2860250"/>
              <a:ext cx="95218" cy="95218"/>
            </a:xfrm>
            <a:custGeom>
              <a:rect b="b" l="l" r="r" t="t"/>
              <a:pathLst>
                <a:path extrusionOk="0" h="775" w="775">
                  <a:moveTo>
                    <a:pt x="382" y="1"/>
                  </a:moveTo>
                  <a:cubicBezTo>
                    <a:pt x="179" y="1"/>
                    <a:pt x="1" y="167"/>
                    <a:pt x="1" y="382"/>
                  </a:cubicBezTo>
                  <a:cubicBezTo>
                    <a:pt x="1" y="596"/>
                    <a:pt x="179" y="774"/>
                    <a:pt x="382" y="774"/>
                  </a:cubicBezTo>
                  <a:cubicBezTo>
                    <a:pt x="596" y="774"/>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9" name="Google Shape;9849;p38"/>
            <p:cNvSpPr/>
            <p:nvPr/>
          </p:nvSpPr>
          <p:spPr>
            <a:xfrm>
              <a:off x="7950142" y="3016777"/>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0" name="Google Shape;9850;p38"/>
            <p:cNvSpPr/>
            <p:nvPr/>
          </p:nvSpPr>
          <p:spPr>
            <a:xfrm>
              <a:off x="8263196" y="3016777"/>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1" name="Google Shape;9851;p38"/>
            <p:cNvSpPr/>
            <p:nvPr/>
          </p:nvSpPr>
          <p:spPr>
            <a:xfrm>
              <a:off x="7950142" y="2705198"/>
              <a:ext cx="95218" cy="93744"/>
            </a:xfrm>
            <a:custGeom>
              <a:rect b="b" l="l" r="r" t="t"/>
              <a:pathLst>
                <a:path extrusionOk="0" h="763" w="775">
                  <a:moveTo>
                    <a:pt x="382" y="0"/>
                  </a:moveTo>
                  <a:cubicBezTo>
                    <a:pt x="167" y="0"/>
                    <a:pt x="1" y="167"/>
                    <a:pt x="1" y="381"/>
                  </a:cubicBezTo>
                  <a:cubicBezTo>
                    <a:pt x="1" y="596"/>
                    <a:pt x="167"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2" name="Google Shape;9852;p38"/>
            <p:cNvSpPr/>
            <p:nvPr/>
          </p:nvSpPr>
          <p:spPr>
            <a:xfrm>
              <a:off x="8263196" y="2705198"/>
              <a:ext cx="95218" cy="93744"/>
            </a:xfrm>
            <a:custGeom>
              <a:rect b="b" l="l" r="r" t="t"/>
              <a:pathLst>
                <a:path extrusionOk="0" h="763" w="775">
                  <a:moveTo>
                    <a:pt x="394" y="0"/>
                  </a:moveTo>
                  <a:cubicBezTo>
                    <a:pt x="179" y="0"/>
                    <a:pt x="1" y="167"/>
                    <a:pt x="1" y="381"/>
                  </a:cubicBezTo>
                  <a:cubicBezTo>
                    <a:pt x="1" y="596"/>
                    <a:pt x="179" y="762"/>
                    <a:pt x="394" y="762"/>
                  </a:cubicBezTo>
                  <a:cubicBezTo>
                    <a:pt x="608" y="762"/>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3" name="Google Shape;9853;p38"/>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4" name="Google Shape;9854;p38"/>
            <p:cNvSpPr/>
            <p:nvPr/>
          </p:nvSpPr>
          <p:spPr>
            <a:xfrm>
              <a:off x="7792142"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5" name="Google Shape;9855;p38"/>
            <p:cNvSpPr/>
            <p:nvPr/>
          </p:nvSpPr>
          <p:spPr>
            <a:xfrm>
              <a:off x="8419722" y="2547197"/>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6" name="Google Shape;9856;p38"/>
            <p:cNvSpPr/>
            <p:nvPr/>
          </p:nvSpPr>
          <p:spPr>
            <a:xfrm>
              <a:off x="8106669" y="2547197"/>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7" name="Google Shape;9857;p38"/>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8" name="Google Shape;9858;p38"/>
            <p:cNvSpPr/>
            <p:nvPr/>
          </p:nvSpPr>
          <p:spPr>
            <a:xfrm>
              <a:off x="8419722" y="3489305"/>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9" name="Google Shape;9859;p38"/>
            <p:cNvSpPr/>
            <p:nvPr/>
          </p:nvSpPr>
          <p:spPr>
            <a:xfrm>
              <a:off x="8106669" y="3489305"/>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0" name="Google Shape;9860;p38"/>
            <p:cNvSpPr/>
            <p:nvPr/>
          </p:nvSpPr>
          <p:spPr>
            <a:xfrm>
              <a:off x="7950142" y="3644357"/>
              <a:ext cx="95218" cy="95218"/>
            </a:xfrm>
            <a:custGeom>
              <a:rect b="b" l="l" r="r" t="t"/>
              <a:pathLst>
                <a:path extrusionOk="0" h="775" w="775">
                  <a:moveTo>
                    <a:pt x="382" y="0"/>
                  </a:moveTo>
                  <a:cubicBezTo>
                    <a:pt x="167" y="0"/>
                    <a:pt x="1" y="179"/>
                    <a:pt x="1" y="381"/>
                  </a:cubicBezTo>
                  <a:cubicBezTo>
                    <a:pt x="1" y="596"/>
                    <a:pt x="167"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1" name="Google Shape;9861;p38"/>
            <p:cNvSpPr/>
            <p:nvPr/>
          </p:nvSpPr>
          <p:spPr>
            <a:xfrm>
              <a:off x="8263196" y="3644357"/>
              <a:ext cx="95218" cy="95218"/>
            </a:xfrm>
            <a:custGeom>
              <a:rect b="b" l="l" r="r" t="t"/>
              <a:pathLst>
                <a:path extrusionOk="0" h="775" w="775">
                  <a:moveTo>
                    <a:pt x="394" y="0"/>
                  </a:moveTo>
                  <a:cubicBezTo>
                    <a:pt x="179" y="0"/>
                    <a:pt x="1" y="179"/>
                    <a:pt x="1" y="381"/>
                  </a:cubicBezTo>
                  <a:cubicBezTo>
                    <a:pt x="1" y="596"/>
                    <a:pt x="179" y="774"/>
                    <a:pt x="394" y="774"/>
                  </a:cubicBezTo>
                  <a:cubicBezTo>
                    <a:pt x="608" y="774"/>
                    <a:pt x="775" y="596"/>
                    <a:pt x="775" y="381"/>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2" name="Google Shape;9862;p38"/>
            <p:cNvSpPr/>
            <p:nvPr/>
          </p:nvSpPr>
          <p:spPr>
            <a:xfrm>
              <a:off x="7950142" y="3331304"/>
              <a:ext cx="95218" cy="95218"/>
            </a:xfrm>
            <a:custGeom>
              <a:rect b="b" l="l" r="r" t="t"/>
              <a:pathLst>
                <a:path extrusionOk="0" h="775" w="775">
                  <a:moveTo>
                    <a:pt x="382" y="0"/>
                  </a:moveTo>
                  <a:cubicBezTo>
                    <a:pt x="167" y="0"/>
                    <a:pt x="1" y="179"/>
                    <a:pt x="1" y="393"/>
                  </a:cubicBezTo>
                  <a:cubicBezTo>
                    <a:pt x="1" y="608"/>
                    <a:pt x="167"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3" name="Google Shape;9863;p38"/>
            <p:cNvSpPr/>
            <p:nvPr/>
          </p:nvSpPr>
          <p:spPr>
            <a:xfrm>
              <a:off x="8263196" y="33313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4" name="Google Shape;9864;p38"/>
            <p:cNvSpPr/>
            <p:nvPr/>
          </p:nvSpPr>
          <p:spPr>
            <a:xfrm>
              <a:off x="7792142"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5" name="Google Shape;9865;p38"/>
            <p:cNvSpPr/>
            <p:nvPr/>
          </p:nvSpPr>
          <p:spPr>
            <a:xfrm>
              <a:off x="8419722" y="3174778"/>
              <a:ext cx="95218" cy="95218"/>
            </a:xfrm>
            <a:custGeom>
              <a:rect b="b" l="l" r="r" t="t"/>
              <a:pathLst>
                <a:path extrusionOk="0" h="775" w="775">
                  <a:moveTo>
                    <a:pt x="382" y="0"/>
                  </a:moveTo>
                  <a:cubicBezTo>
                    <a:pt x="167" y="0"/>
                    <a:pt x="1" y="167"/>
                    <a:pt x="1" y="381"/>
                  </a:cubicBezTo>
                  <a:cubicBezTo>
                    <a:pt x="1" y="596"/>
                    <a:pt x="167"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6" name="Google Shape;9866;p38"/>
            <p:cNvSpPr/>
            <p:nvPr/>
          </p:nvSpPr>
          <p:spPr>
            <a:xfrm>
              <a:off x="8106669" y="3174778"/>
              <a:ext cx="95218" cy="95218"/>
            </a:xfrm>
            <a:custGeom>
              <a:rect b="b" l="l" r="r" t="t"/>
              <a:pathLst>
                <a:path extrusionOk="0" h="775" w="775">
                  <a:moveTo>
                    <a:pt x="382" y="0"/>
                  </a:moveTo>
                  <a:cubicBezTo>
                    <a:pt x="179" y="0"/>
                    <a:pt x="1" y="167"/>
                    <a:pt x="1" y="381"/>
                  </a:cubicBezTo>
                  <a:cubicBezTo>
                    <a:pt x="1" y="596"/>
                    <a:pt x="179" y="774"/>
                    <a:pt x="382" y="774"/>
                  </a:cubicBezTo>
                  <a:cubicBezTo>
                    <a:pt x="596" y="774"/>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7" name="Google Shape;9867;p38"/>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8" name="Google Shape;9868;p38"/>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9" name="Google Shape;9869;p38"/>
            <p:cNvSpPr/>
            <p:nvPr/>
          </p:nvSpPr>
          <p:spPr>
            <a:xfrm>
              <a:off x="7479088"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0" name="Google Shape;9870;p38"/>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1" name="Google Shape;9871;p38"/>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2" name="Google Shape;9872;p38"/>
            <p:cNvSpPr/>
            <p:nvPr/>
          </p:nvSpPr>
          <p:spPr>
            <a:xfrm>
              <a:off x="7479088"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3" name="Google Shape;9873;p38"/>
            <p:cNvSpPr/>
            <p:nvPr/>
          </p:nvSpPr>
          <p:spPr>
            <a:xfrm>
              <a:off x="7792142" y="35152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4" name="Google Shape;9874;p38"/>
            <p:cNvSpPr/>
            <p:nvPr/>
          </p:nvSpPr>
          <p:spPr>
            <a:xfrm>
              <a:off x="7479088" y="35152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5" name="Google Shape;9875;p38"/>
            <p:cNvSpPr/>
            <p:nvPr/>
          </p:nvSpPr>
          <p:spPr>
            <a:xfrm>
              <a:off x="7322562" y="50657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6" name="Google Shape;9876;p38"/>
            <p:cNvSpPr/>
            <p:nvPr/>
          </p:nvSpPr>
          <p:spPr>
            <a:xfrm>
              <a:off x="7635615" y="50657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7" name="Google Shape;9877;p38"/>
            <p:cNvSpPr/>
            <p:nvPr/>
          </p:nvSpPr>
          <p:spPr>
            <a:xfrm>
              <a:off x="7322562" y="19352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8" name="Google Shape;9878;p38"/>
            <p:cNvSpPr/>
            <p:nvPr/>
          </p:nvSpPr>
          <p:spPr>
            <a:xfrm>
              <a:off x="7635615" y="19352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9" name="Google Shape;9879;p38"/>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0" name="Google Shape;9880;p38"/>
            <p:cNvSpPr/>
            <p:nvPr/>
          </p:nvSpPr>
          <p:spPr>
            <a:xfrm>
              <a:off x="7164684"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1" name="Google Shape;9881;p38"/>
            <p:cNvSpPr/>
            <p:nvPr/>
          </p:nvSpPr>
          <p:spPr>
            <a:xfrm>
              <a:off x="7792142" y="36998"/>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2" name="Google Shape;9882;p38"/>
            <p:cNvSpPr/>
            <p:nvPr/>
          </p:nvSpPr>
          <p:spPr>
            <a:xfrm>
              <a:off x="7479088" y="36998"/>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3" name="Google Shape;9883;p38"/>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4" name="Google Shape;9884;p38"/>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5" name="Google Shape;9885;p38"/>
            <p:cNvSpPr/>
            <p:nvPr/>
          </p:nvSpPr>
          <p:spPr>
            <a:xfrm>
              <a:off x="7479088"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6" name="Google Shape;9886;p38"/>
            <p:cNvSpPr/>
            <p:nvPr/>
          </p:nvSpPr>
          <p:spPr>
            <a:xfrm>
              <a:off x="7792142" y="979106"/>
              <a:ext cx="95218" cy="95218"/>
            </a:xfrm>
            <a:custGeom>
              <a:rect b="b" l="l" r="r" t="t"/>
              <a:pathLst>
                <a:path extrusionOk="0" h="775" w="775">
                  <a:moveTo>
                    <a:pt x="394" y="0"/>
                  </a:moveTo>
                  <a:cubicBezTo>
                    <a:pt x="179" y="0"/>
                    <a:pt x="1" y="167"/>
                    <a:pt x="1" y="381"/>
                  </a:cubicBezTo>
                  <a:cubicBezTo>
                    <a:pt x="1" y="595"/>
                    <a:pt x="179" y="774"/>
                    <a:pt x="394" y="774"/>
                  </a:cubicBezTo>
                  <a:cubicBezTo>
                    <a:pt x="596" y="774"/>
                    <a:pt x="775" y="595"/>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7" name="Google Shape;9887;p38"/>
            <p:cNvSpPr/>
            <p:nvPr/>
          </p:nvSpPr>
          <p:spPr>
            <a:xfrm>
              <a:off x="7479088" y="979106"/>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8" name="Google Shape;9888;p38"/>
            <p:cNvSpPr/>
            <p:nvPr/>
          </p:nvSpPr>
          <p:spPr>
            <a:xfrm>
              <a:off x="7322562" y="1135632"/>
              <a:ext cx="95218" cy="95096"/>
            </a:xfrm>
            <a:custGeom>
              <a:rect b="b" l="l" r="r" t="t"/>
              <a:pathLst>
                <a:path extrusionOk="0" h="774" w="775">
                  <a:moveTo>
                    <a:pt x="382" y="0"/>
                  </a:moveTo>
                  <a:cubicBezTo>
                    <a:pt x="168" y="0"/>
                    <a:pt x="1" y="179"/>
                    <a:pt x="1" y="393"/>
                  </a:cubicBezTo>
                  <a:cubicBezTo>
                    <a:pt x="1" y="595"/>
                    <a:pt x="168" y="774"/>
                    <a:pt x="382" y="774"/>
                  </a:cubicBezTo>
                  <a:cubicBezTo>
                    <a:pt x="596" y="774"/>
                    <a:pt x="775" y="595"/>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9" name="Google Shape;9889;p38"/>
            <p:cNvSpPr/>
            <p:nvPr/>
          </p:nvSpPr>
          <p:spPr>
            <a:xfrm>
              <a:off x="7635615" y="1135632"/>
              <a:ext cx="93744" cy="95096"/>
            </a:xfrm>
            <a:custGeom>
              <a:rect b="b" l="l" r="r" t="t"/>
              <a:pathLst>
                <a:path extrusionOk="0" h="774" w="763">
                  <a:moveTo>
                    <a:pt x="382" y="0"/>
                  </a:moveTo>
                  <a:cubicBezTo>
                    <a:pt x="168" y="0"/>
                    <a:pt x="1" y="179"/>
                    <a:pt x="1" y="393"/>
                  </a:cubicBezTo>
                  <a:cubicBezTo>
                    <a:pt x="1" y="595"/>
                    <a:pt x="168" y="774"/>
                    <a:pt x="382" y="774"/>
                  </a:cubicBezTo>
                  <a:cubicBezTo>
                    <a:pt x="596" y="774"/>
                    <a:pt x="763" y="595"/>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0" name="Google Shape;9890;p38"/>
            <p:cNvSpPr/>
            <p:nvPr/>
          </p:nvSpPr>
          <p:spPr>
            <a:xfrm>
              <a:off x="7322562" y="821105"/>
              <a:ext cx="95218" cy="95218"/>
            </a:xfrm>
            <a:custGeom>
              <a:rect b="b" l="l" r="r" t="t"/>
              <a:pathLst>
                <a:path extrusionOk="0" h="775" w="775">
                  <a:moveTo>
                    <a:pt x="382" y="0"/>
                  </a:moveTo>
                  <a:cubicBezTo>
                    <a:pt x="168" y="0"/>
                    <a:pt x="1" y="179"/>
                    <a:pt x="1" y="393"/>
                  </a:cubicBezTo>
                  <a:cubicBezTo>
                    <a:pt x="1" y="596"/>
                    <a:pt x="168" y="774"/>
                    <a:pt x="382" y="774"/>
                  </a:cubicBezTo>
                  <a:cubicBezTo>
                    <a:pt x="596" y="774"/>
                    <a:pt x="775" y="596"/>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1" name="Google Shape;9891;p38"/>
            <p:cNvSpPr/>
            <p:nvPr/>
          </p:nvSpPr>
          <p:spPr>
            <a:xfrm>
              <a:off x="7635615" y="821105"/>
              <a:ext cx="93744" cy="95218"/>
            </a:xfrm>
            <a:custGeom>
              <a:rect b="b" l="l" r="r" t="t"/>
              <a:pathLst>
                <a:path extrusionOk="0" h="775" w="763">
                  <a:moveTo>
                    <a:pt x="382" y="0"/>
                  </a:moveTo>
                  <a:cubicBezTo>
                    <a:pt x="168" y="0"/>
                    <a:pt x="1" y="179"/>
                    <a:pt x="1" y="393"/>
                  </a:cubicBezTo>
                  <a:cubicBezTo>
                    <a:pt x="1" y="596"/>
                    <a:pt x="168" y="774"/>
                    <a:pt x="382" y="774"/>
                  </a:cubicBezTo>
                  <a:cubicBezTo>
                    <a:pt x="596" y="774"/>
                    <a:pt x="763" y="596"/>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2" name="Google Shape;9892;p38"/>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3" name="Google Shape;9893;p38"/>
            <p:cNvSpPr/>
            <p:nvPr/>
          </p:nvSpPr>
          <p:spPr>
            <a:xfrm>
              <a:off x="7164684"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4" name="Google Shape;9894;p38"/>
            <p:cNvSpPr/>
            <p:nvPr/>
          </p:nvSpPr>
          <p:spPr>
            <a:xfrm>
              <a:off x="7792142" y="663104"/>
              <a:ext cx="95218" cy="95218"/>
            </a:xfrm>
            <a:custGeom>
              <a:rect b="b" l="l" r="r" t="t"/>
              <a:pathLst>
                <a:path extrusionOk="0" h="775" w="775">
                  <a:moveTo>
                    <a:pt x="394" y="0"/>
                  </a:moveTo>
                  <a:cubicBezTo>
                    <a:pt x="179" y="0"/>
                    <a:pt x="1" y="179"/>
                    <a:pt x="1" y="393"/>
                  </a:cubicBezTo>
                  <a:cubicBezTo>
                    <a:pt x="1" y="608"/>
                    <a:pt x="179" y="774"/>
                    <a:pt x="394" y="774"/>
                  </a:cubicBezTo>
                  <a:cubicBezTo>
                    <a:pt x="596" y="774"/>
                    <a:pt x="775" y="608"/>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5" name="Google Shape;9895;p38"/>
            <p:cNvSpPr/>
            <p:nvPr/>
          </p:nvSpPr>
          <p:spPr>
            <a:xfrm>
              <a:off x="7479088" y="663104"/>
              <a:ext cx="95218" cy="95218"/>
            </a:xfrm>
            <a:custGeom>
              <a:rect b="b" l="l" r="r" t="t"/>
              <a:pathLst>
                <a:path extrusionOk="0" h="775" w="775">
                  <a:moveTo>
                    <a:pt x="394" y="0"/>
                  </a:moveTo>
                  <a:cubicBezTo>
                    <a:pt x="179" y="0"/>
                    <a:pt x="1" y="179"/>
                    <a:pt x="1" y="393"/>
                  </a:cubicBezTo>
                  <a:cubicBezTo>
                    <a:pt x="1" y="608"/>
                    <a:pt x="179" y="774"/>
                    <a:pt x="394" y="774"/>
                  </a:cubicBezTo>
                  <a:cubicBezTo>
                    <a:pt x="608" y="774"/>
                    <a:pt x="775" y="608"/>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6" name="Google Shape;9896;p38"/>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7" name="Google Shape;9897;p38"/>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8" name="Google Shape;9898;p38"/>
            <p:cNvSpPr/>
            <p:nvPr/>
          </p:nvSpPr>
          <p:spPr>
            <a:xfrm>
              <a:off x="7479088"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9" name="Google Shape;9899;p38"/>
            <p:cNvSpPr/>
            <p:nvPr/>
          </p:nvSpPr>
          <p:spPr>
            <a:xfrm>
              <a:off x="7792142" y="1605089"/>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0" name="Google Shape;9900;p38"/>
            <p:cNvSpPr/>
            <p:nvPr/>
          </p:nvSpPr>
          <p:spPr>
            <a:xfrm>
              <a:off x="7479088" y="1605089"/>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1" name="Google Shape;9901;p38"/>
            <p:cNvSpPr/>
            <p:nvPr/>
          </p:nvSpPr>
          <p:spPr>
            <a:xfrm>
              <a:off x="7322562" y="1763090"/>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2" name="Google Shape;9902;p38"/>
            <p:cNvSpPr/>
            <p:nvPr/>
          </p:nvSpPr>
          <p:spPr>
            <a:xfrm>
              <a:off x="7635615" y="1763090"/>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3" name="Google Shape;9903;p38"/>
            <p:cNvSpPr/>
            <p:nvPr/>
          </p:nvSpPr>
          <p:spPr>
            <a:xfrm>
              <a:off x="7322562" y="1448685"/>
              <a:ext cx="95218" cy="95096"/>
            </a:xfrm>
            <a:custGeom>
              <a:rect b="b" l="l" r="r" t="t"/>
              <a:pathLst>
                <a:path extrusionOk="0" h="774"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4" name="Google Shape;9904;p38"/>
            <p:cNvSpPr/>
            <p:nvPr/>
          </p:nvSpPr>
          <p:spPr>
            <a:xfrm>
              <a:off x="7635615" y="1448685"/>
              <a:ext cx="93744" cy="95096"/>
            </a:xfrm>
            <a:custGeom>
              <a:rect b="b" l="l" r="r" t="t"/>
              <a:pathLst>
                <a:path extrusionOk="0" h="774"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5" name="Google Shape;9905;p38"/>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6" name="Google Shape;9906;p38"/>
            <p:cNvSpPr/>
            <p:nvPr/>
          </p:nvSpPr>
          <p:spPr>
            <a:xfrm>
              <a:off x="7164684"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7" name="Google Shape;9907;p38"/>
            <p:cNvSpPr/>
            <p:nvPr/>
          </p:nvSpPr>
          <p:spPr>
            <a:xfrm>
              <a:off x="7792142" y="1290685"/>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8" name="Google Shape;9908;p38"/>
            <p:cNvSpPr/>
            <p:nvPr/>
          </p:nvSpPr>
          <p:spPr>
            <a:xfrm>
              <a:off x="7479088" y="1290685"/>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9" name="Google Shape;9909;p38"/>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0" name="Google Shape;9910;p38"/>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1" name="Google Shape;9911;p38"/>
            <p:cNvSpPr/>
            <p:nvPr/>
          </p:nvSpPr>
          <p:spPr>
            <a:xfrm>
              <a:off x="7479088"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2" name="Google Shape;9912;p38"/>
            <p:cNvSpPr/>
            <p:nvPr/>
          </p:nvSpPr>
          <p:spPr>
            <a:xfrm>
              <a:off x="7792142" y="2232670"/>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3" name="Google Shape;9913;p38"/>
            <p:cNvSpPr/>
            <p:nvPr/>
          </p:nvSpPr>
          <p:spPr>
            <a:xfrm>
              <a:off x="7479088" y="2232670"/>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4" name="Google Shape;9914;p38"/>
            <p:cNvSpPr/>
            <p:nvPr/>
          </p:nvSpPr>
          <p:spPr>
            <a:xfrm>
              <a:off x="7322562" y="2389196"/>
              <a:ext cx="95218" cy="95218"/>
            </a:xfrm>
            <a:custGeom>
              <a:rect b="b" l="l" r="r" t="t"/>
              <a:pathLst>
                <a:path extrusionOk="0" h="775" w="775">
                  <a:moveTo>
                    <a:pt x="382" y="1"/>
                  </a:moveTo>
                  <a:cubicBezTo>
                    <a:pt x="168" y="1"/>
                    <a:pt x="1" y="179"/>
                    <a:pt x="1" y="394"/>
                  </a:cubicBezTo>
                  <a:cubicBezTo>
                    <a:pt x="1" y="608"/>
                    <a:pt x="168" y="775"/>
                    <a:pt x="382" y="775"/>
                  </a:cubicBezTo>
                  <a:cubicBezTo>
                    <a:pt x="596" y="775"/>
                    <a:pt x="775" y="608"/>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5" name="Google Shape;9915;p38"/>
            <p:cNvSpPr/>
            <p:nvPr/>
          </p:nvSpPr>
          <p:spPr>
            <a:xfrm>
              <a:off x="7635615" y="2389196"/>
              <a:ext cx="93744" cy="95218"/>
            </a:xfrm>
            <a:custGeom>
              <a:rect b="b" l="l" r="r" t="t"/>
              <a:pathLst>
                <a:path extrusionOk="0" h="775" w="763">
                  <a:moveTo>
                    <a:pt x="382" y="1"/>
                  </a:moveTo>
                  <a:cubicBezTo>
                    <a:pt x="168" y="1"/>
                    <a:pt x="1" y="179"/>
                    <a:pt x="1" y="394"/>
                  </a:cubicBezTo>
                  <a:cubicBezTo>
                    <a:pt x="1" y="608"/>
                    <a:pt x="168" y="775"/>
                    <a:pt x="382" y="775"/>
                  </a:cubicBezTo>
                  <a:cubicBezTo>
                    <a:pt x="596" y="775"/>
                    <a:pt x="763" y="608"/>
                    <a:pt x="763" y="394"/>
                  </a:cubicBezTo>
                  <a:cubicBezTo>
                    <a:pt x="763"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6" name="Google Shape;9916;p38"/>
            <p:cNvSpPr/>
            <p:nvPr/>
          </p:nvSpPr>
          <p:spPr>
            <a:xfrm>
              <a:off x="7322562" y="2076143"/>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7" name="Google Shape;9917;p38"/>
            <p:cNvSpPr/>
            <p:nvPr/>
          </p:nvSpPr>
          <p:spPr>
            <a:xfrm>
              <a:off x="7635615" y="2076143"/>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8" name="Google Shape;9918;p38"/>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9" name="Google Shape;9919;p38"/>
            <p:cNvSpPr/>
            <p:nvPr/>
          </p:nvSpPr>
          <p:spPr>
            <a:xfrm>
              <a:off x="7164684"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0" name="Google Shape;9920;p38"/>
            <p:cNvSpPr/>
            <p:nvPr/>
          </p:nvSpPr>
          <p:spPr>
            <a:xfrm>
              <a:off x="7792142" y="1919617"/>
              <a:ext cx="95218" cy="95218"/>
            </a:xfrm>
            <a:custGeom>
              <a:rect b="b" l="l" r="r" t="t"/>
              <a:pathLst>
                <a:path extrusionOk="0" h="775" w="775">
                  <a:moveTo>
                    <a:pt x="394" y="1"/>
                  </a:moveTo>
                  <a:cubicBezTo>
                    <a:pt x="179" y="1"/>
                    <a:pt x="1" y="179"/>
                    <a:pt x="1" y="394"/>
                  </a:cubicBezTo>
                  <a:cubicBezTo>
                    <a:pt x="1" y="608"/>
                    <a:pt x="179" y="775"/>
                    <a:pt x="394" y="775"/>
                  </a:cubicBezTo>
                  <a:cubicBezTo>
                    <a:pt x="596" y="775"/>
                    <a:pt x="775" y="608"/>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1" name="Google Shape;9921;p38"/>
            <p:cNvSpPr/>
            <p:nvPr/>
          </p:nvSpPr>
          <p:spPr>
            <a:xfrm>
              <a:off x="7479088" y="1919617"/>
              <a:ext cx="95218" cy="95218"/>
            </a:xfrm>
            <a:custGeom>
              <a:rect b="b" l="l" r="r" t="t"/>
              <a:pathLst>
                <a:path extrusionOk="0" h="775" w="775">
                  <a:moveTo>
                    <a:pt x="394" y="1"/>
                  </a:moveTo>
                  <a:cubicBezTo>
                    <a:pt x="179" y="1"/>
                    <a:pt x="1" y="179"/>
                    <a:pt x="1" y="394"/>
                  </a:cubicBezTo>
                  <a:cubicBezTo>
                    <a:pt x="1" y="608"/>
                    <a:pt x="179" y="775"/>
                    <a:pt x="394" y="775"/>
                  </a:cubicBezTo>
                  <a:cubicBezTo>
                    <a:pt x="608" y="775"/>
                    <a:pt x="775" y="608"/>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2" name="Google Shape;9922;p38"/>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3" name="Google Shape;9923;p38"/>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4" name="Google Shape;9924;p38"/>
            <p:cNvSpPr/>
            <p:nvPr/>
          </p:nvSpPr>
          <p:spPr>
            <a:xfrm>
              <a:off x="7479088"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5" name="Google Shape;9925;p38"/>
            <p:cNvSpPr/>
            <p:nvPr/>
          </p:nvSpPr>
          <p:spPr>
            <a:xfrm>
              <a:off x="7792142" y="2860250"/>
              <a:ext cx="95218" cy="95218"/>
            </a:xfrm>
            <a:custGeom>
              <a:rect b="b" l="l" r="r" t="t"/>
              <a:pathLst>
                <a:path extrusionOk="0" h="775" w="775">
                  <a:moveTo>
                    <a:pt x="394" y="1"/>
                  </a:moveTo>
                  <a:cubicBezTo>
                    <a:pt x="179" y="1"/>
                    <a:pt x="1" y="167"/>
                    <a:pt x="1" y="382"/>
                  </a:cubicBezTo>
                  <a:cubicBezTo>
                    <a:pt x="1" y="596"/>
                    <a:pt x="179" y="774"/>
                    <a:pt x="394" y="774"/>
                  </a:cubicBezTo>
                  <a:cubicBezTo>
                    <a:pt x="596" y="774"/>
                    <a:pt x="775" y="596"/>
                    <a:pt x="775" y="382"/>
                  </a:cubicBezTo>
                  <a:cubicBezTo>
                    <a:pt x="775" y="167"/>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6" name="Google Shape;9926;p38"/>
            <p:cNvSpPr/>
            <p:nvPr/>
          </p:nvSpPr>
          <p:spPr>
            <a:xfrm>
              <a:off x="7479088" y="2860250"/>
              <a:ext cx="95218" cy="95218"/>
            </a:xfrm>
            <a:custGeom>
              <a:rect b="b" l="l" r="r" t="t"/>
              <a:pathLst>
                <a:path extrusionOk="0" h="775" w="775">
                  <a:moveTo>
                    <a:pt x="394" y="1"/>
                  </a:moveTo>
                  <a:cubicBezTo>
                    <a:pt x="179" y="1"/>
                    <a:pt x="1" y="167"/>
                    <a:pt x="1" y="382"/>
                  </a:cubicBezTo>
                  <a:cubicBezTo>
                    <a:pt x="1" y="596"/>
                    <a:pt x="179" y="774"/>
                    <a:pt x="394" y="774"/>
                  </a:cubicBezTo>
                  <a:cubicBezTo>
                    <a:pt x="608" y="774"/>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7" name="Google Shape;9927;p38"/>
            <p:cNvSpPr/>
            <p:nvPr/>
          </p:nvSpPr>
          <p:spPr>
            <a:xfrm>
              <a:off x="7322562" y="3016777"/>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8" name="Google Shape;9928;p38"/>
            <p:cNvSpPr/>
            <p:nvPr/>
          </p:nvSpPr>
          <p:spPr>
            <a:xfrm>
              <a:off x="7635615" y="3016777"/>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9" name="Google Shape;9929;p38"/>
            <p:cNvSpPr/>
            <p:nvPr/>
          </p:nvSpPr>
          <p:spPr>
            <a:xfrm>
              <a:off x="7322562" y="2705198"/>
              <a:ext cx="95218" cy="93744"/>
            </a:xfrm>
            <a:custGeom>
              <a:rect b="b" l="l" r="r" t="t"/>
              <a:pathLst>
                <a:path extrusionOk="0" h="763" w="775">
                  <a:moveTo>
                    <a:pt x="382" y="0"/>
                  </a:moveTo>
                  <a:cubicBezTo>
                    <a:pt x="168" y="0"/>
                    <a:pt x="1" y="167"/>
                    <a:pt x="1" y="381"/>
                  </a:cubicBezTo>
                  <a:cubicBezTo>
                    <a:pt x="1" y="596"/>
                    <a:pt x="168" y="762"/>
                    <a:pt x="382" y="762"/>
                  </a:cubicBezTo>
                  <a:cubicBezTo>
                    <a:pt x="596" y="762"/>
                    <a:pt x="775" y="596"/>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0" name="Google Shape;9930;p38"/>
            <p:cNvSpPr/>
            <p:nvPr/>
          </p:nvSpPr>
          <p:spPr>
            <a:xfrm>
              <a:off x="7635615" y="2705198"/>
              <a:ext cx="93744" cy="93744"/>
            </a:xfrm>
            <a:custGeom>
              <a:rect b="b" l="l" r="r" t="t"/>
              <a:pathLst>
                <a:path extrusionOk="0" h="763" w="763">
                  <a:moveTo>
                    <a:pt x="382" y="0"/>
                  </a:moveTo>
                  <a:cubicBezTo>
                    <a:pt x="168" y="0"/>
                    <a:pt x="1" y="167"/>
                    <a:pt x="1" y="381"/>
                  </a:cubicBezTo>
                  <a:cubicBezTo>
                    <a:pt x="1" y="596"/>
                    <a:pt x="168" y="762"/>
                    <a:pt x="382" y="762"/>
                  </a:cubicBezTo>
                  <a:cubicBezTo>
                    <a:pt x="596" y="762"/>
                    <a:pt x="763" y="596"/>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1" name="Google Shape;9931;p38"/>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2" name="Google Shape;9932;p38"/>
            <p:cNvSpPr/>
            <p:nvPr/>
          </p:nvSpPr>
          <p:spPr>
            <a:xfrm>
              <a:off x="7164684"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3" name="Google Shape;9933;p38"/>
            <p:cNvSpPr/>
            <p:nvPr/>
          </p:nvSpPr>
          <p:spPr>
            <a:xfrm>
              <a:off x="7792142" y="2547197"/>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4" name="Google Shape;9934;p38"/>
            <p:cNvSpPr/>
            <p:nvPr/>
          </p:nvSpPr>
          <p:spPr>
            <a:xfrm>
              <a:off x="7479088" y="2547197"/>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5" name="Google Shape;9935;p38"/>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6" name="Google Shape;9936;p38"/>
            <p:cNvSpPr/>
            <p:nvPr/>
          </p:nvSpPr>
          <p:spPr>
            <a:xfrm>
              <a:off x="7792142" y="3489305"/>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7" name="Google Shape;9937;p38"/>
            <p:cNvSpPr/>
            <p:nvPr/>
          </p:nvSpPr>
          <p:spPr>
            <a:xfrm>
              <a:off x="7479088" y="3489305"/>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8" name="Google Shape;9938;p38"/>
            <p:cNvSpPr/>
            <p:nvPr/>
          </p:nvSpPr>
          <p:spPr>
            <a:xfrm>
              <a:off x="7322562" y="3644357"/>
              <a:ext cx="95218" cy="95218"/>
            </a:xfrm>
            <a:custGeom>
              <a:rect b="b" l="l" r="r" t="t"/>
              <a:pathLst>
                <a:path extrusionOk="0" h="775" w="775">
                  <a:moveTo>
                    <a:pt x="382" y="0"/>
                  </a:moveTo>
                  <a:cubicBezTo>
                    <a:pt x="168" y="0"/>
                    <a:pt x="1" y="179"/>
                    <a:pt x="1" y="381"/>
                  </a:cubicBezTo>
                  <a:cubicBezTo>
                    <a:pt x="1" y="596"/>
                    <a:pt x="168" y="774"/>
                    <a:pt x="382" y="774"/>
                  </a:cubicBezTo>
                  <a:cubicBezTo>
                    <a:pt x="596" y="774"/>
                    <a:pt x="775" y="596"/>
                    <a:pt x="775" y="381"/>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9" name="Google Shape;9939;p38"/>
            <p:cNvSpPr/>
            <p:nvPr/>
          </p:nvSpPr>
          <p:spPr>
            <a:xfrm>
              <a:off x="7635615" y="3644357"/>
              <a:ext cx="93744" cy="95218"/>
            </a:xfrm>
            <a:custGeom>
              <a:rect b="b" l="l" r="r" t="t"/>
              <a:pathLst>
                <a:path extrusionOk="0" h="775" w="763">
                  <a:moveTo>
                    <a:pt x="382" y="0"/>
                  </a:moveTo>
                  <a:cubicBezTo>
                    <a:pt x="168" y="0"/>
                    <a:pt x="1" y="179"/>
                    <a:pt x="1" y="381"/>
                  </a:cubicBezTo>
                  <a:cubicBezTo>
                    <a:pt x="1" y="596"/>
                    <a:pt x="168" y="774"/>
                    <a:pt x="382" y="774"/>
                  </a:cubicBezTo>
                  <a:cubicBezTo>
                    <a:pt x="596" y="774"/>
                    <a:pt x="763" y="596"/>
                    <a:pt x="763" y="381"/>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0" name="Google Shape;9940;p38"/>
            <p:cNvSpPr/>
            <p:nvPr/>
          </p:nvSpPr>
          <p:spPr>
            <a:xfrm>
              <a:off x="7322562" y="3331304"/>
              <a:ext cx="95218" cy="95218"/>
            </a:xfrm>
            <a:custGeom>
              <a:rect b="b" l="l" r="r" t="t"/>
              <a:pathLst>
                <a:path extrusionOk="0" h="775" w="775">
                  <a:moveTo>
                    <a:pt x="382" y="0"/>
                  </a:moveTo>
                  <a:cubicBezTo>
                    <a:pt x="168" y="0"/>
                    <a:pt x="1" y="179"/>
                    <a:pt x="1" y="393"/>
                  </a:cubicBezTo>
                  <a:cubicBezTo>
                    <a:pt x="1" y="608"/>
                    <a:pt x="168" y="774"/>
                    <a:pt x="382" y="774"/>
                  </a:cubicBezTo>
                  <a:cubicBezTo>
                    <a:pt x="596" y="774"/>
                    <a:pt x="775" y="608"/>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1" name="Google Shape;9941;p38"/>
            <p:cNvSpPr/>
            <p:nvPr/>
          </p:nvSpPr>
          <p:spPr>
            <a:xfrm>
              <a:off x="7635615" y="3331304"/>
              <a:ext cx="93744" cy="95218"/>
            </a:xfrm>
            <a:custGeom>
              <a:rect b="b" l="l" r="r" t="t"/>
              <a:pathLst>
                <a:path extrusionOk="0" h="775" w="763">
                  <a:moveTo>
                    <a:pt x="382" y="0"/>
                  </a:moveTo>
                  <a:cubicBezTo>
                    <a:pt x="168" y="0"/>
                    <a:pt x="1" y="179"/>
                    <a:pt x="1" y="393"/>
                  </a:cubicBezTo>
                  <a:cubicBezTo>
                    <a:pt x="1" y="608"/>
                    <a:pt x="168" y="774"/>
                    <a:pt x="382" y="774"/>
                  </a:cubicBezTo>
                  <a:cubicBezTo>
                    <a:pt x="596" y="774"/>
                    <a:pt x="763" y="608"/>
                    <a:pt x="763" y="393"/>
                  </a:cubicBezTo>
                  <a:cubicBezTo>
                    <a:pt x="763"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2" name="Google Shape;9942;p38"/>
            <p:cNvSpPr/>
            <p:nvPr/>
          </p:nvSpPr>
          <p:spPr>
            <a:xfrm>
              <a:off x="7164684"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3" name="Google Shape;9943;p38"/>
            <p:cNvSpPr/>
            <p:nvPr/>
          </p:nvSpPr>
          <p:spPr>
            <a:xfrm>
              <a:off x="7792142" y="3174778"/>
              <a:ext cx="95218" cy="95218"/>
            </a:xfrm>
            <a:custGeom>
              <a:rect b="b" l="l" r="r" t="t"/>
              <a:pathLst>
                <a:path extrusionOk="0" h="775" w="775">
                  <a:moveTo>
                    <a:pt x="394" y="0"/>
                  </a:moveTo>
                  <a:cubicBezTo>
                    <a:pt x="179" y="0"/>
                    <a:pt x="1" y="167"/>
                    <a:pt x="1" y="381"/>
                  </a:cubicBezTo>
                  <a:cubicBezTo>
                    <a:pt x="1" y="596"/>
                    <a:pt x="179" y="774"/>
                    <a:pt x="394" y="774"/>
                  </a:cubicBezTo>
                  <a:cubicBezTo>
                    <a:pt x="596" y="774"/>
                    <a:pt x="775" y="596"/>
                    <a:pt x="775" y="381"/>
                  </a:cubicBezTo>
                  <a:cubicBezTo>
                    <a:pt x="775" y="167"/>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4" name="Google Shape;9944;p38"/>
            <p:cNvSpPr/>
            <p:nvPr/>
          </p:nvSpPr>
          <p:spPr>
            <a:xfrm>
              <a:off x="7479088" y="3174778"/>
              <a:ext cx="95218" cy="95218"/>
            </a:xfrm>
            <a:custGeom>
              <a:rect b="b" l="l" r="r" t="t"/>
              <a:pathLst>
                <a:path extrusionOk="0" h="775" w="775">
                  <a:moveTo>
                    <a:pt x="394" y="0"/>
                  </a:moveTo>
                  <a:cubicBezTo>
                    <a:pt x="179" y="0"/>
                    <a:pt x="1" y="167"/>
                    <a:pt x="1" y="381"/>
                  </a:cubicBezTo>
                  <a:cubicBezTo>
                    <a:pt x="1" y="596"/>
                    <a:pt x="179" y="774"/>
                    <a:pt x="394" y="774"/>
                  </a:cubicBezTo>
                  <a:cubicBezTo>
                    <a:pt x="608" y="774"/>
                    <a:pt x="775" y="596"/>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5" name="Google Shape;9945;p38"/>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6" name="Google Shape;9946;p38"/>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7" name="Google Shape;9947;p38"/>
            <p:cNvSpPr/>
            <p:nvPr/>
          </p:nvSpPr>
          <p:spPr>
            <a:xfrm>
              <a:off x="6850156"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8" name="Google Shape;9948;p38"/>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9" name="Google Shape;9949;p38"/>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0" name="Google Shape;9950;p38"/>
            <p:cNvSpPr/>
            <p:nvPr/>
          </p:nvSpPr>
          <p:spPr>
            <a:xfrm>
              <a:off x="6850156"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1" name="Google Shape;9951;p38"/>
            <p:cNvSpPr/>
            <p:nvPr/>
          </p:nvSpPr>
          <p:spPr>
            <a:xfrm>
              <a:off x="7164684" y="35152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2" name="Google Shape;9952;p38"/>
            <p:cNvSpPr/>
            <p:nvPr/>
          </p:nvSpPr>
          <p:spPr>
            <a:xfrm>
              <a:off x="6850156" y="35152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3" name="Google Shape;9953;p38"/>
            <p:cNvSpPr/>
            <p:nvPr/>
          </p:nvSpPr>
          <p:spPr>
            <a:xfrm>
              <a:off x="6693630" y="50657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4" name="Google Shape;9954;p38"/>
            <p:cNvSpPr/>
            <p:nvPr/>
          </p:nvSpPr>
          <p:spPr>
            <a:xfrm>
              <a:off x="7008157" y="50657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5" name="Google Shape;9955;p38"/>
            <p:cNvSpPr/>
            <p:nvPr/>
          </p:nvSpPr>
          <p:spPr>
            <a:xfrm>
              <a:off x="6693630" y="19352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6" name="Google Shape;9956;p38"/>
            <p:cNvSpPr/>
            <p:nvPr/>
          </p:nvSpPr>
          <p:spPr>
            <a:xfrm>
              <a:off x="7008157" y="19352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7" name="Google Shape;9957;p38"/>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8" name="Google Shape;9958;p38"/>
            <p:cNvSpPr/>
            <p:nvPr/>
          </p:nvSpPr>
          <p:spPr>
            <a:xfrm>
              <a:off x="6538578"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9" name="Google Shape;9959;p38"/>
            <p:cNvSpPr/>
            <p:nvPr/>
          </p:nvSpPr>
          <p:spPr>
            <a:xfrm>
              <a:off x="7164684" y="36998"/>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0" name="Google Shape;9960;p38"/>
            <p:cNvSpPr/>
            <p:nvPr/>
          </p:nvSpPr>
          <p:spPr>
            <a:xfrm>
              <a:off x="6850156" y="36998"/>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1" name="Google Shape;9961;p38"/>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2" name="Google Shape;9962;p38"/>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3" name="Google Shape;9963;p38"/>
            <p:cNvSpPr/>
            <p:nvPr/>
          </p:nvSpPr>
          <p:spPr>
            <a:xfrm>
              <a:off x="6850156"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4" name="Google Shape;9964;p38"/>
            <p:cNvSpPr/>
            <p:nvPr/>
          </p:nvSpPr>
          <p:spPr>
            <a:xfrm>
              <a:off x="7164684" y="979106"/>
              <a:ext cx="95096" cy="95218"/>
            </a:xfrm>
            <a:custGeom>
              <a:rect b="b" l="l" r="r" t="t"/>
              <a:pathLst>
                <a:path extrusionOk="0" h="775" w="774">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5" name="Google Shape;9965;p38"/>
            <p:cNvSpPr/>
            <p:nvPr/>
          </p:nvSpPr>
          <p:spPr>
            <a:xfrm>
              <a:off x="6850156" y="979106"/>
              <a:ext cx="95218" cy="95218"/>
            </a:xfrm>
            <a:custGeom>
              <a:rect b="b" l="l" r="r" t="t"/>
              <a:pathLst>
                <a:path extrusionOk="0" h="775" w="775">
                  <a:moveTo>
                    <a:pt x="393" y="0"/>
                  </a:moveTo>
                  <a:cubicBezTo>
                    <a:pt x="179" y="0"/>
                    <a:pt x="0" y="167"/>
                    <a:pt x="0" y="381"/>
                  </a:cubicBezTo>
                  <a:cubicBezTo>
                    <a:pt x="0" y="595"/>
                    <a:pt x="179" y="774"/>
                    <a:pt x="393" y="774"/>
                  </a:cubicBezTo>
                  <a:cubicBezTo>
                    <a:pt x="607" y="774"/>
                    <a:pt x="774" y="595"/>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6" name="Google Shape;9966;p38"/>
            <p:cNvSpPr/>
            <p:nvPr/>
          </p:nvSpPr>
          <p:spPr>
            <a:xfrm>
              <a:off x="6693630" y="1135632"/>
              <a:ext cx="95218" cy="95096"/>
            </a:xfrm>
            <a:custGeom>
              <a:rect b="b" l="l" r="r" t="t"/>
              <a:pathLst>
                <a:path extrusionOk="0" h="774" w="775">
                  <a:moveTo>
                    <a:pt x="381" y="0"/>
                  </a:moveTo>
                  <a:cubicBezTo>
                    <a:pt x="167" y="0"/>
                    <a:pt x="0" y="179"/>
                    <a:pt x="0" y="393"/>
                  </a:cubicBezTo>
                  <a:cubicBezTo>
                    <a:pt x="0" y="595"/>
                    <a:pt x="167"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7" name="Google Shape;9967;p38"/>
            <p:cNvSpPr/>
            <p:nvPr/>
          </p:nvSpPr>
          <p:spPr>
            <a:xfrm>
              <a:off x="7008157" y="1135632"/>
              <a:ext cx="95096" cy="95096"/>
            </a:xfrm>
            <a:custGeom>
              <a:rect b="b" l="l" r="r" t="t"/>
              <a:pathLst>
                <a:path extrusionOk="0" h="774" w="774">
                  <a:moveTo>
                    <a:pt x="381" y="0"/>
                  </a:moveTo>
                  <a:cubicBezTo>
                    <a:pt x="167" y="0"/>
                    <a:pt x="0" y="179"/>
                    <a:pt x="0" y="393"/>
                  </a:cubicBezTo>
                  <a:cubicBezTo>
                    <a:pt x="0" y="595"/>
                    <a:pt x="167" y="774"/>
                    <a:pt x="381" y="774"/>
                  </a:cubicBezTo>
                  <a:cubicBezTo>
                    <a:pt x="595" y="774"/>
                    <a:pt x="774" y="595"/>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8" name="Google Shape;9968;p38"/>
            <p:cNvSpPr/>
            <p:nvPr/>
          </p:nvSpPr>
          <p:spPr>
            <a:xfrm>
              <a:off x="6693630" y="821105"/>
              <a:ext cx="95218" cy="95218"/>
            </a:xfrm>
            <a:custGeom>
              <a:rect b="b" l="l" r="r" t="t"/>
              <a:pathLst>
                <a:path extrusionOk="0" h="775" w="775">
                  <a:moveTo>
                    <a:pt x="381" y="0"/>
                  </a:moveTo>
                  <a:cubicBezTo>
                    <a:pt x="167" y="0"/>
                    <a:pt x="0" y="179"/>
                    <a:pt x="0" y="393"/>
                  </a:cubicBezTo>
                  <a:cubicBezTo>
                    <a:pt x="0" y="596"/>
                    <a:pt x="167"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9" name="Google Shape;9969;p38"/>
            <p:cNvSpPr/>
            <p:nvPr/>
          </p:nvSpPr>
          <p:spPr>
            <a:xfrm>
              <a:off x="7008157" y="821105"/>
              <a:ext cx="95096" cy="95218"/>
            </a:xfrm>
            <a:custGeom>
              <a:rect b="b" l="l" r="r" t="t"/>
              <a:pathLst>
                <a:path extrusionOk="0" h="775" w="774">
                  <a:moveTo>
                    <a:pt x="381" y="0"/>
                  </a:moveTo>
                  <a:cubicBezTo>
                    <a:pt x="167" y="0"/>
                    <a:pt x="0" y="179"/>
                    <a:pt x="0" y="393"/>
                  </a:cubicBezTo>
                  <a:cubicBezTo>
                    <a:pt x="0" y="596"/>
                    <a:pt x="167" y="774"/>
                    <a:pt x="381" y="774"/>
                  </a:cubicBezTo>
                  <a:cubicBezTo>
                    <a:pt x="595" y="774"/>
                    <a:pt x="774" y="596"/>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0" name="Google Shape;9970;p38"/>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1" name="Google Shape;9971;p38"/>
            <p:cNvSpPr/>
            <p:nvPr/>
          </p:nvSpPr>
          <p:spPr>
            <a:xfrm>
              <a:off x="6538578"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2" name="Google Shape;9972;p38"/>
            <p:cNvSpPr/>
            <p:nvPr/>
          </p:nvSpPr>
          <p:spPr>
            <a:xfrm>
              <a:off x="7164684" y="663104"/>
              <a:ext cx="95096" cy="95218"/>
            </a:xfrm>
            <a:custGeom>
              <a:rect b="b" l="l" r="r" t="t"/>
              <a:pathLst>
                <a:path extrusionOk="0" h="775" w="774">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3" name="Google Shape;9973;p38"/>
            <p:cNvSpPr/>
            <p:nvPr/>
          </p:nvSpPr>
          <p:spPr>
            <a:xfrm>
              <a:off x="6850156" y="663104"/>
              <a:ext cx="95218" cy="95218"/>
            </a:xfrm>
            <a:custGeom>
              <a:rect b="b" l="l" r="r" t="t"/>
              <a:pathLst>
                <a:path extrusionOk="0" h="775" w="775">
                  <a:moveTo>
                    <a:pt x="393" y="0"/>
                  </a:moveTo>
                  <a:cubicBezTo>
                    <a:pt x="179" y="0"/>
                    <a:pt x="0" y="179"/>
                    <a:pt x="0" y="393"/>
                  </a:cubicBezTo>
                  <a:cubicBezTo>
                    <a:pt x="0" y="608"/>
                    <a:pt x="179" y="774"/>
                    <a:pt x="393" y="774"/>
                  </a:cubicBezTo>
                  <a:cubicBezTo>
                    <a:pt x="607" y="774"/>
                    <a:pt x="774" y="608"/>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4" name="Google Shape;9974;p38"/>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5" name="Google Shape;9975;p38"/>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6" name="Google Shape;9976;p38"/>
            <p:cNvSpPr/>
            <p:nvPr/>
          </p:nvSpPr>
          <p:spPr>
            <a:xfrm>
              <a:off x="6850156"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7" name="Google Shape;9977;p38"/>
            <p:cNvSpPr/>
            <p:nvPr/>
          </p:nvSpPr>
          <p:spPr>
            <a:xfrm>
              <a:off x="7164684" y="1605089"/>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8" name="Google Shape;9978;p38"/>
            <p:cNvSpPr/>
            <p:nvPr/>
          </p:nvSpPr>
          <p:spPr>
            <a:xfrm>
              <a:off x="6850156" y="1605089"/>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9" name="Google Shape;9979;p38"/>
            <p:cNvSpPr/>
            <p:nvPr/>
          </p:nvSpPr>
          <p:spPr>
            <a:xfrm>
              <a:off x="6693630" y="1763090"/>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0" name="Google Shape;9980;p38"/>
            <p:cNvSpPr/>
            <p:nvPr/>
          </p:nvSpPr>
          <p:spPr>
            <a:xfrm>
              <a:off x="7008157" y="1763090"/>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1" name="Google Shape;9981;p38"/>
            <p:cNvSpPr/>
            <p:nvPr/>
          </p:nvSpPr>
          <p:spPr>
            <a:xfrm>
              <a:off x="6693630" y="1448685"/>
              <a:ext cx="95218" cy="95096"/>
            </a:xfrm>
            <a:custGeom>
              <a:rect b="b" l="l" r="r" t="t"/>
              <a:pathLst>
                <a:path extrusionOk="0" h="774"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2" name="Google Shape;9982;p38"/>
            <p:cNvSpPr/>
            <p:nvPr/>
          </p:nvSpPr>
          <p:spPr>
            <a:xfrm>
              <a:off x="7008157" y="1448685"/>
              <a:ext cx="95096" cy="95096"/>
            </a:xfrm>
            <a:custGeom>
              <a:rect b="b" l="l" r="r" t="t"/>
              <a:pathLst>
                <a:path extrusionOk="0" h="774"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3" name="Google Shape;9983;p38"/>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4" name="Google Shape;9984;p38"/>
            <p:cNvSpPr/>
            <p:nvPr/>
          </p:nvSpPr>
          <p:spPr>
            <a:xfrm>
              <a:off x="6538578"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5" name="Google Shape;9985;p38"/>
            <p:cNvSpPr/>
            <p:nvPr/>
          </p:nvSpPr>
          <p:spPr>
            <a:xfrm>
              <a:off x="7164684" y="1290685"/>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6" name="Google Shape;9986;p38"/>
            <p:cNvSpPr/>
            <p:nvPr/>
          </p:nvSpPr>
          <p:spPr>
            <a:xfrm>
              <a:off x="6850156" y="1290685"/>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7" name="Google Shape;9987;p38"/>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8" name="Google Shape;9988;p38"/>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9" name="Google Shape;9989;p38"/>
            <p:cNvSpPr/>
            <p:nvPr/>
          </p:nvSpPr>
          <p:spPr>
            <a:xfrm>
              <a:off x="6850156"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0" name="Google Shape;9990;p38"/>
            <p:cNvSpPr/>
            <p:nvPr/>
          </p:nvSpPr>
          <p:spPr>
            <a:xfrm>
              <a:off x="7164684" y="2232670"/>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1" name="Google Shape;9991;p38"/>
            <p:cNvSpPr/>
            <p:nvPr/>
          </p:nvSpPr>
          <p:spPr>
            <a:xfrm>
              <a:off x="6850156" y="2232670"/>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2" name="Google Shape;9992;p38"/>
            <p:cNvSpPr/>
            <p:nvPr/>
          </p:nvSpPr>
          <p:spPr>
            <a:xfrm>
              <a:off x="6693630" y="2389196"/>
              <a:ext cx="95218" cy="95218"/>
            </a:xfrm>
            <a:custGeom>
              <a:rect b="b" l="l" r="r" t="t"/>
              <a:pathLst>
                <a:path extrusionOk="0" h="775" w="775">
                  <a:moveTo>
                    <a:pt x="381" y="1"/>
                  </a:moveTo>
                  <a:cubicBezTo>
                    <a:pt x="167" y="1"/>
                    <a:pt x="0" y="179"/>
                    <a:pt x="0" y="394"/>
                  </a:cubicBezTo>
                  <a:cubicBezTo>
                    <a:pt x="0" y="608"/>
                    <a:pt x="167"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3" name="Google Shape;9993;p38"/>
            <p:cNvSpPr/>
            <p:nvPr/>
          </p:nvSpPr>
          <p:spPr>
            <a:xfrm>
              <a:off x="7008157" y="2389196"/>
              <a:ext cx="95096" cy="95218"/>
            </a:xfrm>
            <a:custGeom>
              <a:rect b="b" l="l" r="r" t="t"/>
              <a:pathLst>
                <a:path extrusionOk="0" h="775" w="774">
                  <a:moveTo>
                    <a:pt x="381" y="1"/>
                  </a:moveTo>
                  <a:cubicBezTo>
                    <a:pt x="167" y="1"/>
                    <a:pt x="0" y="179"/>
                    <a:pt x="0" y="394"/>
                  </a:cubicBezTo>
                  <a:cubicBezTo>
                    <a:pt x="0" y="608"/>
                    <a:pt x="167" y="775"/>
                    <a:pt x="381" y="775"/>
                  </a:cubicBezTo>
                  <a:cubicBezTo>
                    <a:pt x="595" y="775"/>
                    <a:pt x="774" y="608"/>
                    <a:pt x="774" y="394"/>
                  </a:cubicBezTo>
                  <a:cubicBezTo>
                    <a:pt x="774"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4" name="Google Shape;9994;p38"/>
            <p:cNvSpPr/>
            <p:nvPr/>
          </p:nvSpPr>
          <p:spPr>
            <a:xfrm>
              <a:off x="6693630" y="2076143"/>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5" name="Google Shape;9995;p38"/>
            <p:cNvSpPr/>
            <p:nvPr/>
          </p:nvSpPr>
          <p:spPr>
            <a:xfrm>
              <a:off x="7008157" y="2076143"/>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6" name="Google Shape;9996;p38"/>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7" name="Google Shape;9997;p38"/>
            <p:cNvSpPr/>
            <p:nvPr/>
          </p:nvSpPr>
          <p:spPr>
            <a:xfrm>
              <a:off x="6538578"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8" name="Google Shape;9998;p38"/>
            <p:cNvSpPr/>
            <p:nvPr/>
          </p:nvSpPr>
          <p:spPr>
            <a:xfrm>
              <a:off x="7164684" y="1919617"/>
              <a:ext cx="95096" cy="95218"/>
            </a:xfrm>
            <a:custGeom>
              <a:rect b="b" l="l" r="r" t="t"/>
              <a:pathLst>
                <a:path extrusionOk="0" h="775" w="774">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9" name="Google Shape;9999;p38"/>
            <p:cNvSpPr/>
            <p:nvPr/>
          </p:nvSpPr>
          <p:spPr>
            <a:xfrm>
              <a:off x="6850156" y="1919617"/>
              <a:ext cx="95218" cy="95218"/>
            </a:xfrm>
            <a:custGeom>
              <a:rect b="b" l="l" r="r" t="t"/>
              <a:pathLst>
                <a:path extrusionOk="0" h="775" w="775">
                  <a:moveTo>
                    <a:pt x="393" y="1"/>
                  </a:moveTo>
                  <a:cubicBezTo>
                    <a:pt x="179" y="1"/>
                    <a:pt x="0" y="179"/>
                    <a:pt x="0" y="394"/>
                  </a:cubicBezTo>
                  <a:cubicBezTo>
                    <a:pt x="0" y="608"/>
                    <a:pt x="179" y="775"/>
                    <a:pt x="393" y="775"/>
                  </a:cubicBezTo>
                  <a:cubicBezTo>
                    <a:pt x="607" y="775"/>
                    <a:pt x="774" y="608"/>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0" name="Google Shape;10000;p38"/>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1" name="Google Shape;10001;p38"/>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2" name="Google Shape;10002;p38"/>
            <p:cNvSpPr/>
            <p:nvPr/>
          </p:nvSpPr>
          <p:spPr>
            <a:xfrm>
              <a:off x="6850156"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3" name="Google Shape;10003;p38"/>
            <p:cNvSpPr/>
            <p:nvPr/>
          </p:nvSpPr>
          <p:spPr>
            <a:xfrm>
              <a:off x="7164684" y="2860250"/>
              <a:ext cx="95096" cy="95218"/>
            </a:xfrm>
            <a:custGeom>
              <a:rect b="b" l="l" r="r" t="t"/>
              <a:pathLst>
                <a:path extrusionOk="0" h="775" w="774">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4" name="Google Shape;10004;p38"/>
            <p:cNvSpPr/>
            <p:nvPr/>
          </p:nvSpPr>
          <p:spPr>
            <a:xfrm>
              <a:off x="6850156" y="2860250"/>
              <a:ext cx="95218" cy="95218"/>
            </a:xfrm>
            <a:custGeom>
              <a:rect b="b" l="l" r="r" t="t"/>
              <a:pathLst>
                <a:path extrusionOk="0" h="775" w="775">
                  <a:moveTo>
                    <a:pt x="393" y="1"/>
                  </a:moveTo>
                  <a:cubicBezTo>
                    <a:pt x="179" y="1"/>
                    <a:pt x="0" y="167"/>
                    <a:pt x="0" y="382"/>
                  </a:cubicBezTo>
                  <a:cubicBezTo>
                    <a:pt x="0" y="596"/>
                    <a:pt x="179" y="774"/>
                    <a:pt x="393" y="774"/>
                  </a:cubicBezTo>
                  <a:cubicBezTo>
                    <a:pt x="607" y="774"/>
                    <a:pt x="774" y="596"/>
                    <a:pt x="774" y="382"/>
                  </a:cubicBezTo>
                  <a:cubicBezTo>
                    <a:pt x="774" y="167"/>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5" name="Google Shape;10005;p38"/>
            <p:cNvSpPr/>
            <p:nvPr/>
          </p:nvSpPr>
          <p:spPr>
            <a:xfrm>
              <a:off x="6693630" y="3016777"/>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6" name="Google Shape;10006;p38"/>
            <p:cNvSpPr/>
            <p:nvPr/>
          </p:nvSpPr>
          <p:spPr>
            <a:xfrm>
              <a:off x="7008157" y="3016777"/>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7" name="Google Shape;10007;p38"/>
            <p:cNvSpPr/>
            <p:nvPr/>
          </p:nvSpPr>
          <p:spPr>
            <a:xfrm>
              <a:off x="6693630" y="2705198"/>
              <a:ext cx="95218" cy="93744"/>
            </a:xfrm>
            <a:custGeom>
              <a:rect b="b" l="l" r="r" t="t"/>
              <a:pathLst>
                <a:path extrusionOk="0" h="763" w="775">
                  <a:moveTo>
                    <a:pt x="381" y="0"/>
                  </a:moveTo>
                  <a:cubicBezTo>
                    <a:pt x="167" y="0"/>
                    <a:pt x="0" y="167"/>
                    <a:pt x="0" y="381"/>
                  </a:cubicBezTo>
                  <a:cubicBezTo>
                    <a:pt x="0" y="596"/>
                    <a:pt x="167"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8" name="Google Shape;10008;p38"/>
            <p:cNvSpPr/>
            <p:nvPr/>
          </p:nvSpPr>
          <p:spPr>
            <a:xfrm>
              <a:off x="7008157" y="2705198"/>
              <a:ext cx="95096" cy="93744"/>
            </a:xfrm>
            <a:custGeom>
              <a:rect b="b" l="l" r="r" t="t"/>
              <a:pathLst>
                <a:path extrusionOk="0" h="763" w="774">
                  <a:moveTo>
                    <a:pt x="381" y="0"/>
                  </a:moveTo>
                  <a:cubicBezTo>
                    <a:pt x="167" y="0"/>
                    <a:pt x="0" y="167"/>
                    <a:pt x="0" y="381"/>
                  </a:cubicBezTo>
                  <a:cubicBezTo>
                    <a:pt x="0" y="596"/>
                    <a:pt x="167" y="762"/>
                    <a:pt x="381" y="762"/>
                  </a:cubicBezTo>
                  <a:cubicBezTo>
                    <a:pt x="595" y="762"/>
                    <a:pt x="774" y="596"/>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9" name="Google Shape;10009;p38"/>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0" name="Google Shape;10010;p38"/>
            <p:cNvSpPr/>
            <p:nvPr/>
          </p:nvSpPr>
          <p:spPr>
            <a:xfrm>
              <a:off x="6538578"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1" name="Google Shape;10011;p38"/>
            <p:cNvSpPr/>
            <p:nvPr/>
          </p:nvSpPr>
          <p:spPr>
            <a:xfrm>
              <a:off x="7164684" y="2547197"/>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2" name="Google Shape;10012;p38"/>
            <p:cNvSpPr/>
            <p:nvPr/>
          </p:nvSpPr>
          <p:spPr>
            <a:xfrm>
              <a:off x="6850156" y="2547197"/>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3" name="Google Shape;10013;p38"/>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4" name="Google Shape;10014;p38"/>
            <p:cNvSpPr/>
            <p:nvPr/>
          </p:nvSpPr>
          <p:spPr>
            <a:xfrm>
              <a:off x="7164684" y="3489305"/>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5" name="Google Shape;10015;p38"/>
            <p:cNvSpPr/>
            <p:nvPr/>
          </p:nvSpPr>
          <p:spPr>
            <a:xfrm>
              <a:off x="6850156" y="3489305"/>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6" name="Google Shape;10016;p38"/>
            <p:cNvSpPr/>
            <p:nvPr/>
          </p:nvSpPr>
          <p:spPr>
            <a:xfrm>
              <a:off x="6693630" y="3644357"/>
              <a:ext cx="95218" cy="95218"/>
            </a:xfrm>
            <a:custGeom>
              <a:rect b="b" l="l" r="r" t="t"/>
              <a:pathLst>
                <a:path extrusionOk="0" h="775" w="775">
                  <a:moveTo>
                    <a:pt x="381" y="0"/>
                  </a:moveTo>
                  <a:cubicBezTo>
                    <a:pt x="167" y="0"/>
                    <a:pt x="0" y="179"/>
                    <a:pt x="0" y="381"/>
                  </a:cubicBezTo>
                  <a:cubicBezTo>
                    <a:pt x="0" y="596"/>
                    <a:pt x="167"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7" name="Google Shape;10017;p38"/>
            <p:cNvSpPr/>
            <p:nvPr/>
          </p:nvSpPr>
          <p:spPr>
            <a:xfrm>
              <a:off x="7008157" y="3644357"/>
              <a:ext cx="95096" cy="95218"/>
            </a:xfrm>
            <a:custGeom>
              <a:rect b="b" l="l" r="r" t="t"/>
              <a:pathLst>
                <a:path extrusionOk="0" h="775" w="774">
                  <a:moveTo>
                    <a:pt x="381" y="0"/>
                  </a:moveTo>
                  <a:cubicBezTo>
                    <a:pt x="167" y="0"/>
                    <a:pt x="0" y="179"/>
                    <a:pt x="0" y="381"/>
                  </a:cubicBezTo>
                  <a:cubicBezTo>
                    <a:pt x="0" y="596"/>
                    <a:pt x="167" y="774"/>
                    <a:pt x="381" y="774"/>
                  </a:cubicBezTo>
                  <a:cubicBezTo>
                    <a:pt x="595" y="774"/>
                    <a:pt x="774" y="596"/>
                    <a:pt x="774" y="381"/>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8" name="Google Shape;10018;p38"/>
            <p:cNvSpPr/>
            <p:nvPr/>
          </p:nvSpPr>
          <p:spPr>
            <a:xfrm>
              <a:off x="6693630" y="3331304"/>
              <a:ext cx="95218" cy="95218"/>
            </a:xfrm>
            <a:custGeom>
              <a:rect b="b" l="l" r="r" t="t"/>
              <a:pathLst>
                <a:path extrusionOk="0" h="775" w="775">
                  <a:moveTo>
                    <a:pt x="381" y="0"/>
                  </a:moveTo>
                  <a:cubicBezTo>
                    <a:pt x="167" y="0"/>
                    <a:pt x="0" y="179"/>
                    <a:pt x="0" y="393"/>
                  </a:cubicBezTo>
                  <a:cubicBezTo>
                    <a:pt x="0" y="608"/>
                    <a:pt x="167"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9" name="Google Shape;10019;p38"/>
            <p:cNvSpPr/>
            <p:nvPr/>
          </p:nvSpPr>
          <p:spPr>
            <a:xfrm>
              <a:off x="7008157" y="3331304"/>
              <a:ext cx="95096" cy="95218"/>
            </a:xfrm>
            <a:custGeom>
              <a:rect b="b" l="l" r="r" t="t"/>
              <a:pathLst>
                <a:path extrusionOk="0" h="775" w="774">
                  <a:moveTo>
                    <a:pt x="381" y="0"/>
                  </a:moveTo>
                  <a:cubicBezTo>
                    <a:pt x="167" y="0"/>
                    <a:pt x="0" y="179"/>
                    <a:pt x="0" y="393"/>
                  </a:cubicBezTo>
                  <a:cubicBezTo>
                    <a:pt x="0" y="608"/>
                    <a:pt x="167" y="774"/>
                    <a:pt x="381" y="774"/>
                  </a:cubicBezTo>
                  <a:cubicBezTo>
                    <a:pt x="595" y="774"/>
                    <a:pt x="774" y="608"/>
                    <a:pt x="774" y="393"/>
                  </a:cubicBezTo>
                  <a:cubicBezTo>
                    <a:pt x="774"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0" name="Google Shape;10020;p38"/>
            <p:cNvSpPr/>
            <p:nvPr/>
          </p:nvSpPr>
          <p:spPr>
            <a:xfrm>
              <a:off x="6538578"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1" name="Google Shape;10021;p38"/>
            <p:cNvSpPr/>
            <p:nvPr/>
          </p:nvSpPr>
          <p:spPr>
            <a:xfrm>
              <a:off x="7164684" y="3174778"/>
              <a:ext cx="95096" cy="95218"/>
            </a:xfrm>
            <a:custGeom>
              <a:rect b="b" l="l" r="r" t="t"/>
              <a:pathLst>
                <a:path extrusionOk="0" h="775" w="774">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2" name="Google Shape;10022;p38"/>
            <p:cNvSpPr/>
            <p:nvPr/>
          </p:nvSpPr>
          <p:spPr>
            <a:xfrm>
              <a:off x="6850156" y="3174778"/>
              <a:ext cx="95218" cy="95218"/>
            </a:xfrm>
            <a:custGeom>
              <a:rect b="b" l="l" r="r" t="t"/>
              <a:pathLst>
                <a:path extrusionOk="0" h="775" w="775">
                  <a:moveTo>
                    <a:pt x="393" y="0"/>
                  </a:moveTo>
                  <a:cubicBezTo>
                    <a:pt x="179" y="0"/>
                    <a:pt x="0" y="167"/>
                    <a:pt x="0" y="381"/>
                  </a:cubicBezTo>
                  <a:cubicBezTo>
                    <a:pt x="0" y="596"/>
                    <a:pt x="179" y="774"/>
                    <a:pt x="393" y="774"/>
                  </a:cubicBezTo>
                  <a:cubicBezTo>
                    <a:pt x="607" y="774"/>
                    <a:pt x="774" y="596"/>
                    <a:pt x="774" y="381"/>
                  </a:cubicBezTo>
                  <a:cubicBezTo>
                    <a:pt x="774" y="167"/>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3" name="Google Shape;10023;p38"/>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4" name="Google Shape;10024;p38"/>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5" name="Google Shape;10025;p38"/>
            <p:cNvSpPr/>
            <p:nvPr/>
          </p:nvSpPr>
          <p:spPr>
            <a:xfrm>
              <a:off x="6222576"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6" name="Google Shape;10026;p38"/>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7" name="Google Shape;10027;p38"/>
            <p:cNvSpPr/>
            <p:nvPr/>
          </p:nvSpPr>
          <p:spPr>
            <a:xfrm>
              <a:off x="6222576"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8" name="Google Shape;10028;p38"/>
            <p:cNvSpPr/>
            <p:nvPr/>
          </p:nvSpPr>
          <p:spPr>
            <a:xfrm>
              <a:off x="6538578" y="35152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9" name="Google Shape;10029;p38"/>
            <p:cNvSpPr/>
            <p:nvPr/>
          </p:nvSpPr>
          <p:spPr>
            <a:xfrm>
              <a:off x="6222576" y="35152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0" name="Google Shape;10030;p38"/>
            <p:cNvSpPr/>
            <p:nvPr/>
          </p:nvSpPr>
          <p:spPr>
            <a:xfrm>
              <a:off x="6066049" y="50657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1" name="Google Shape;10031;p38"/>
            <p:cNvSpPr/>
            <p:nvPr/>
          </p:nvSpPr>
          <p:spPr>
            <a:xfrm>
              <a:off x="6380577" y="50657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2" name="Google Shape;10032;p38"/>
            <p:cNvSpPr/>
            <p:nvPr/>
          </p:nvSpPr>
          <p:spPr>
            <a:xfrm>
              <a:off x="6066049" y="19352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3" name="Google Shape;10033;p38"/>
            <p:cNvSpPr/>
            <p:nvPr/>
          </p:nvSpPr>
          <p:spPr>
            <a:xfrm>
              <a:off x="6380577" y="19352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4" name="Google Shape;10034;p38"/>
            <p:cNvSpPr/>
            <p:nvPr/>
          </p:nvSpPr>
          <p:spPr>
            <a:xfrm>
              <a:off x="6538578" y="36998"/>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5" name="Google Shape;10035;p38"/>
            <p:cNvSpPr/>
            <p:nvPr/>
          </p:nvSpPr>
          <p:spPr>
            <a:xfrm>
              <a:off x="6222576" y="36998"/>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6" name="Google Shape;10036;p38"/>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7" name="Google Shape;10037;p38"/>
            <p:cNvSpPr/>
            <p:nvPr/>
          </p:nvSpPr>
          <p:spPr>
            <a:xfrm>
              <a:off x="6222576"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8" name="Google Shape;10038;p38"/>
            <p:cNvSpPr/>
            <p:nvPr/>
          </p:nvSpPr>
          <p:spPr>
            <a:xfrm>
              <a:off x="6538578" y="979106"/>
              <a:ext cx="93744" cy="95218"/>
            </a:xfrm>
            <a:custGeom>
              <a:rect b="b" l="l" r="r" t="t"/>
              <a:pathLst>
                <a:path extrusionOk="0" h="775" w="763">
                  <a:moveTo>
                    <a:pt x="381" y="0"/>
                  </a:moveTo>
                  <a:cubicBezTo>
                    <a:pt x="167" y="0"/>
                    <a:pt x="0" y="167"/>
                    <a:pt x="0" y="381"/>
                  </a:cubicBezTo>
                  <a:cubicBezTo>
                    <a:pt x="0" y="595"/>
                    <a:pt x="167" y="774"/>
                    <a:pt x="381" y="774"/>
                  </a:cubicBezTo>
                  <a:cubicBezTo>
                    <a:pt x="595" y="774"/>
                    <a:pt x="762" y="595"/>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9" name="Google Shape;10039;p38"/>
            <p:cNvSpPr/>
            <p:nvPr/>
          </p:nvSpPr>
          <p:spPr>
            <a:xfrm>
              <a:off x="6222576" y="979106"/>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0" name="Google Shape;10040;p38"/>
            <p:cNvSpPr/>
            <p:nvPr/>
          </p:nvSpPr>
          <p:spPr>
            <a:xfrm>
              <a:off x="6066049" y="1135632"/>
              <a:ext cx="95218" cy="95096"/>
            </a:xfrm>
            <a:custGeom>
              <a:rect b="b" l="l" r="r" t="t"/>
              <a:pathLst>
                <a:path extrusionOk="0" h="774" w="775">
                  <a:moveTo>
                    <a:pt x="393" y="0"/>
                  </a:moveTo>
                  <a:cubicBezTo>
                    <a:pt x="179" y="0"/>
                    <a:pt x="0" y="179"/>
                    <a:pt x="0" y="393"/>
                  </a:cubicBezTo>
                  <a:cubicBezTo>
                    <a:pt x="0" y="595"/>
                    <a:pt x="179" y="774"/>
                    <a:pt x="393" y="774"/>
                  </a:cubicBezTo>
                  <a:cubicBezTo>
                    <a:pt x="596" y="774"/>
                    <a:pt x="774" y="595"/>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1" name="Google Shape;10041;p38"/>
            <p:cNvSpPr/>
            <p:nvPr/>
          </p:nvSpPr>
          <p:spPr>
            <a:xfrm>
              <a:off x="6380577" y="1135632"/>
              <a:ext cx="95218" cy="95096"/>
            </a:xfrm>
            <a:custGeom>
              <a:rect b="b" l="l" r="r" t="t"/>
              <a:pathLst>
                <a:path extrusionOk="0" h="774" w="775">
                  <a:moveTo>
                    <a:pt x="381" y="0"/>
                  </a:moveTo>
                  <a:cubicBezTo>
                    <a:pt x="179" y="0"/>
                    <a:pt x="0" y="179"/>
                    <a:pt x="0" y="393"/>
                  </a:cubicBezTo>
                  <a:cubicBezTo>
                    <a:pt x="0" y="595"/>
                    <a:pt x="179" y="774"/>
                    <a:pt x="381" y="774"/>
                  </a:cubicBezTo>
                  <a:cubicBezTo>
                    <a:pt x="596" y="774"/>
                    <a:pt x="774" y="595"/>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2" name="Google Shape;10042;p38"/>
            <p:cNvSpPr/>
            <p:nvPr/>
          </p:nvSpPr>
          <p:spPr>
            <a:xfrm>
              <a:off x="6066049" y="821105"/>
              <a:ext cx="95218" cy="95218"/>
            </a:xfrm>
            <a:custGeom>
              <a:rect b="b" l="l" r="r" t="t"/>
              <a:pathLst>
                <a:path extrusionOk="0" h="775" w="775">
                  <a:moveTo>
                    <a:pt x="393" y="0"/>
                  </a:moveTo>
                  <a:cubicBezTo>
                    <a:pt x="179" y="0"/>
                    <a:pt x="0" y="179"/>
                    <a:pt x="0" y="393"/>
                  </a:cubicBezTo>
                  <a:cubicBezTo>
                    <a:pt x="0" y="596"/>
                    <a:pt x="179" y="774"/>
                    <a:pt x="393" y="774"/>
                  </a:cubicBezTo>
                  <a:cubicBezTo>
                    <a:pt x="596" y="774"/>
                    <a:pt x="774" y="596"/>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3" name="Google Shape;10043;p38"/>
            <p:cNvSpPr/>
            <p:nvPr/>
          </p:nvSpPr>
          <p:spPr>
            <a:xfrm>
              <a:off x="6380577" y="821105"/>
              <a:ext cx="95218" cy="95218"/>
            </a:xfrm>
            <a:custGeom>
              <a:rect b="b" l="l" r="r" t="t"/>
              <a:pathLst>
                <a:path extrusionOk="0" h="775" w="775">
                  <a:moveTo>
                    <a:pt x="381" y="0"/>
                  </a:moveTo>
                  <a:cubicBezTo>
                    <a:pt x="179" y="0"/>
                    <a:pt x="0" y="179"/>
                    <a:pt x="0" y="393"/>
                  </a:cubicBezTo>
                  <a:cubicBezTo>
                    <a:pt x="0" y="596"/>
                    <a:pt x="179" y="774"/>
                    <a:pt x="381" y="774"/>
                  </a:cubicBezTo>
                  <a:cubicBezTo>
                    <a:pt x="596" y="774"/>
                    <a:pt x="774" y="596"/>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4" name="Google Shape;10044;p38"/>
            <p:cNvSpPr/>
            <p:nvPr/>
          </p:nvSpPr>
          <p:spPr>
            <a:xfrm>
              <a:off x="6538578" y="663104"/>
              <a:ext cx="93744" cy="95218"/>
            </a:xfrm>
            <a:custGeom>
              <a:rect b="b" l="l" r="r" t="t"/>
              <a:pathLst>
                <a:path extrusionOk="0" h="775" w="763">
                  <a:moveTo>
                    <a:pt x="381" y="0"/>
                  </a:moveTo>
                  <a:cubicBezTo>
                    <a:pt x="167" y="0"/>
                    <a:pt x="0" y="179"/>
                    <a:pt x="0" y="393"/>
                  </a:cubicBezTo>
                  <a:cubicBezTo>
                    <a:pt x="0" y="608"/>
                    <a:pt x="167" y="774"/>
                    <a:pt x="381" y="774"/>
                  </a:cubicBezTo>
                  <a:cubicBezTo>
                    <a:pt x="595" y="774"/>
                    <a:pt x="762" y="608"/>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5" name="Google Shape;10045;p38"/>
            <p:cNvSpPr/>
            <p:nvPr/>
          </p:nvSpPr>
          <p:spPr>
            <a:xfrm>
              <a:off x="6222576" y="663104"/>
              <a:ext cx="95218" cy="95218"/>
            </a:xfrm>
            <a:custGeom>
              <a:rect b="b" l="l" r="r" t="t"/>
              <a:pathLst>
                <a:path extrusionOk="0" h="775" w="775">
                  <a:moveTo>
                    <a:pt x="393" y="0"/>
                  </a:moveTo>
                  <a:cubicBezTo>
                    <a:pt x="179" y="0"/>
                    <a:pt x="0" y="179"/>
                    <a:pt x="0" y="393"/>
                  </a:cubicBezTo>
                  <a:cubicBezTo>
                    <a:pt x="0" y="608"/>
                    <a:pt x="179" y="774"/>
                    <a:pt x="393" y="774"/>
                  </a:cubicBezTo>
                  <a:cubicBezTo>
                    <a:pt x="608" y="774"/>
                    <a:pt x="774" y="608"/>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6" name="Google Shape;10046;p38"/>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7" name="Google Shape;10047;p38"/>
            <p:cNvSpPr/>
            <p:nvPr/>
          </p:nvSpPr>
          <p:spPr>
            <a:xfrm>
              <a:off x="6222576"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8" name="Google Shape;10048;p38"/>
            <p:cNvSpPr/>
            <p:nvPr/>
          </p:nvSpPr>
          <p:spPr>
            <a:xfrm>
              <a:off x="6538578" y="1605089"/>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9" name="Google Shape;10049;p38"/>
            <p:cNvSpPr/>
            <p:nvPr/>
          </p:nvSpPr>
          <p:spPr>
            <a:xfrm>
              <a:off x="6222576" y="1605089"/>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0" name="Google Shape;10050;p38"/>
            <p:cNvSpPr/>
            <p:nvPr/>
          </p:nvSpPr>
          <p:spPr>
            <a:xfrm>
              <a:off x="6066049" y="1763090"/>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1" name="Google Shape;10051;p38"/>
            <p:cNvSpPr/>
            <p:nvPr/>
          </p:nvSpPr>
          <p:spPr>
            <a:xfrm>
              <a:off x="6380577" y="1763090"/>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2" name="Google Shape;10052;p38"/>
            <p:cNvSpPr/>
            <p:nvPr/>
          </p:nvSpPr>
          <p:spPr>
            <a:xfrm>
              <a:off x="6066049" y="1448685"/>
              <a:ext cx="95218" cy="95096"/>
            </a:xfrm>
            <a:custGeom>
              <a:rect b="b" l="l" r="r" t="t"/>
              <a:pathLst>
                <a:path extrusionOk="0" h="774"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3" name="Google Shape;10053;p38"/>
            <p:cNvSpPr/>
            <p:nvPr/>
          </p:nvSpPr>
          <p:spPr>
            <a:xfrm>
              <a:off x="6380577" y="1448685"/>
              <a:ext cx="95218" cy="95096"/>
            </a:xfrm>
            <a:custGeom>
              <a:rect b="b" l="l" r="r" t="t"/>
              <a:pathLst>
                <a:path extrusionOk="0" h="774"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4" name="Google Shape;10054;p38"/>
            <p:cNvSpPr/>
            <p:nvPr/>
          </p:nvSpPr>
          <p:spPr>
            <a:xfrm>
              <a:off x="6538578" y="1290685"/>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5" name="Google Shape;10055;p38"/>
            <p:cNvSpPr/>
            <p:nvPr/>
          </p:nvSpPr>
          <p:spPr>
            <a:xfrm>
              <a:off x="6222576" y="1290685"/>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6" name="Google Shape;10056;p38"/>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7" name="Google Shape;10057;p38"/>
            <p:cNvSpPr/>
            <p:nvPr/>
          </p:nvSpPr>
          <p:spPr>
            <a:xfrm>
              <a:off x="6222576"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8" name="Google Shape;10058;p38"/>
            <p:cNvSpPr/>
            <p:nvPr/>
          </p:nvSpPr>
          <p:spPr>
            <a:xfrm>
              <a:off x="6538578" y="2232670"/>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9" name="Google Shape;10059;p38"/>
            <p:cNvSpPr/>
            <p:nvPr/>
          </p:nvSpPr>
          <p:spPr>
            <a:xfrm>
              <a:off x="6222576" y="2232670"/>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0" name="Google Shape;10060;p38"/>
            <p:cNvSpPr/>
            <p:nvPr/>
          </p:nvSpPr>
          <p:spPr>
            <a:xfrm>
              <a:off x="6066049" y="2389196"/>
              <a:ext cx="95218" cy="95218"/>
            </a:xfrm>
            <a:custGeom>
              <a:rect b="b" l="l" r="r" t="t"/>
              <a:pathLst>
                <a:path extrusionOk="0" h="775" w="775">
                  <a:moveTo>
                    <a:pt x="393" y="1"/>
                  </a:moveTo>
                  <a:cubicBezTo>
                    <a:pt x="179" y="1"/>
                    <a:pt x="0" y="179"/>
                    <a:pt x="0" y="394"/>
                  </a:cubicBezTo>
                  <a:cubicBezTo>
                    <a:pt x="0" y="608"/>
                    <a:pt x="179" y="775"/>
                    <a:pt x="393" y="775"/>
                  </a:cubicBezTo>
                  <a:cubicBezTo>
                    <a:pt x="596" y="775"/>
                    <a:pt x="774" y="608"/>
                    <a:pt x="774" y="394"/>
                  </a:cubicBezTo>
                  <a:cubicBezTo>
                    <a:pt x="774" y="179"/>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1" name="Google Shape;10061;p38"/>
            <p:cNvSpPr/>
            <p:nvPr/>
          </p:nvSpPr>
          <p:spPr>
            <a:xfrm>
              <a:off x="6380577" y="2389196"/>
              <a:ext cx="95218" cy="95218"/>
            </a:xfrm>
            <a:custGeom>
              <a:rect b="b" l="l" r="r" t="t"/>
              <a:pathLst>
                <a:path extrusionOk="0" h="775" w="775">
                  <a:moveTo>
                    <a:pt x="381" y="1"/>
                  </a:moveTo>
                  <a:cubicBezTo>
                    <a:pt x="179" y="1"/>
                    <a:pt x="0" y="179"/>
                    <a:pt x="0" y="394"/>
                  </a:cubicBezTo>
                  <a:cubicBezTo>
                    <a:pt x="0" y="608"/>
                    <a:pt x="179" y="775"/>
                    <a:pt x="381" y="775"/>
                  </a:cubicBezTo>
                  <a:cubicBezTo>
                    <a:pt x="596" y="775"/>
                    <a:pt x="774" y="608"/>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2" name="Google Shape;10062;p38"/>
            <p:cNvSpPr/>
            <p:nvPr/>
          </p:nvSpPr>
          <p:spPr>
            <a:xfrm>
              <a:off x="6066049" y="2076143"/>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3" name="Google Shape;10063;p38"/>
            <p:cNvSpPr/>
            <p:nvPr/>
          </p:nvSpPr>
          <p:spPr>
            <a:xfrm>
              <a:off x="6380577" y="2076143"/>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4" name="Google Shape;10064;p38"/>
            <p:cNvSpPr/>
            <p:nvPr/>
          </p:nvSpPr>
          <p:spPr>
            <a:xfrm>
              <a:off x="6538578" y="1919617"/>
              <a:ext cx="93744" cy="95218"/>
            </a:xfrm>
            <a:custGeom>
              <a:rect b="b" l="l" r="r" t="t"/>
              <a:pathLst>
                <a:path extrusionOk="0" h="775" w="763">
                  <a:moveTo>
                    <a:pt x="381" y="1"/>
                  </a:moveTo>
                  <a:cubicBezTo>
                    <a:pt x="167" y="1"/>
                    <a:pt x="0" y="179"/>
                    <a:pt x="0" y="394"/>
                  </a:cubicBezTo>
                  <a:cubicBezTo>
                    <a:pt x="0" y="608"/>
                    <a:pt x="167" y="775"/>
                    <a:pt x="381" y="775"/>
                  </a:cubicBezTo>
                  <a:cubicBezTo>
                    <a:pt x="595" y="775"/>
                    <a:pt x="762" y="608"/>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5" name="Google Shape;10065;p38"/>
            <p:cNvSpPr/>
            <p:nvPr/>
          </p:nvSpPr>
          <p:spPr>
            <a:xfrm>
              <a:off x="6222576" y="1919617"/>
              <a:ext cx="95218" cy="95218"/>
            </a:xfrm>
            <a:custGeom>
              <a:rect b="b" l="l" r="r" t="t"/>
              <a:pathLst>
                <a:path extrusionOk="0" h="775" w="775">
                  <a:moveTo>
                    <a:pt x="393" y="1"/>
                  </a:moveTo>
                  <a:cubicBezTo>
                    <a:pt x="179" y="1"/>
                    <a:pt x="0" y="179"/>
                    <a:pt x="0" y="394"/>
                  </a:cubicBezTo>
                  <a:cubicBezTo>
                    <a:pt x="0" y="608"/>
                    <a:pt x="179" y="775"/>
                    <a:pt x="393" y="775"/>
                  </a:cubicBezTo>
                  <a:cubicBezTo>
                    <a:pt x="608" y="775"/>
                    <a:pt x="774" y="608"/>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6" name="Google Shape;10066;p38"/>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7" name="Google Shape;10067;p38"/>
            <p:cNvSpPr/>
            <p:nvPr/>
          </p:nvSpPr>
          <p:spPr>
            <a:xfrm>
              <a:off x="6222576"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8" name="Google Shape;10068;p38"/>
            <p:cNvSpPr/>
            <p:nvPr/>
          </p:nvSpPr>
          <p:spPr>
            <a:xfrm>
              <a:off x="6538578" y="2860250"/>
              <a:ext cx="93744" cy="95218"/>
            </a:xfrm>
            <a:custGeom>
              <a:rect b="b" l="l" r="r" t="t"/>
              <a:pathLst>
                <a:path extrusionOk="0" h="775" w="763">
                  <a:moveTo>
                    <a:pt x="381" y="1"/>
                  </a:moveTo>
                  <a:cubicBezTo>
                    <a:pt x="167" y="1"/>
                    <a:pt x="0" y="167"/>
                    <a:pt x="0" y="382"/>
                  </a:cubicBezTo>
                  <a:cubicBezTo>
                    <a:pt x="0" y="596"/>
                    <a:pt x="167" y="774"/>
                    <a:pt x="381" y="774"/>
                  </a:cubicBezTo>
                  <a:cubicBezTo>
                    <a:pt x="595" y="774"/>
                    <a:pt x="762" y="596"/>
                    <a:pt x="762" y="382"/>
                  </a:cubicBezTo>
                  <a:cubicBezTo>
                    <a:pt x="762"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9" name="Google Shape;10069;p38"/>
            <p:cNvSpPr/>
            <p:nvPr/>
          </p:nvSpPr>
          <p:spPr>
            <a:xfrm>
              <a:off x="6222576" y="2860250"/>
              <a:ext cx="95218" cy="95218"/>
            </a:xfrm>
            <a:custGeom>
              <a:rect b="b" l="l" r="r" t="t"/>
              <a:pathLst>
                <a:path extrusionOk="0" h="775" w="775">
                  <a:moveTo>
                    <a:pt x="393" y="1"/>
                  </a:moveTo>
                  <a:cubicBezTo>
                    <a:pt x="179" y="1"/>
                    <a:pt x="0" y="167"/>
                    <a:pt x="0" y="382"/>
                  </a:cubicBezTo>
                  <a:cubicBezTo>
                    <a:pt x="0" y="596"/>
                    <a:pt x="179" y="774"/>
                    <a:pt x="393" y="774"/>
                  </a:cubicBezTo>
                  <a:cubicBezTo>
                    <a:pt x="608" y="774"/>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0" name="Google Shape;10070;p38"/>
            <p:cNvSpPr/>
            <p:nvPr/>
          </p:nvSpPr>
          <p:spPr>
            <a:xfrm>
              <a:off x="6066049" y="3016777"/>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1" name="Google Shape;10071;p38"/>
            <p:cNvSpPr/>
            <p:nvPr/>
          </p:nvSpPr>
          <p:spPr>
            <a:xfrm>
              <a:off x="6380577" y="3016777"/>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2" name="Google Shape;10072;p38"/>
            <p:cNvSpPr/>
            <p:nvPr/>
          </p:nvSpPr>
          <p:spPr>
            <a:xfrm>
              <a:off x="6066049" y="2705198"/>
              <a:ext cx="95218" cy="93744"/>
            </a:xfrm>
            <a:custGeom>
              <a:rect b="b" l="l" r="r" t="t"/>
              <a:pathLst>
                <a:path extrusionOk="0" h="763" w="775">
                  <a:moveTo>
                    <a:pt x="393" y="0"/>
                  </a:moveTo>
                  <a:cubicBezTo>
                    <a:pt x="179" y="0"/>
                    <a:pt x="0" y="167"/>
                    <a:pt x="0" y="381"/>
                  </a:cubicBezTo>
                  <a:cubicBezTo>
                    <a:pt x="0" y="596"/>
                    <a:pt x="179" y="762"/>
                    <a:pt x="393" y="762"/>
                  </a:cubicBezTo>
                  <a:cubicBezTo>
                    <a:pt x="596" y="762"/>
                    <a:pt x="774" y="596"/>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3" name="Google Shape;10073;p38"/>
            <p:cNvSpPr/>
            <p:nvPr/>
          </p:nvSpPr>
          <p:spPr>
            <a:xfrm>
              <a:off x="6380577" y="2705198"/>
              <a:ext cx="95218" cy="93744"/>
            </a:xfrm>
            <a:custGeom>
              <a:rect b="b" l="l" r="r" t="t"/>
              <a:pathLst>
                <a:path extrusionOk="0" h="763" w="775">
                  <a:moveTo>
                    <a:pt x="381" y="0"/>
                  </a:moveTo>
                  <a:cubicBezTo>
                    <a:pt x="179" y="0"/>
                    <a:pt x="0" y="167"/>
                    <a:pt x="0" y="381"/>
                  </a:cubicBezTo>
                  <a:cubicBezTo>
                    <a:pt x="0" y="596"/>
                    <a:pt x="179" y="762"/>
                    <a:pt x="381" y="762"/>
                  </a:cubicBezTo>
                  <a:cubicBezTo>
                    <a:pt x="596" y="762"/>
                    <a:pt x="774" y="596"/>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4" name="Google Shape;10074;p38"/>
            <p:cNvSpPr/>
            <p:nvPr/>
          </p:nvSpPr>
          <p:spPr>
            <a:xfrm>
              <a:off x="6538578" y="2547197"/>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5" name="Google Shape;10075;p38"/>
            <p:cNvSpPr/>
            <p:nvPr/>
          </p:nvSpPr>
          <p:spPr>
            <a:xfrm>
              <a:off x="6222576" y="2547197"/>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6" name="Google Shape;10076;p38"/>
            <p:cNvSpPr/>
            <p:nvPr/>
          </p:nvSpPr>
          <p:spPr>
            <a:xfrm>
              <a:off x="6538578" y="3489305"/>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7" name="Google Shape;10077;p38"/>
            <p:cNvSpPr/>
            <p:nvPr/>
          </p:nvSpPr>
          <p:spPr>
            <a:xfrm>
              <a:off x="6222576" y="3489305"/>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8" name="Google Shape;10078;p38"/>
            <p:cNvSpPr/>
            <p:nvPr/>
          </p:nvSpPr>
          <p:spPr>
            <a:xfrm>
              <a:off x="6066049" y="3644357"/>
              <a:ext cx="95218" cy="95218"/>
            </a:xfrm>
            <a:custGeom>
              <a:rect b="b" l="l" r="r" t="t"/>
              <a:pathLst>
                <a:path extrusionOk="0" h="775" w="775">
                  <a:moveTo>
                    <a:pt x="393" y="0"/>
                  </a:moveTo>
                  <a:cubicBezTo>
                    <a:pt x="179" y="0"/>
                    <a:pt x="0" y="179"/>
                    <a:pt x="0" y="381"/>
                  </a:cubicBezTo>
                  <a:cubicBezTo>
                    <a:pt x="0" y="596"/>
                    <a:pt x="179" y="774"/>
                    <a:pt x="393" y="774"/>
                  </a:cubicBezTo>
                  <a:cubicBezTo>
                    <a:pt x="596" y="774"/>
                    <a:pt x="774" y="596"/>
                    <a:pt x="774" y="381"/>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9" name="Google Shape;10079;p38"/>
            <p:cNvSpPr/>
            <p:nvPr/>
          </p:nvSpPr>
          <p:spPr>
            <a:xfrm>
              <a:off x="6380577" y="3644357"/>
              <a:ext cx="95218" cy="95218"/>
            </a:xfrm>
            <a:custGeom>
              <a:rect b="b" l="l" r="r" t="t"/>
              <a:pathLst>
                <a:path extrusionOk="0" h="775" w="775">
                  <a:moveTo>
                    <a:pt x="381" y="0"/>
                  </a:moveTo>
                  <a:cubicBezTo>
                    <a:pt x="179" y="0"/>
                    <a:pt x="0" y="179"/>
                    <a:pt x="0" y="381"/>
                  </a:cubicBezTo>
                  <a:cubicBezTo>
                    <a:pt x="0" y="596"/>
                    <a:pt x="179" y="774"/>
                    <a:pt x="381" y="774"/>
                  </a:cubicBezTo>
                  <a:cubicBezTo>
                    <a:pt x="596" y="774"/>
                    <a:pt x="774" y="596"/>
                    <a:pt x="774" y="381"/>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0" name="Google Shape;10080;p38"/>
            <p:cNvSpPr/>
            <p:nvPr/>
          </p:nvSpPr>
          <p:spPr>
            <a:xfrm>
              <a:off x="6066049" y="3331304"/>
              <a:ext cx="95218" cy="95218"/>
            </a:xfrm>
            <a:custGeom>
              <a:rect b="b" l="l" r="r" t="t"/>
              <a:pathLst>
                <a:path extrusionOk="0" h="775" w="775">
                  <a:moveTo>
                    <a:pt x="393" y="0"/>
                  </a:moveTo>
                  <a:cubicBezTo>
                    <a:pt x="179" y="0"/>
                    <a:pt x="0" y="179"/>
                    <a:pt x="0" y="393"/>
                  </a:cubicBezTo>
                  <a:cubicBezTo>
                    <a:pt x="0" y="608"/>
                    <a:pt x="179" y="774"/>
                    <a:pt x="393" y="774"/>
                  </a:cubicBezTo>
                  <a:cubicBezTo>
                    <a:pt x="596" y="774"/>
                    <a:pt x="774" y="608"/>
                    <a:pt x="774" y="393"/>
                  </a:cubicBezTo>
                  <a:cubicBezTo>
                    <a:pt x="774" y="179"/>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1" name="Google Shape;10081;p38"/>
            <p:cNvSpPr/>
            <p:nvPr/>
          </p:nvSpPr>
          <p:spPr>
            <a:xfrm>
              <a:off x="6380577" y="3331304"/>
              <a:ext cx="95218" cy="95218"/>
            </a:xfrm>
            <a:custGeom>
              <a:rect b="b" l="l" r="r" t="t"/>
              <a:pathLst>
                <a:path extrusionOk="0" h="775" w="775">
                  <a:moveTo>
                    <a:pt x="381" y="0"/>
                  </a:moveTo>
                  <a:cubicBezTo>
                    <a:pt x="179" y="0"/>
                    <a:pt x="0" y="179"/>
                    <a:pt x="0" y="393"/>
                  </a:cubicBezTo>
                  <a:cubicBezTo>
                    <a:pt x="0" y="608"/>
                    <a:pt x="179" y="774"/>
                    <a:pt x="381" y="774"/>
                  </a:cubicBezTo>
                  <a:cubicBezTo>
                    <a:pt x="596" y="774"/>
                    <a:pt x="774" y="608"/>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2" name="Google Shape;10082;p38"/>
            <p:cNvSpPr/>
            <p:nvPr/>
          </p:nvSpPr>
          <p:spPr>
            <a:xfrm>
              <a:off x="6538578" y="3174778"/>
              <a:ext cx="93744" cy="95218"/>
            </a:xfrm>
            <a:custGeom>
              <a:rect b="b" l="l" r="r" t="t"/>
              <a:pathLst>
                <a:path extrusionOk="0" h="775" w="763">
                  <a:moveTo>
                    <a:pt x="381" y="0"/>
                  </a:moveTo>
                  <a:cubicBezTo>
                    <a:pt x="167" y="0"/>
                    <a:pt x="0" y="167"/>
                    <a:pt x="0" y="381"/>
                  </a:cubicBezTo>
                  <a:cubicBezTo>
                    <a:pt x="0" y="596"/>
                    <a:pt x="167" y="774"/>
                    <a:pt x="381" y="774"/>
                  </a:cubicBezTo>
                  <a:cubicBezTo>
                    <a:pt x="595" y="774"/>
                    <a:pt x="762" y="596"/>
                    <a:pt x="762" y="381"/>
                  </a:cubicBezTo>
                  <a:cubicBezTo>
                    <a:pt x="762"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3" name="Google Shape;10083;p38"/>
            <p:cNvSpPr/>
            <p:nvPr/>
          </p:nvSpPr>
          <p:spPr>
            <a:xfrm>
              <a:off x="6222576" y="3174778"/>
              <a:ext cx="95218" cy="95218"/>
            </a:xfrm>
            <a:custGeom>
              <a:rect b="b" l="l" r="r" t="t"/>
              <a:pathLst>
                <a:path extrusionOk="0" h="775" w="775">
                  <a:moveTo>
                    <a:pt x="393" y="0"/>
                  </a:moveTo>
                  <a:cubicBezTo>
                    <a:pt x="179" y="0"/>
                    <a:pt x="0" y="167"/>
                    <a:pt x="0" y="381"/>
                  </a:cubicBezTo>
                  <a:cubicBezTo>
                    <a:pt x="0" y="596"/>
                    <a:pt x="179" y="774"/>
                    <a:pt x="393" y="774"/>
                  </a:cubicBezTo>
                  <a:cubicBezTo>
                    <a:pt x="608" y="774"/>
                    <a:pt x="774" y="596"/>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4" name="Google Shape;10084;p38"/>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5" name="Google Shape;10085;p38"/>
            <p:cNvSpPr/>
            <p:nvPr/>
          </p:nvSpPr>
          <p:spPr>
            <a:xfrm>
              <a:off x="9048777"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6" name="Google Shape;10086;p38"/>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7" name="Google Shape;10087;p38"/>
            <p:cNvSpPr/>
            <p:nvPr/>
          </p:nvSpPr>
          <p:spPr>
            <a:xfrm>
              <a:off x="9048777"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8" name="Google Shape;10088;p38"/>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9" name="Google Shape;10089;p38"/>
            <p:cNvSpPr/>
            <p:nvPr/>
          </p:nvSpPr>
          <p:spPr>
            <a:xfrm>
              <a:off x="9048777"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0" name="Google Shape;10090;p38"/>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1" name="Google Shape;10091;p38"/>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2" name="Google Shape;10092;p38"/>
            <p:cNvSpPr/>
            <p:nvPr/>
          </p:nvSpPr>
          <p:spPr>
            <a:xfrm>
              <a:off x="8734250"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3" name="Google Shape;10093;p38"/>
            <p:cNvSpPr/>
            <p:nvPr/>
          </p:nvSpPr>
          <p:spPr>
            <a:xfrm>
              <a:off x="9048777"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4" name="Google Shape;10094;p38"/>
            <p:cNvSpPr/>
            <p:nvPr/>
          </p:nvSpPr>
          <p:spPr>
            <a:xfrm>
              <a:off x="8734250" y="3784789"/>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5" name="Google Shape;10095;p38"/>
            <p:cNvSpPr/>
            <p:nvPr/>
          </p:nvSpPr>
          <p:spPr>
            <a:xfrm>
              <a:off x="8576249" y="3942790"/>
              <a:ext cx="95218" cy="95218"/>
            </a:xfrm>
            <a:custGeom>
              <a:rect b="b" l="l" r="r" t="t"/>
              <a:pathLst>
                <a:path extrusionOk="0" h="775" w="775">
                  <a:moveTo>
                    <a:pt x="393" y="0"/>
                  </a:moveTo>
                  <a:cubicBezTo>
                    <a:pt x="179" y="0"/>
                    <a:pt x="1" y="167"/>
                    <a:pt x="1" y="381"/>
                  </a:cubicBezTo>
                  <a:cubicBezTo>
                    <a:pt x="1"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6" name="Google Shape;10096;p38"/>
            <p:cNvSpPr/>
            <p:nvPr/>
          </p:nvSpPr>
          <p:spPr>
            <a:xfrm>
              <a:off x="8890776" y="3942790"/>
              <a:ext cx="95218" cy="95218"/>
            </a:xfrm>
            <a:custGeom>
              <a:rect b="b" l="l" r="r" t="t"/>
              <a:pathLst>
                <a:path extrusionOk="0" h="775" w="775">
                  <a:moveTo>
                    <a:pt x="393" y="0"/>
                  </a:moveTo>
                  <a:cubicBezTo>
                    <a:pt x="179" y="0"/>
                    <a:pt x="0" y="167"/>
                    <a:pt x="0" y="381"/>
                  </a:cubicBezTo>
                  <a:cubicBezTo>
                    <a:pt x="0" y="595"/>
                    <a:pt x="179" y="774"/>
                    <a:pt x="393" y="774"/>
                  </a:cubicBezTo>
                  <a:cubicBezTo>
                    <a:pt x="608" y="774"/>
                    <a:pt x="774" y="595"/>
                    <a:pt x="774" y="381"/>
                  </a:cubicBezTo>
                  <a:cubicBezTo>
                    <a:pt x="774" y="167"/>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7" name="Google Shape;10097;p38"/>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8" name="Google Shape;10098;p38"/>
            <p:cNvSpPr/>
            <p:nvPr/>
          </p:nvSpPr>
          <p:spPr>
            <a:xfrm>
              <a:off x="8419722"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9" name="Google Shape;10099;p38"/>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0" name="Google Shape;10100;p38"/>
            <p:cNvSpPr/>
            <p:nvPr/>
          </p:nvSpPr>
          <p:spPr>
            <a:xfrm>
              <a:off x="8734250"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1" name="Google Shape;10101;p38"/>
            <p:cNvSpPr/>
            <p:nvPr/>
          </p:nvSpPr>
          <p:spPr>
            <a:xfrm>
              <a:off x="9048777"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2" name="Google Shape;10102;p38"/>
            <p:cNvSpPr/>
            <p:nvPr/>
          </p:nvSpPr>
          <p:spPr>
            <a:xfrm>
              <a:off x="8734250" y="4413721"/>
              <a:ext cx="95218" cy="95218"/>
            </a:xfrm>
            <a:custGeom>
              <a:rect b="b" l="l" r="r" t="t"/>
              <a:pathLst>
                <a:path extrusionOk="0" h="775" w="775">
                  <a:moveTo>
                    <a:pt x="381" y="1"/>
                  </a:moveTo>
                  <a:cubicBezTo>
                    <a:pt x="167" y="1"/>
                    <a:pt x="0" y="180"/>
                    <a:pt x="0" y="394"/>
                  </a:cubicBezTo>
                  <a:cubicBezTo>
                    <a:pt x="0" y="608"/>
                    <a:pt x="167" y="775"/>
                    <a:pt x="381" y="775"/>
                  </a:cubicBezTo>
                  <a:cubicBezTo>
                    <a:pt x="596" y="775"/>
                    <a:pt x="774" y="608"/>
                    <a:pt x="774" y="394"/>
                  </a:cubicBezTo>
                  <a:cubicBezTo>
                    <a:pt x="774" y="180"/>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3" name="Google Shape;10103;p38"/>
            <p:cNvSpPr/>
            <p:nvPr/>
          </p:nvSpPr>
          <p:spPr>
            <a:xfrm>
              <a:off x="8576249" y="4570248"/>
              <a:ext cx="95218" cy="93744"/>
            </a:xfrm>
            <a:custGeom>
              <a:rect b="b" l="l" r="r" t="t"/>
              <a:pathLst>
                <a:path extrusionOk="0" h="763" w="775">
                  <a:moveTo>
                    <a:pt x="393" y="1"/>
                  </a:moveTo>
                  <a:cubicBezTo>
                    <a:pt x="179" y="1"/>
                    <a:pt x="1" y="168"/>
                    <a:pt x="1" y="382"/>
                  </a:cubicBezTo>
                  <a:cubicBezTo>
                    <a:pt x="1"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4" name="Google Shape;10104;p38"/>
            <p:cNvSpPr/>
            <p:nvPr/>
          </p:nvSpPr>
          <p:spPr>
            <a:xfrm>
              <a:off x="8890776" y="4570248"/>
              <a:ext cx="95218" cy="93744"/>
            </a:xfrm>
            <a:custGeom>
              <a:rect b="b" l="l" r="r" t="t"/>
              <a:pathLst>
                <a:path extrusionOk="0" h="763" w="775">
                  <a:moveTo>
                    <a:pt x="393" y="1"/>
                  </a:moveTo>
                  <a:cubicBezTo>
                    <a:pt x="179" y="1"/>
                    <a:pt x="0" y="168"/>
                    <a:pt x="0" y="382"/>
                  </a:cubicBezTo>
                  <a:cubicBezTo>
                    <a:pt x="0" y="596"/>
                    <a:pt x="179" y="763"/>
                    <a:pt x="393" y="763"/>
                  </a:cubicBezTo>
                  <a:cubicBezTo>
                    <a:pt x="608" y="763"/>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5" name="Google Shape;10105;p38"/>
            <p:cNvSpPr/>
            <p:nvPr/>
          </p:nvSpPr>
          <p:spPr>
            <a:xfrm>
              <a:off x="8576249" y="4257195"/>
              <a:ext cx="95218" cy="95218"/>
            </a:xfrm>
            <a:custGeom>
              <a:rect b="b" l="l" r="r" t="t"/>
              <a:pathLst>
                <a:path extrusionOk="0" h="775" w="775">
                  <a:moveTo>
                    <a:pt x="393" y="1"/>
                  </a:moveTo>
                  <a:cubicBezTo>
                    <a:pt x="179" y="1"/>
                    <a:pt x="1" y="168"/>
                    <a:pt x="1" y="382"/>
                  </a:cubicBezTo>
                  <a:cubicBezTo>
                    <a:pt x="1"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6" name="Google Shape;10106;p38"/>
            <p:cNvSpPr/>
            <p:nvPr/>
          </p:nvSpPr>
          <p:spPr>
            <a:xfrm>
              <a:off x="8890776" y="4257195"/>
              <a:ext cx="95218" cy="95218"/>
            </a:xfrm>
            <a:custGeom>
              <a:rect b="b" l="l" r="r" t="t"/>
              <a:pathLst>
                <a:path extrusionOk="0" h="775" w="775">
                  <a:moveTo>
                    <a:pt x="393" y="1"/>
                  </a:moveTo>
                  <a:cubicBezTo>
                    <a:pt x="179" y="1"/>
                    <a:pt x="0" y="168"/>
                    <a:pt x="0" y="382"/>
                  </a:cubicBezTo>
                  <a:cubicBezTo>
                    <a:pt x="0" y="596"/>
                    <a:pt x="179" y="775"/>
                    <a:pt x="393" y="775"/>
                  </a:cubicBezTo>
                  <a:cubicBezTo>
                    <a:pt x="608" y="775"/>
                    <a:pt x="774" y="596"/>
                    <a:pt x="774" y="382"/>
                  </a:cubicBezTo>
                  <a:cubicBezTo>
                    <a:pt x="774" y="168"/>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7" name="Google Shape;10107;p38"/>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8" name="Google Shape;10108;p38"/>
            <p:cNvSpPr/>
            <p:nvPr/>
          </p:nvSpPr>
          <p:spPr>
            <a:xfrm>
              <a:off x="8419722"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9" name="Google Shape;10109;p38"/>
            <p:cNvSpPr/>
            <p:nvPr/>
          </p:nvSpPr>
          <p:spPr>
            <a:xfrm>
              <a:off x="9048777"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0" name="Google Shape;10110;p38"/>
            <p:cNvSpPr/>
            <p:nvPr/>
          </p:nvSpPr>
          <p:spPr>
            <a:xfrm>
              <a:off x="8734250" y="4099316"/>
              <a:ext cx="95218" cy="95218"/>
            </a:xfrm>
            <a:custGeom>
              <a:rect b="b" l="l" r="r" t="t"/>
              <a:pathLst>
                <a:path extrusionOk="0" h="775" w="775">
                  <a:moveTo>
                    <a:pt x="381" y="0"/>
                  </a:moveTo>
                  <a:cubicBezTo>
                    <a:pt x="167" y="0"/>
                    <a:pt x="0" y="179"/>
                    <a:pt x="0" y="393"/>
                  </a:cubicBezTo>
                  <a:cubicBezTo>
                    <a:pt x="0" y="607"/>
                    <a:pt x="167" y="774"/>
                    <a:pt x="381" y="774"/>
                  </a:cubicBezTo>
                  <a:cubicBezTo>
                    <a:pt x="596" y="774"/>
                    <a:pt x="774" y="607"/>
                    <a:pt x="774" y="393"/>
                  </a:cubicBezTo>
                  <a:cubicBezTo>
                    <a:pt x="774" y="179"/>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1" name="Google Shape;10111;p38"/>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2" name="Google Shape;10112;p38"/>
            <p:cNvSpPr/>
            <p:nvPr/>
          </p:nvSpPr>
          <p:spPr>
            <a:xfrm>
              <a:off x="9048777"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3" name="Google Shape;10113;p38"/>
            <p:cNvSpPr/>
            <p:nvPr/>
          </p:nvSpPr>
          <p:spPr>
            <a:xfrm>
              <a:off x="8734250" y="5041302"/>
              <a:ext cx="95218" cy="95218"/>
            </a:xfrm>
            <a:custGeom>
              <a:rect b="b" l="l" r="r" t="t"/>
              <a:pathLst>
                <a:path extrusionOk="0" h="775" w="775">
                  <a:moveTo>
                    <a:pt x="381" y="1"/>
                  </a:moveTo>
                  <a:cubicBezTo>
                    <a:pt x="167" y="1"/>
                    <a:pt x="0" y="179"/>
                    <a:pt x="0" y="382"/>
                  </a:cubicBezTo>
                  <a:cubicBezTo>
                    <a:pt x="0" y="596"/>
                    <a:pt x="167" y="775"/>
                    <a:pt x="381" y="775"/>
                  </a:cubicBezTo>
                  <a:cubicBezTo>
                    <a:pt x="596" y="775"/>
                    <a:pt x="774" y="596"/>
                    <a:pt x="774" y="382"/>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4" name="Google Shape;10114;p38"/>
            <p:cNvSpPr/>
            <p:nvPr/>
          </p:nvSpPr>
          <p:spPr>
            <a:xfrm>
              <a:off x="8576249" y="4884775"/>
              <a:ext cx="95218" cy="95218"/>
            </a:xfrm>
            <a:custGeom>
              <a:rect b="b" l="l" r="r" t="t"/>
              <a:pathLst>
                <a:path extrusionOk="0" h="775" w="775">
                  <a:moveTo>
                    <a:pt x="393" y="1"/>
                  </a:moveTo>
                  <a:cubicBezTo>
                    <a:pt x="179" y="1"/>
                    <a:pt x="1" y="167"/>
                    <a:pt x="1" y="382"/>
                  </a:cubicBezTo>
                  <a:cubicBezTo>
                    <a:pt x="1"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5" name="Google Shape;10115;p38"/>
            <p:cNvSpPr/>
            <p:nvPr/>
          </p:nvSpPr>
          <p:spPr>
            <a:xfrm>
              <a:off x="8890776" y="4884775"/>
              <a:ext cx="95218" cy="95218"/>
            </a:xfrm>
            <a:custGeom>
              <a:rect b="b" l="l" r="r" t="t"/>
              <a:pathLst>
                <a:path extrusionOk="0" h="775" w="775">
                  <a:moveTo>
                    <a:pt x="393" y="1"/>
                  </a:moveTo>
                  <a:cubicBezTo>
                    <a:pt x="179" y="1"/>
                    <a:pt x="0" y="167"/>
                    <a:pt x="0" y="382"/>
                  </a:cubicBezTo>
                  <a:cubicBezTo>
                    <a:pt x="0" y="596"/>
                    <a:pt x="179" y="775"/>
                    <a:pt x="393" y="775"/>
                  </a:cubicBezTo>
                  <a:cubicBezTo>
                    <a:pt x="608" y="775"/>
                    <a:pt x="774" y="596"/>
                    <a:pt x="774" y="382"/>
                  </a:cubicBezTo>
                  <a:cubicBezTo>
                    <a:pt x="774" y="167"/>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6" name="Google Shape;10116;p38"/>
            <p:cNvSpPr/>
            <p:nvPr/>
          </p:nvSpPr>
          <p:spPr>
            <a:xfrm>
              <a:off x="8419722"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7" name="Google Shape;10117;p38"/>
            <p:cNvSpPr/>
            <p:nvPr/>
          </p:nvSpPr>
          <p:spPr>
            <a:xfrm>
              <a:off x="9048777"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8" name="Google Shape;10118;p38"/>
            <p:cNvSpPr/>
            <p:nvPr/>
          </p:nvSpPr>
          <p:spPr>
            <a:xfrm>
              <a:off x="8734250" y="4726774"/>
              <a:ext cx="95218" cy="95218"/>
            </a:xfrm>
            <a:custGeom>
              <a:rect b="b" l="l" r="r" t="t"/>
              <a:pathLst>
                <a:path extrusionOk="0" h="775" w="775">
                  <a:moveTo>
                    <a:pt x="381" y="1"/>
                  </a:moveTo>
                  <a:cubicBezTo>
                    <a:pt x="167" y="1"/>
                    <a:pt x="0" y="179"/>
                    <a:pt x="0" y="394"/>
                  </a:cubicBezTo>
                  <a:cubicBezTo>
                    <a:pt x="0" y="596"/>
                    <a:pt x="167" y="775"/>
                    <a:pt x="381" y="775"/>
                  </a:cubicBezTo>
                  <a:cubicBezTo>
                    <a:pt x="596" y="775"/>
                    <a:pt x="774" y="596"/>
                    <a:pt x="774" y="394"/>
                  </a:cubicBezTo>
                  <a:cubicBezTo>
                    <a:pt x="774" y="179"/>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9" name="Google Shape;10119;p38"/>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0" name="Google Shape;10120;p38"/>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1" name="Google Shape;10121;p38"/>
            <p:cNvSpPr/>
            <p:nvPr/>
          </p:nvSpPr>
          <p:spPr>
            <a:xfrm>
              <a:off x="8106669"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2" name="Google Shape;10122;p38"/>
            <p:cNvSpPr/>
            <p:nvPr/>
          </p:nvSpPr>
          <p:spPr>
            <a:xfrm>
              <a:off x="8419722" y="3784789"/>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3" name="Google Shape;10123;p38"/>
            <p:cNvSpPr/>
            <p:nvPr/>
          </p:nvSpPr>
          <p:spPr>
            <a:xfrm>
              <a:off x="8106669" y="3784789"/>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4" name="Google Shape;10124;p38"/>
            <p:cNvSpPr/>
            <p:nvPr/>
          </p:nvSpPr>
          <p:spPr>
            <a:xfrm>
              <a:off x="7950142" y="3942790"/>
              <a:ext cx="95218" cy="95218"/>
            </a:xfrm>
            <a:custGeom>
              <a:rect b="b" l="l" r="r" t="t"/>
              <a:pathLst>
                <a:path extrusionOk="0" h="775" w="775">
                  <a:moveTo>
                    <a:pt x="382" y="0"/>
                  </a:moveTo>
                  <a:cubicBezTo>
                    <a:pt x="167" y="0"/>
                    <a:pt x="1" y="167"/>
                    <a:pt x="1" y="381"/>
                  </a:cubicBezTo>
                  <a:cubicBezTo>
                    <a:pt x="1" y="595"/>
                    <a:pt x="167"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5" name="Google Shape;10125;p38"/>
            <p:cNvSpPr/>
            <p:nvPr/>
          </p:nvSpPr>
          <p:spPr>
            <a:xfrm>
              <a:off x="8263196" y="3942790"/>
              <a:ext cx="95218" cy="95218"/>
            </a:xfrm>
            <a:custGeom>
              <a:rect b="b" l="l" r="r" t="t"/>
              <a:pathLst>
                <a:path extrusionOk="0" h="775" w="775">
                  <a:moveTo>
                    <a:pt x="394" y="0"/>
                  </a:moveTo>
                  <a:cubicBezTo>
                    <a:pt x="179" y="0"/>
                    <a:pt x="1" y="167"/>
                    <a:pt x="1" y="381"/>
                  </a:cubicBezTo>
                  <a:cubicBezTo>
                    <a:pt x="1" y="595"/>
                    <a:pt x="179" y="774"/>
                    <a:pt x="394" y="774"/>
                  </a:cubicBezTo>
                  <a:cubicBezTo>
                    <a:pt x="608" y="774"/>
                    <a:pt x="775" y="595"/>
                    <a:pt x="775" y="381"/>
                  </a:cubicBezTo>
                  <a:cubicBezTo>
                    <a:pt x="775" y="167"/>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6" name="Google Shape;10126;p38"/>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7" name="Google Shape;10127;p38"/>
            <p:cNvSpPr/>
            <p:nvPr/>
          </p:nvSpPr>
          <p:spPr>
            <a:xfrm>
              <a:off x="7792142"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8" name="Google Shape;10128;p38"/>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9" name="Google Shape;10129;p38"/>
            <p:cNvSpPr/>
            <p:nvPr/>
          </p:nvSpPr>
          <p:spPr>
            <a:xfrm>
              <a:off x="8106669"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0" name="Google Shape;10130;p38"/>
            <p:cNvSpPr/>
            <p:nvPr/>
          </p:nvSpPr>
          <p:spPr>
            <a:xfrm>
              <a:off x="8419722" y="4413721"/>
              <a:ext cx="95218" cy="95218"/>
            </a:xfrm>
            <a:custGeom>
              <a:rect b="b" l="l" r="r" t="t"/>
              <a:pathLst>
                <a:path extrusionOk="0" h="775" w="775">
                  <a:moveTo>
                    <a:pt x="382" y="1"/>
                  </a:moveTo>
                  <a:cubicBezTo>
                    <a:pt x="167" y="1"/>
                    <a:pt x="1" y="180"/>
                    <a:pt x="1" y="394"/>
                  </a:cubicBezTo>
                  <a:cubicBezTo>
                    <a:pt x="1" y="608"/>
                    <a:pt x="167"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1" name="Google Shape;10131;p38"/>
            <p:cNvSpPr/>
            <p:nvPr/>
          </p:nvSpPr>
          <p:spPr>
            <a:xfrm>
              <a:off x="8106669" y="4413721"/>
              <a:ext cx="95218" cy="95218"/>
            </a:xfrm>
            <a:custGeom>
              <a:rect b="b" l="l" r="r" t="t"/>
              <a:pathLst>
                <a:path extrusionOk="0" h="775" w="775">
                  <a:moveTo>
                    <a:pt x="382" y="1"/>
                  </a:moveTo>
                  <a:cubicBezTo>
                    <a:pt x="179" y="1"/>
                    <a:pt x="1" y="180"/>
                    <a:pt x="1" y="394"/>
                  </a:cubicBezTo>
                  <a:cubicBezTo>
                    <a:pt x="1" y="608"/>
                    <a:pt x="179" y="775"/>
                    <a:pt x="382" y="775"/>
                  </a:cubicBezTo>
                  <a:cubicBezTo>
                    <a:pt x="596" y="775"/>
                    <a:pt x="775" y="608"/>
                    <a:pt x="775" y="394"/>
                  </a:cubicBezTo>
                  <a:cubicBezTo>
                    <a:pt x="775" y="180"/>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2" name="Google Shape;10132;p38"/>
            <p:cNvSpPr/>
            <p:nvPr/>
          </p:nvSpPr>
          <p:spPr>
            <a:xfrm>
              <a:off x="7950142" y="4570248"/>
              <a:ext cx="95218" cy="93744"/>
            </a:xfrm>
            <a:custGeom>
              <a:rect b="b" l="l" r="r" t="t"/>
              <a:pathLst>
                <a:path extrusionOk="0" h="763" w="775">
                  <a:moveTo>
                    <a:pt x="382" y="1"/>
                  </a:moveTo>
                  <a:cubicBezTo>
                    <a:pt x="167" y="1"/>
                    <a:pt x="1" y="168"/>
                    <a:pt x="1" y="382"/>
                  </a:cubicBezTo>
                  <a:cubicBezTo>
                    <a:pt x="1" y="596"/>
                    <a:pt x="167"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3" name="Google Shape;10133;p38"/>
            <p:cNvSpPr/>
            <p:nvPr/>
          </p:nvSpPr>
          <p:spPr>
            <a:xfrm>
              <a:off x="8263196" y="4570248"/>
              <a:ext cx="95218" cy="93744"/>
            </a:xfrm>
            <a:custGeom>
              <a:rect b="b" l="l" r="r" t="t"/>
              <a:pathLst>
                <a:path extrusionOk="0" h="763" w="775">
                  <a:moveTo>
                    <a:pt x="394" y="1"/>
                  </a:moveTo>
                  <a:cubicBezTo>
                    <a:pt x="179" y="1"/>
                    <a:pt x="1" y="168"/>
                    <a:pt x="1" y="382"/>
                  </a:cubicBezTo>
                  <a:cubicBezTo>
                    <a:pt x="1" y="596"/>
                    <a:pt x="179" y="763"/>
                    <a:pt x="394" y="763"/>
                  </a:cubicBezTo>
                  <a:cubicBezTo>
                    <a:pt x="608" y="763"/>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4" name="Google Shape;10134;p38"/>
            <p:cNvSpPr/>
            <p:nvPr/>
          </p:nvSpPr>
          <p:spPr>
            <a:xfrm>
              <a:off x="7950142" y="4257195"/>
              <a:ext cx="95218" cy="95218"/>
            </a:xfrm>
            <a:custGeom>
              <a:rect b="b" l="l" r="r" t="t"/>
              <a:pathLst>
                <a:path extrusionOk="0" h="775" w="775">
                  <a:moveTo>
                    <a:pt x="382" y="1"/>
                  </a:moveTo>
                  <a:cubicBezTo>
                    <a:pt x="167" y="1"/>
                    <a:pt x="1" y="168"/>
                    <a:pt x="1" y="382"/>
                  </a:cubicBezTo>
                  <a:cubicBezTo>
                    <a:pt x="1" y="596"/>
                    <a:pt x="167"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5" name="Google Shape;10135;p38"/>
            <p:cNvSpPr/>
            <p:nvPr/>
          </p:nvSpPr>
          <p:spPr>
            <a:xfrm>
              <a:off x="8263196" y="4257195"/>
              <a:ext cx="95218" cy="95218"/>
            </a:xfrm>
            <a:custGeom>
              <a:rect b="b" l="l" r="r" t="t"/>
              <a:pathLst>
                <a:path extrusionOk="0" h="775" w="775">
                  <a:moveTo>
                    <a:pt x="394" y="1"/>
                  </a:moveTo>
                  <a:cubicBezTo>
                    <a:pt x="179" y="1"/>
                    <a:pt x="1" y="168"/>
                    <a:pt x="1" y="382"/>
                  </a:cubicBezTo>
                  <a:cubicBezTo>
                    <a:pt x="1" y="596"/>
                    <a:pt x="179" y="775"/>
                    <a:pt x="394" y="775"/>
                  </a:cubicBezTo>
                  <a:cubicBezTo>
                    <a:pt x="608" y="775"/>
                    <a:pt x="775" y="596"/>
                    <a:pt x="775" y="382"/>
                  </a:cubicBezTo>
                  <a:cubicBezTo>
                    <a:pt x="775" y="168"/>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6" name="Google Shape;10136;p38"/>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7" name="Google Shape;10137;p38"/>
            <p:cNvSpPr/>
            <p:nvPr/>
          </p:nvSpPr>
          <p:spPr>
            <a:xfrm>
              <a:off x="7792142"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8" name="Google Shape;10138;p38"/>
            <p:cNvSpPr/>
            <p:nvPr/>
          </p:nvSpPr>
          <p:spPr>
            <a:xfrm>
              <a:off x="8419722" y="4099316"/>
              <a:ext cx="95218" cy="95218"/>
            </a:xfrm>
            <a:custGeom>
              <a:rect b="b" l="l" r="r" t="t"/>
              <a:pathLst>
                <a:path extrusionOk="0" h="775" w="775">
                  <a:moveTo>
                    <a:pt x="382" y="0"/>
                  </a:moveTo>
                  <a:cubicBezTo>
                    <a:pt x="167" y="0"/>
                    <a:pt x="1" y="179"/>
                    <a:pt x="1" y="393"/>
                  </a:cubicBezTo>
                  <a:cubicBezTo>
                    <a:pt x="1" y="607"/>
                    <a:pt x="167"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9" name="Google Shape;10139;p38"/>
            <p:cNvSpPr/>
            <p:nvPr/>
          </p:nvSpPr>
          <p:spPr>
            <a:xfrm>
              <a:off x="8106669" y="4099316"/>
              <a:ext cx="95218" cy="95218"/>
            </a:xfrm>
            <a:custGeom>
              <a:rect b="b" l="l" r="r" t="t"/>
              <a:pathLst>
                <a:path extrusionOk="0" h="775" w="775">
                  <a:moveTo>
                    <a:pt x="382" y="0"/>
                  </a:moveTo>
                  <a:cubicBezTo>
                    <a:pt x="179" y="0"/>
                    <a:pt x="1" y="179"/>
                    <a:pt x="1" y="393"/>
                  </a:cubicBezTo>
                  <a:cubicBezTo>
                    <a:pt x="1" y="607"/>
                    <a:pt x="179" y="774"/>
                    <a:pt x="382" y="774"/>
                  </a:cubicBezTo>
                  <a:cubicBezTo>
                    <a:pt x="596" y="774"/>
                    <a:pt x="775" y="607"/>
                    <a:pt x="775" y="393"/>
                  </a:cubicBezTo>
                  <a:cubicBezTo>
                    <a:pt x="775" y="179"/>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0" name="Google Shape;10140;p38"/>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1" name="Google Shape;10141;p38"/>
            <p:cNvSpPr/>
            <p:nvPr/>
          </p:nvSpPr>
          <p:spPr>
            <a:xfrm>
              <a:off x="8419722" y="5041302"/>
              <a:ext cx="95218" cy="95218"/>
            </a:xfrm>
            <a:custGeom>
              <a:rect b="b" l="l" r="r" t="t"/>
              <a:pathLst>
                <a:path extrusionOk="0" h="775" w="775">
                  <a:moveTo>
                    <a:pt x="382" y="1"/>
                  </a:moveTo>
                  <a:cubicBezTo>
                    <a:pt x="167" y="1"/>
                    <a:pt x="1" y="179"/>
                    <a:pt x="1" y="382"/>
                  </a:cubicBezTo>
                  <a:cubicBezTo>
                    <a:pt x="1" y="596"/>
                    <a:pt x="167"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2" name="Google Shape;10142;p38"/>
            <p:cNvSpPr/>
            <p:nvPr/>
          </p:nvSpPr>
          <p:spPr>
            <a:xfrm>
              <a:off x="8106669" y="5041302"/>
              <a:ext cx="95218" cy="95218"/>
            </a:xfrm>
            <a:custGeom>
              <a:rect b="b" l="l" r="r" t="t"/>
              <a:pathLst>
                <a:path extrusionOk="0" h="775" w="775">
                  <a:moveTo>
                    <a:pt x="382" y="1"/>
                  </a:moveTo>
                  <a:cubicBezTo>
                    <a:pt x="179" y="1"/>
                    <a:pt x="1" y="179"/>
                    <a:pt x="1" y="382"/>
                  </a:cubicBezTo>
                  <a:cubicBezTo>
                    <a:pt x="1" y="596"/>
                    <a:pt x="179" y="775"/>
                    <a:pt x="382" y="775"/>
                  </a:cubicBezTo>
                  <a:cubicBezTo>
                    <a:pt x="596" y="775"/>
                    <a:pt x="775" y="596"/>
                    <a:pt x="775" y="382"/>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3" name="Google Shape;10143;p38"/>
            <p:cNvSpPr/>
            <p:nvPr/>
          </p:nvSpPr>
          <p:spPr>
            <a:xfrm>
              <a:off x="7950142" y="4884775"/>
              <a:ext cx="95218" cy="95218"/>
            </a:xfrm>
            <a:custGeom>
              <a:rect b="b" l="l" r="r" t="t"/>
              <a:pathLst>
                <a:path extrusionOk="0" h="775" w="775">
                  <a:moveTo>
                    <a:pt x="382" y="1"/>
                  </a:moveTo>
                  <a:cubicBezTo>
                    <a:pt x="167" y="1"/>
                    <a:pt x="1" y="167"/>
                    <a:pt x="1" y="382"/>
                  </a:cubicBezTo>
                  <a:cubicBezTo>
                    <a:pt x="1" y="596"/>
                    <a:pt x="167"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4" name="Google Shape;10144;p38"/>
            <p:cNvSpPr/>
            <p:nvPr/>
          </p:nvSpPr>
          <p:spPr>
            <a:xfrm>
              <a:off x="8263196" y="4884775"/>
              <a:ext cx="95218" cy="95218"/>
            </a:xfrm>
            <a:custGeom>
              <a:rect b="b" l="l" r="r" t="t"/>
              <a:pathLst>
                <a:path extrusionOk="0" h="775" w="775">
                  <a:moveTo>
                    <a:pt x="394" y="1"/>
                  </a:moveTo>
                  <a:cubicBezTo>
                    <a:pt x="179" y="1"/>
                    <a:pt x="1" y="167"/>
                    <a:pt x="1" y="382"/>
                  </a:cubicBezTo>
                  <a:cubicBezTo>
                    <a:pt x="1" y="596"/>
                    <a:pt x="179" y="775"/>
                    <a:pt x="394" y="775"/>
                  </a:cubicBezTo>
                  <a:cubicBezTo>
                    <a:pt x="608" y="775"/>
                    <a:pt x="775" y="596"/>
                    <a:pt x="775" y="382"/>
                  </a:cubicBezTo>
                  <a:cubicBezTo>
                    <a:pt x="775" y="167"/>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5" name="Google Shape;10145;p38"/>
            <p:cNvSpPr/>
            <p:nvPr/>
          </p:nvSpPr>
          <p:spPr>
            <a:xfrm>
              <a:off x="7792142"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6" name="Google Shape;10146;p38"/>
            <p:cNvSpPr/>
            <p:nvPr/>
          </p:nvSpPr>
          <p:spPr>
            <a:xfrm>
              <a:off x="8419722" y="4726774"/>
              <a:ext cx="95218" cy="95218"/>
            </a:xfrm>
            <a:custGeom>
              <a:rect b="b" l="l" r="r" t="t"/>
              <a:pathLst>
                <a:path extrusionOk="0" h="775" w="775">
                  <a:moveTo>
                    <a:pt x="382" y="1"/>
                  </a:moveTo>
                  <a:cubicBezTo>
                    <a:pt x="167" y="1"/>
                    <a:pt x="1" y="179"/>
                    <a:pt x="1" y="394"/>
                  </a:cubicBezTo>
                  <a:cubicBezTo>
                    <a:pt x="1" y="596"/>
                    <a:pt x="167"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7" name="Google Shape;10147;p38"/>
            <p:cNvSpPr/>
            <p:nvPr/>
          </p:nvSpPr>
          <p:spPr>
            <a:xfrm>
              <a:off x="8106669" y="4726774"/>
              <a:ext cx="95218" cy="95218"/>
            </a:xfrm>
            <a:custGeom>
              <a:rect b="b" l="l" r="r" t="t"/>
              <a:pathLst>
                <a:path extrusionOk="0" h="775" w="775">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8" name="Google Shape;10148;p38"/>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9" name="Google Shape;10149;p38"/>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0" name="Google Shape;10150;p38"/>
            <p:cNvSpPr/>
            <p:nvPr/>
          </p:nvSpPr>
          <p:spPr>
            <a:xfrm>
              <a:off x="7479088"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1" name="Google Shape;10151;p38"/>
            <p:cNvSpPr/>
            <p:nvPr/>
          </p:nvSpPr>
          <p:spPr>
            <a:xfrm>
              <a:off x="7792142" y="3784789"/>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2" name="Google Shape;10152;p38"/>
            <p:cNvSpPr/>
            <p:nvPr/>
          </p:nvSpPr>
          <p:spPr>
            <a:xfrm>
              <a:off x="7479088" y="3784789"/>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3" name="Google Shape;10153;p38"/>
            <p:cNvSpPr/>
            <p:nvPr/>
          </p:nvSpPr>
          <p:spPr>
            <a:xfrm>
              <a:off x="7322562" y="3942790"/>
              <a:ext cx="95218" cy="95218"/>
            </a:xfrm>
            <a:custGeom>
              <a:rect b="b" l="l" r="r" t="t"/>
              <a:pathLst>
                <a:path extrusionOk="0" h="775" w="775">
                  <a:moveTo>
                    <a:pt x="382" y="0"/>
                  </a:moveTo>
                  <a:cubicBezTo>
                    <a:pt x="168" y="0"/>
                    <a:pt x="1" y="167"/>
                    <a:pt x="1" y="381"/>
                  </a:cubicBezTo>
                  <a:cubicBezTo>
                    <a:pt x="1" y="595"/>
                    <a:pt x="168" y="774"/>
                    <a:pt x="382" y="774"/>
                  </a:cubicBezTo>
                  <a:cubicBezTo>
                    <a:pt x="596" y="774"/>
                    <a:pt x="775" y="595"/>
                    <a:pt x="775" y="381"/>
                  </a:cubicBezTo>
                  <a:cubicBezTo>
                    <a:pt x="775"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4" name="Google Shape;10154;p38"/>
            <p:cNvSpPr/>
            <p:nvPr/>
          </p:nvSpPr>
          <p:spPr>
            <a:xfrm>
              <a:off x="7635615" y="3942790"/>
              <a:ext cx="93744" cy="95218"/>
            </a:xfrm>
            <a:custGeom>
              <a:rect b="b" l="l" r="r" t="t"/>
              <a:pathLst>
                <a:path extrusionOk="0" h="775" w="763">
                  <a:moveTo>
                    <a:pt x="382" y="0"/>
                  </a:moveTo>
                  <a:cubicBezTo>
                    <a:pt x="168" y="0"/>
                    <a:pt x="1" y="167"/>
                    <a:pt x="1" y="381"/>
                  </a:cubicBezTo>
                  <a:cubicBezTo>
                    <a:pt x="1" y="595"/>
                    <a:pt x="168" y="774"/>
                    <a:pt x="382" y="774"/>
                  </a:cubicBezTo>
                  <a:cubicBezTo>
                    <a:pt x="596" y="774"/>
                    <a:pt x="763" y="595"/>
                    <a:pt x="763" y="381"/>
                  </a:cubicBezTo>
                  <a:cubicBezTo>
                    <a:pt x="763" y="167"/>
                    <a:pt x="596" y="0"/>
                    <a:pt x="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5" name="Google Shape;10155;p38"/>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6" name="Google Shape;10156;p38"/>
            <p:cNvSpPr/>
            <p:nvPr/>
          </p:nvSpPr>
          <p:spPr>
            <a:xfrm>
              <a:off x="7164684"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7" name="Google Shape;10157;p38"/>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8" name="Google Shape;10158;p38"/>
            <p:cNvSpPr/>
            <p:nvPr/>
          </p:nvSpPr>
          <p:spPr>
            <a:xfrm>
              <a:off x="7479088"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9" name="Google Shape;10159;p38"/>
            <p:cNvSpPr/>
            <p:nvPr/>
          </p:nvSpPr>
          <p:spPr>
            <a:xfrm>
              <a:off x="7792142" y="4413721"/>
              <a:ext cx="95218" cy="95218"/>
            </a:xfrm>
            <a:custGeom>
              <a:rect b="b" l="l" r="r" t="t"/>
              <a:pathLst>
                <a:path extrusionOk="0" h="775" w="775">
                  <a:moveTo>
                    <a:pt x="394" y="1"/>
                  </a:moveTo>
                  <a:cubicBezTo>
                    <a:pt x="179" y="1"/>
                    <a:pt x="1" y="180"/>
                    <a:pt x="1" y="394"/>
                  </a:cubicBezTo>
                  <a:cubicBezTo>
                    <a:pt x="1" y="608"/>
                    <a:pt x="179" y="775"/>
                    <a:pt x="394" y="775"/>
                  </a:cubicBezTo>
                  <a:cubicBezTo>
                    <a:pt x="596" y="775"/>
                    <a:pt x="775" y="608"/>
                    <a:pt x="775" y="394"/>
                  </a:cubicBezTo>
                  <a:cubicBezTo>
                    <a:pt x="775" y="180"/>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0" name="Google Shape;10160;p38"/>
            <p:cNvSpPr/>
            <p:nvPr/>
          </p:nvSpPr>
          <p:spPr>
            <a:xfrm>
              <a:off x="7479088" y="4413721"/>
              <a:ext cx="95218" cy="95218"/>
            </a:xfrm>
            <a:custGeom>
              <a:rect b="b" l="l" r="r" t="t"/>
              <a:pathLst>
                <a:path extrusionOk="0" h="775" w="775">
                  <a:moveTo>
                    <a:pt x="394" y="1"/>
                  </a:moveTo>
                  <a:cubicBezTo>
                    <a:pt x="179" y="1"/>
                    <a:pt x="1" y="180"/>
                    <a:pt x="1" y="394"/>
                  </a:cubicBezTo>
                  <a:cubicBezTo>
                    <a:pt x="1" y="608"/>
                    <a:pt x="179" y="775"/>
                    <a:pt x="394" y="775"/>
                  </a:cubicBezTo>
                  <a:cubicBezTo>
                    <a:pt x="608" y="775"/>
                    <a:pt x="775" y="608"/>
                    <a:pt x="775" y="394"/>
                  </a:cubicBezTo>
                  <a:cubicBezTo>
                    <a:pt x="775" y="180"/>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1" name="Google Shape;10161;p38"/>
            <p:cNvSpPr/>
            <p:nvPr/>
          </p:nvSpPr>
          <p:spPr>
            <a:xfrm>
              <a:off x="7322562" y="4570248"/>
              <a:ext cx="95218" cy="93744"/>
            </a:xfrm>
            <a:custGeom>
              <a:rect b="b" l="l" r="r" t="t"/>
              <a:pathLst>
                <a:path extrusionOk="0" h="763" w="775">
                  <a:moveTo>
                    <a:pt x="382" y="1"/>
                  </a:moveTo>
                  <a:cubicBezTo>
                    <a:pt x="168" y="1"/>
                    <a:pt x="1" y="168"/>
                    <a:pt x="1" y="382"/>
                  </a:cubicBezTo>
                  <a:cubicBezTo>
                    <a:pt x="1" y="596"/>
                    <a:pt x="168" y="763"/>
                    <a:pt x="382" y="763"/>
                  </a:cubicBezTo>
                  <a:cubicBezTo>
                    <a:pt x="596" y="763"/>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2" name="Google Shape;10162;p38"/>
            <p:cNvSpPr/>
            <p:nvPr/>
          </p:nvSpPr>
          <p:spPr>
            <a:xfrm>
              <a:off x="7635615" y="4570248"/>
              <a:ext cx="93744" cy="93744"/>
            </a:xfrm>
            <a:custGeom>
              <a:rect b="b" l="l" r="r" t="t"/>
              <a:pathLst>
                <a:path extrusionOk="0" h="763" w="763">
                  <a:moveTo>
                    <a:pt x="382" y="1"/>
                  </a:moveTo>
                  <a:cubicBezTo>
                    <a:pt x="168" y="1"/>
                    <a:pt x="1" y="168"/>
                    <a:pt x="1" y="382"/>
                  </a:cubicBezTo>
                  <a:cubicBezTo>
                    <a:pt x="1" y="596"/>
                    <a:pt x="168" y="763"/>
                    <a:pt x="382" y="763"/>
                  </a:cubicBezTo>
                  <a:cubicBezTo>
                    <a:pt x="596" y="763"/>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3" name="Google Shape;10163;p38"/>
            <p:cNvSpPr/>
            <p:nvPr/>
          </p:nvSpPr>
          <p:spPr>
            <a:xfrm>
              <a:off x="7322562" y="4257195"/>
              <a:ext cx="95218" cy="95218"/>
            </a:xfrm>
            <a:custGeom>
              <a:rect b="b" l="l" r="r" t="t"/>
              <a:pathLst>
                <a:path extrusionOk="0" h="775" w="775">
                  <a:moveTo>
                    <a:pt x="382" y="1"/>
                  </a:moveTo>
                  <a:cubicBezTo>
                    <a:pt x="168" y="1"/>
                    <a:pt x="1" y="168"/>
                    <a:pt x="1" y="382"/>
                  </a:cubicBezTo>
                  <a:cubicBezTo>
                    <a:pt x="1" y="596"/>
                    <a:pt x="168" y="775"/>
                    <a:pt x="382" y="775"/>
                  </a:cubicBezTo>
                  <a:cubicBezTo>
                    <a:pt x="596" y="775"/>
                    <a:pt x="775" y="596"/>
                    <a:pt x="775" y="382"/>
                  </a:cubicBezTo>
                  <a:cubicBezTo>
                    <a:pt x="775"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4" name="Google Shape;10164;p38"/>
            <p:cNvSpPr/>
            <p:nvPr/>
          </p:nvSpPr>
          <p:spPr>
            <a:xfrm>
              <a:off x="7635615" y="4257195"/>
              <a:ext cx="93744" cy="95218"/>
            </a:xfrm>
            <a:custGeom>
              <a:rect b="b" l="l" r="r" t="t"/>
              <a:pathLst>
                <a:path extrusionOk="0" h="775" w="763">
                  <a:moveTo>
                    <a:pt x="382" y="1"/>
                  </a:moveTo>
                  <a:cubicBezTo>
                    <a:pt x="168" y="1"/>
                    <a:pt x="1" y="168"/>
                    <a:pt x="1" y="382"/>
                  </a:cubicBezTo>
                  <a:cubicBezTo>
                    <a:pt x="1" y="596"/>
                    <a:pt x="168" y="775"/>
                    <a:pt x="382" y="775"/>
                  </a:cubicBezTo>
                  <a:cubicBezTo>
                    <a:pt x="596" y="775"/>
                    <a:pt x="763" y="596"/>
                    <a:pt x="763" y="382"/>
                  </a:cubicBezTo>
                  <a:cubicBezTo>
                    <a:pt x="763" y="168"/>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5" name="Google Shape;10165;p38"/>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6" name="Google Shape;10166;p38"/>
            <p:cNvSpPr/>
            <p:nvPr/>
          </p:nvSpPr>
          <p:spPr>
            <a:xfrm>
              <a:off x="7164684"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7" name="Google Shape;10167;p38"/>
            <p:cNvSpPr/>
            <p:nvPr/>
          </p:nvSpPr>
          <p:spPr>
            <a:xfrm>
              <a:off x="7792142" y="4099316"/>
              <a:ext cx="95218" cy="95218"/>
            </a:xfrm>
            <a:custGeom>
              <a:rect b="b" l="l" r="r" t="t"/>
              <a:pathLst>
                <a:path extrusionOk="0" h="775" w="775">
                  <a:moveTo>
                    <a:pt x="394" y="0"/>
                  </a:moveTo>
                  <a:cubicBezTo>
                    <a:pt x="179" y="0"/>
                    <a:pt x="1" y="179"/>
                    <a:pt x="1" y="393"/>
                  </a:cubicBezTo>
                  <a:cubicBezTo>
                    <a:pt x="1" y="607"/>
                    <a:pt x="179" y="774"/>
                    <a:pt x="394" y="774"/>
                  </a:cubicBezTo>
                  <a:cubicBezTo>
                    <a:pt x="596" y="774"/>
                    <a:pt x="775" y="607"/>
                    <a:pt x="775" y="393"/>
                  </a:cubicBezTo>
                  <a:cubicBezTo>
                    <a:pt x="775" y="179"/>
                    <a:pt x="596"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8" name="Google Shape;10168;p38"/>
            <p:cNvSpPr/>
            <p:nvPr/>
          </p:nvSpPr>
          <p:spPr>
            <a:xfrm>
              <a:off x="7479088" y="4099316"/>
              <a:ext cx="95218" cy="95218"/>
            </a:xfrm>
            <a:custGeom>
              <a:rect b="b" l="l" r="r" t="t"/>
              <a:pathLst>
                <a:path extrusionOk="0" h="775" w="775">
                  <a:moveTo>
                    <a:pt x="394" y="0"/>
                  </a:moveTo>
                  <a:cubicBezTo>
                    <a:pt x="179" y="0"/>
                    <a:pt x="1" y="179"/>
                    <a:pt x="1" y="393"/>
                  </a:cubicBezTo>
                  <a:cubicBezTo>
                    <a:pt x="1" y="607"/>
                    <a:pt x="179" y="774"/>
                    <a:pt x="394" y="774"/>
                  </a:cubicBezTo>
                  <a:cubicBezTo>
                    <a:pt x="608" y="774"/>
                    <a:pt x="775" y="607"/>
                    <a:pt x="775" y="393"/>
                  </a:cubicBezTo>
                  <a:cubicBezTo>
                    <a:pt x="775" y="179"/>
                    <a:pt x="608"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9" name="Google Shape;10169;p38"/>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0" name="Google Shape;10170;p38"/>
            <p:cNvSpPr/>
            <p:nvPr/>
          </p:nvSpPr>
          <p:spPr>
            <a:xfrm>
              <a:off x="7792142" y="5041302"/>
              <a:ext cx="95218" cy="95218"/>
            </a:xfrm>
            <a:custGeom>
              <a:rect b="b" l="l" r="r" t="t"/>
              <a:pathLst>
                <a:path extrusionOk="0" h="775" w="775">
                  <a:moveTo>
                    <a:pt x="394" y="1"/>
                  </a:moveTo>
                  <a:cubicBezTo>
                    <a:pt x="179" y="1"/>
                    <a:pt x="1" y="179"/>
                    <a:pt x="1" y="382"/>
                  </a:cubicBezTo>
                  <a:cubicBezTo>
                    <a:pt x="1" y="596"/>
                    <a:pt x="179" y="775"/>
                    <a:pt x="394" y="775"/>
                  </a:cubicBezTo>
                  <a:cubicBezTo>
                    <a:pt x="596" y="775"/>
                    <a:pt x="775" y="596"/>
                    <a:pt x="775" y="382"/>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1" name="Google Shape;10171;p38"/>
            <p:cNvSpPr/>
            <p:nvPr/>
          </p:nvSpPr>
          <p:spPr>
            <a:xfrm>
              <a:off x="7479088" y="5041302"/>
              <a:ext cx="95218" cy="95218"/>
            </a:xfrm>
            <a:custGeom>
              <a:rect b="b" l="l" r="r" t="t"/>
              <a:pathLst>
                <a:path extrusionOk="0" h="775" w="775">
                  <a:moveTo>
                    <a:pt x="394" y="1"/>
                  </a:moveTo>
                  <a:cubicBezTo>
                    <a:pt x="179" y="1"/>
                    <a:pt x="1" y="179"/>
                    <a:pt x="1" y="382"/>
                  </a:cubicBezTo>
                  <a:cubicBezTo>
                    <a:pt x="1" y="596"/>
                    <a:pt x="179" y="775"/>
                    <a:pt x="394" y="775"/>
                  </a:cubicBezTo>
                  <a:cubicBezTo>
                    <a:pt x="608" y="775"/>
                    <a:pt x="775" y="596"/>
                    <a:pt x="775" y="382"/>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2" name="Google Shape;10172;p38"/>
            <p:cNvSpPr/>
            <p:nvPr/>
          </p:nvSpPr>
          <p:spPr>
            <a:xfrm>
              <a:off x="7322562" y="4884775"/>
              <a:ext cx="95218" cy="95218"/>
            </a:xfrm>
            <a:custGeom>
              <a:rect b="b" l="l" r="r" t="t"/>
              <a:pathLst>
                <a:path extrusionOk="0" h="775" w="775">
                  <a:moveTo>
                    <a:pt x="382" y="1"/>
                  </a:moveTo>
                  <a:cubicBezTo>
                    <a:pt x="168" y="1"/>
                    <a:pt x="1" y="167"/>
                    <a:pt x="1" y="382"/>
                  </a:cubicBezTo>
                  <a:cubicBezTo>
                    <a:pt x="1" y="596"/>
                    <a:pt x="168" y="775"/>
                    <a:pt x="382" y="775"/>
                  </a:cubicBezTo>
                  <a:cubicBezTo>
                    <a:pt x="596" y="775"/>
                    <a:pt x="775" y="596"/>
                    <a:pt x="775" y="382"/>
                  </a:cubicBezTo>
                  <a:cubicBezTo>
                    <a:pt x="775"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3" name="Google Shape;10173;p38"/>
            <p:cNvSpPr/>
            <p:nvPr/>
          </p:nvSpPr>
          <p:spPr>
            <a:xfrm>
              <a:off x="7635615" y="4884775"/>
              <a:ext cx="93744" cy="95218"/>
            </a:xfrm>
            <a:custGeom>
              <a:rect b="b" l="l" r="r" t="t"/>
              <a:pathLst>
                <a:path extrusionOk="0" h="775" w="763">
                  <a:moveTo>
                    <a:pt x="382" y="1"/>
                  </a:moveTo>
                  <a:cubicBezTo>
                    <a:pt x="168" y="1"/>
                    <a:pt x="1" y="167"/>
                    <a:pt x="1" y="382"/>
                  </a:cubicBezTo>
                  <a:cubicBezTo>
                    <a:pt x="1" y="596"/>
                    <a:pt x="168" y="775"/>
                    <a:pt x="382" y="775"/>
                  </a:cubicBezTo>
                  <a:cubicBezTo>
                    <a:pt x="596" y="775"/>
                    <a:pt x="763" y="596"/>
                    <a:pt x="763" y="382"/>
                  </a:cubicBezTo>
                  <a:cubicBezTo>
                    <a:pt x="763" y="167"/>
                    <a:pt x="596" y="1"/>
                    <a:pt x="3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4" name="Google Shape;10174;p38"/>
            <p:cNvSpPr/>
            <p:nvPr/>
          </p:nvSpPr>
          <p:spPr>
            <a:xfrm>
              <a:off x="7164684"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5" name="Google Shape;10175;p38"/>
            <p:cNvSpPr/>
            <p:nvPr/>
          </p:nvSpPr>
          <p:spPr>
            <a:xfrm>
              <a:off x="7792142" y="4726774"/>
              <a:ext cx="95218" cy="95218"/>
            </a:xfrm>
            <a:custGeom>
              <a:rect b="b" l="l" r="r" t="t"/>
              <a:pathLst>
                <a:path extrusionOk="0" h="775" w="775">
                  <a:moveTo>
                    <a:pt x="394" y="1"/>
                  </a:moveTo>
                  <a:cubicBezTo>
                    <a:pt x="179" y="1"/>
                    <a:pt x="1" y="179"/>
                    <a:pt x="1" y="394"/>
                  </a:cubicBezTo>
                  <a:cubicBezTo>
                    <a:pt x="1" y="596"/>
                    <a:pt x="179" y="775"/>
                    <a:pt x="394" y="775"/>
                  </a:cubicBezTo>
                  <a:cubicBezTo>
                    <a:pt x="596" y="775"/>
                    <a:pt x="775" y="596"/>
                    <a:pt x="775" y="394"/>
                  </a:cubicBezTo>
                  <a:cubicBezTo>
                    <a:pt x="775" y="179"/>
                    <a:pt x="596"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6" name="Google Shape;10176;p38"/>
            <p:cNvSpPr/>
            <p:nvPr/>
          </p:nvSpPr>
          <p:spPr>
            <a:xfrm>
              <a:off x="7479088" y="4726774"/>
              <a:ext cx="95218" cy="95218"/>
            </a:xfrm>
            <a:custGeom>
              <a:rect b="b" l="l" r="r" t="t"/>
              <a:pathLst>
                <a:path extrusionOk="0" h="775" w="775">
                  <a:moveTo>
                    <a:pt x="394" y="1"/>
                  </a:moveTo>
                  <a:cubicBezTo>
                    <a:pt x="179" y="1"/>
                    <a:pt x="1" y="179"/>
                    <a:pt x="1" y="394"/>
                  </a:cubicBezTo>
                  <a:cubicBezTo>
                    <a:pt x="1" y="596"/>
                    <a:pt x="179" y="775"/>
                    <a:pt x="394" y="775"/>
                  </a:cubicBezTo>
                  <a:cubicBezTo>
                    <a:pt x="608" y="775"/>
                    <a:pt x="775" y="596"/>
                    <a:pt x="775" y="394"/>
                  </a:cubicBezTo>
                  <a:cubicBezTo>
                    <a:pt x="775" y="179"/>
                    <a:pt x="608"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7" name="Google Shape;10177;p38"/>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8" name="Google Shape;10178;p38"/>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9" name="Google Shape;10179;p38"/>
            <p:cNvSpPr/>
            <p:nvPr/>
          </p:nvSpPr>
          <p:spPr>
            <a:xfrm>
              <a:off x="6850156"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0" name="Google Shape;10180;p38"/>
            <p:cNvSpPr/>
            <p:nvPr/>
          </p:nvSpPr>
          <p:spPr>
            <a:xfrm>
              <a:off x="7164684" y="3784789"/>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1" name="Google Shape;10181;p38"/>
            <p:cNvSpPr/>
            <p:nvPr/>
          </p:nvSpPr>
          <p:spPr>
            <a:xfrm>
              <a:off x="6850156" y="3784789"/>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2" name="Google Shape;10182;p38"/>
            <p:cNvSpPr/>
            <p:nvPr/>
          </p:nvSpPr>
          <p:spPr>
            <a:xfrm>
              <a:off x="6693630" y="3942790"/>
              <a:ext cx="95218" cy="95218"/>
            </a:xfrm>
            <a:custGeom>
              <a:rect b="b" l="l" r="r" t="t"/>
              <a:pathLst>
                <a:path extrusionOk="0" h="775" w="775">
                  <a:moveTo>
                    <a:pt x="381" y="0"/>
                  </a:moveTo>
                  <a:cubicBezTo>
                    <a:pt x="167" y="0"/>
                    <a:pt x="0" y="167"/>
                    <a:pt x="0" y="381"/>
                  </a:cubicBezTo>
                  <a:cubicBezTo>
                    <a:pt x="0" y="595"/>
                    <a:pt x="167"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3" name="Google Shape;10183;p38"/>
            <p:cNvSpPr/>
            <p:nvPr/>
          </p:nvSpPr>
          <p:spPr>
            <a:xfrm>
              <a:off x="7008157" y="3942790"/>
              <a:ext cx="95096" cy="95218"/>
            </a:xfrm>
            <a:custGeom>
              <a:rect b="b" l="l" r="r" t="t"/>
              <a:pathLst>
                <a:path extrusionOk="0" h="775" w="774">
                  <a:moveTo>
                    <a:pt x="381" y="0"/>
                  </a:moveTo>
                  <a:cubicBezTo>
                    <a:pt x="167" y="0"/>
                    <a:pt x="0" y="167"/>
                    <a:pt x="0" y="381"/>
                  </a:cubicBezTo>
                  <a:cubicBezTo>
                    <a:pt x="0" y="595"/>
                    <a:pt x="167" y="774"/>
                    <a:pt x="381" y="774"/>
                  </a:cubicBezTo>
                  <a:cubicBezTo>
                    <a:pt x="595" y="774"/>
                    <a:pt x="774" y="595"/>
                    <a:pt x="774" y="381"/>
                  </a:cubicBezTo>
                  <a:cubicBezTo>
                    <a:pt x="774" y="167"/>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4" name="Google Shape;10184;p38"/>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5" name="Google Shape;10185;p38"/>
            <p:cNvSpPr/>
            <p:nvPr/>
          </p:nvSpPr>
          <p:spPr>
            <a:xfrm>
              <a:off x="6538578"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6" name="Google Shape;10186;p38"/>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7" name="Google Shape;10187;p38"/>
            <p:cNvSpPr/>
            <p:nvPr/>
          </p:nvSpPr>
          <p:spPr>
            <a:xfrm>
              <a:off x="6850156"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8" name="Google Shape;10188;p38"/>
            <p:cNvSpPr/>
            <p:nvPr/>
          </p:nvSpPr>
          <p:spPr>
            <a:xfrm>
              <a:off x="7164684" y="4413721"/>
              <a:ext cx="95096" cy="95218"/>
            </a:xfrm>
            <a:custGeom>
              <a:rect b="b" l="l" r="r" t="t"/>
              <a:pathLst>
                <a:path extrusionOk="0" h="775" w="774">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9" name="Google Shape;10189;p38"/>
            <p:cNvSpPr/>
            <p:nvPr/>
          </p:nvSpPr>
          <p:spPr>
            <a:xfrm>
              <a:off x="6850156" y="4413721"/>
              <a:ext cx="95218" cy="95218"/>
            </a:xfrm>
            <a:custGeom>
              <a:rect b="b" l="l" r="r" t="t"/>
              <a:pathLst>
                <a:path extrusionOk="0" h="775" w="775">
                  <a:moveTo>
                    <a:pt x="393" y="1"/>
                  </a:moveTo>
                  <a:cubicBezTo>
                    <a:pt x="179" y="1"/>
                    <a:pt x="0" y="180"/>
                    <a:pt x="0" y="394"/>
                  </a:cubicBezTo>
                  <a:cubicBezTo>
                    <a:pt x="0" y="608"/>
                    <a:pt x="179" y="775"/>
                    <a:pt x="393" y="775"/>
                  </a:cubicBezTo>
                  <a:cubicBezTo>
                    <a:pt x="607" y="775"/>
                    <a:pt x="774" y="608"/>
                    <a:pt x="774" y="394"/>
                  </a:cubicBezTo>
                  <a:cubicBezTo>
                    <a:pt x="774" y="180"/>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0" name="Google Shape;10190;p38"/>
            <p:cNvSpPr/>
            <p:nvPr/>
          </p:nvSpPr>
          <p:spPr>
            <a:xfrm>
              <a:off x="6693630" y="4570248"/>
              <a:ext cx="95218" cy="93744"/>
            </a:xfrm>
            <a:custGeom>
              <a:rect b="b" l="l" r="r" t="t"/>
              <a:pathLst>
                <a:path extrusionOk="0" h="763" w="775">
                  <a:moveTo>
                    <a:pt x="381" y="1"/>
                  </a:moveTo>
                  <a:cubicBezTo>
                    <a:pt x="167" y="1"/>
                    <a:pt x="0" y="168"/>
                    <a:pt x="0" y="382"/>
                  </a:cubicBezTo>
                  <a:cubicBezTo>
                    <a:pt x="0" y="596"/>
                    <a:pt x="167"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1" name="Google Shape;10191;p38"/>
            <p:cNvSpPr/>
            <p:nvPr/>
          </p:nvSpPr>
          <p:spPr>
            <a:xfrm>
              <a:off x="7008157" y="4570248"/>
              <a:ext cx="95096" cy="93744"/>
            </a:xfrm>
            <a:custGeom>
              <a:rect b="b" l="l" r="r" t="t"/>
              <a:pathLst>
                <a:path extrusionOk="0" h="763" w="774">
                  <a:moveTo>
                    <a:pt x="381" y="1"/>
                  </a:moveTo>
                  <a:cubicBezTo>
                    <a:pt x="167" y="1"/>
                    <a:pt x="0" y="168"/>
                    <a:pt x="0" y="382"/>
                  </a:cubicBezTo>
                  <a:cubicBezTo>
                    <a:pt x="0" y="596"/>
                    <a:pt x="167" y="763"/>
                    <a:pt x="381" y="763"/>
                  </a:cubicBezTo>
                  <a:cubicBezTo>
                    <a:pt x="595" y="763"/>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2" name="Google Shape;10192;p38"/>
            <p:cNvSpPr/>
            <p:nvPr/>
          </p:nvSpPr>
          <p:spPr>
            <a:xfrm>
              <a:off x="6693630" y="4257195"/>
              <a:ext cx="95218" cy="95218"/>
            </a:xfrm>
            <a:custGeom>
              <a:rect b="b" l="l" r="r" t="t"/>
              <a:pathLst>
                <a:path extrusionOk="0" h="775" w="775">
                  <a:moveTo>
                    <a:pt x="381" y="1"/>
                  </a:moveTo>
                  <a:cubicBezTo>
                    <a:pt x="167" y="1"/>
                    <a:pt x="0" y="168"/>
                    <a:pt x="0" y="382"/>
                  </a:cubicBezTo>
                  <a:cubicBezTo>
                    <a:pt x="0" y="596"/>
                    <a:pt x="167"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3" name="Google Shape;10193;p38"/>
            <p:cNvSpPr/>
            <p:nvPr/>
          </p:nvSpPr>
          <p:spPr>
            <a:xfrm>
              <a:off x="7008157" y="4257195"/>
              <a:ext cx="95096" cy="95218"/>
            </a:xfrm>
            <a:custGeom>
              <a:rect b="b" l="l" r="r" t="t"/>
              <a:pathLst>
                <a:path extrusionOk="0" h="775" w="774">
                  <a:moveTo>
                    <a:pt x="381" y="1"/>
                  </a:moveTo>
                  <a:cubicBezTo>
                    <a:pt x="167" y="1"/>
                    <a:pt x="0" y="168"/>
                    <a:pt x="0" y="382"/>
                  </a:cubicBezTo>
                  <a:cubicBezTo>
                    <a:pt x="0" y="596"/>
                    <a:pt x="167" y="775"/>
                    <a:pt x="381" y="775"/>
                  </a:cubicBezTo>
                  <a:cubicBezTo>
                    <a:pt x="595" y="775"/>
                    <a:pt x="774" y="596"/>
                    <a:pt x="774" y="382"/>
                  </a:cubicBezTo>
                  <a:cubicBezTo>
                    <a:pt x="774" y="168"/>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4" name="Google Shape;10194;p38"/>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5" name="Google Shape;10195;p38"/>
            <p:cNvSpPr/>
            <p:nvPr/>
          </p:nvSpPr>
          <p:spPr>
            <a:xfrm>
              <a:off x="6538578"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6" name="Google Shape;10196;p38"/>
            <p:cNvSpPr/>
            <p:nvPr/>
          </p:nvSpPr>
          <p:spPr>
            <a:xfrm>
              <a:off x="7164684" y="4099316"/>
              <a:ext cx="95096" cy="95218"/>
            </a:xfrm>
            <a:custGeom>
              <a:rect b="b" l="l" r="r" t="t"/>
              <a:pathLst>
                <a:path extrusionOk="0" h="775" w="774">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7" name="Google Shape;10197;p38"/>
            <p:cNvSpPr/>
            <p:nvPr/>
          </p:nvSpPr>
          <p:spPr>
            <a:xfrm>
              <a:off x="6850156" y="4099316"/>
              <a:ext cx="95218" cy="95218"/>
            </a:xfrm>
            <a:custGeom>
              <a:rect b="b" l="l" r="r" t="t"/>
              <a:pathLst>
                <a:path extrusionOk="0" h="775" w="775">
                  <a:moveTo>
                    <a:pt x="393" y="0"/>
                  </a:moveTo>
                  <a:cubicBezTo>
                    <a:pt x="179" y="0"/>
                    <a:pt x="0" y="179"/>
                    <a:pt x="0" y="393"/>
                  </a:cubicBezTo>
                  <a:cubicBezTo>
                    <a:pt x="0" y="607"/>
                    <a:pt x="179" y="774"/>
                    <a:pt x="393" y="774"/>
                  </a:cubicBezTo>
                  <a:cubicBezTo>
                    <a:pt x="607" y="774"/>
                    <a:pt x="774" y="607"/>
                    <a:pt x="774" y="393"/>
                  </a:cubicBezTo>
                  <a:cubicBezTo>
                    <a:pt x="774" y="179"/>
                    <a:pt x="607"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8" name="Google Shape;10198;p38"/>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9" name="Google Shape;10199;p38"/>
            <p:cNvSpPr/>
            <p:nvPr/>
          </p:nvSpPr>
          <p:spPr>
            <a:xfrm>
              <a:off x="7164684" y="5041302"/>
              <a:ext cx="95096" cy="95218"/>
            </a:xfrm>
            <a:custGeom>
              <a:rect b="b" l="l" r="r" t="t"/>
              <a:pathLst>
                <a:path extrusionOk="0" h="775" w="774">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0" name="Google Shape;10200;p38"/>
            <p:cNvSpPr/>
            <p:nvPr/>
          </p:nvSpPr>
          <p:spPr>
            <a:xfrm>
              <a:off x="6850156" y="5041302"/>
              <a:ext cx="95218" cy="95218"/>
            </a:xfrm>
            <a:custGeom>
              <a:rect b="b" l="l" r="r" t="t"/>
              <a:pathLst>
                <a:path extrusionOk="0" h="775" w="775">
                  <a:moveTo>
                    <a:pt x="393" y="1"/>
                  </a:moveTo>
                  <a:cubicBezTo>
                    <a:pt x="179" y="1"/>
                    <a:pt x="0" y="179"/>
                    <a:pt x="0" y="382"/>
                  </a:cubicBezTo>
                  <a:cubicBezTo>
                    <a:pt x="0" y="596"/>
                    <a:pt x="179" y="775"/>
                    <a:pt x="393" y="775"/>
                  </a:cubicBezTo>
                  <a:cubicBezTo>
                    <a:pt x="607" y="775"/>
                    <a:pt x="774" y="596"/>
                    <a:pt x="774" y="382"/>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1" name="Google Shape;10201;p38"/>
            <p:cNvSpPr/>
            <p:nvPr/>
          </p:nvSpPr>
          <p:spPr>
            <a:xfrm>
              <a:off x="6693630" y="4884775"/>
              <a:ext cx="95218" cy="95218"/>
            </a:xfrm>
            <a:custGeom>
              <a:rect b="b" l="l" r="r" t="t"/>
              <a:pathLst>
                <a:path extrusionOk="0" h="775" w="775">
                  <a:moveTo>
                    <a:pt x="381" y="1"/>
                  </a:moveTo>
                  <a:cubicBezTo>
                    <a:pt x="167" y="1"/>
                    <a:pt x="0" y="167"/>
                    <a:pt x="0" y="382"/>
                  </a:cubicBezTo>
                  <a:cubicBezTo>
                    <a:pt x="0" y="596"/>
                    <a:pt x="167"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2" name="Google Shape;10202;p38"/>
            <p:cNvSpPr/>
            <p:nvPr/>
          </p:nvSpPr>
          <p:spPr>
            <a:xfrm>
              <a:off x="7008157" y="4884775"/>
              <a:ext cx="95096" cy="95218"/>
            </a:xfrm>
            <a:custGeom>
              <a:rect b="b" l="l" r="r" t="t"/>
              <a:pathLst>
                <a:path extrusionOk="0" h="775" w="774">
                  <a:moveTo>
                    <a:pt x="381" y="1"/>
                  </a:moveTo>
                  <a:cubicBezTo>
                    <a:pt x="167" y="1"/>
                    <a:pt x="0" y="167"/>
                    <a:pt x="0" y="382"/>
                  </a:cubicBezTo>
                  <a:cubicBezTo>
                    <a:pt x="0" y="596"/>
                    <a:pt x="167" y="775"/>
                    <a:pt x="381" y="775"/>
                  </a:cubicBezTo>
                  <a:cubicBezTo>
                    <a:pt x="595" y="775"/>
                    <a:pt x="774" y="596"/>
                    <a:pt x="774" y="382"/>
                  </a:cubicBezTo>
                  <a:cubicBezTo>
                    <a:pt x="774" y="167"/>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3" name="Google Shape;10203;p38"/>
            <p:cNvSpPr/>
            <p:nvPr/>
          </p:nvSpPr>
          <p:spPr>
            <a:xfrm>
              <a:off x="6538578"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4" name="Google Shape;10204;p38"/>
            <p:cNvSpPr/>
            <p:nvPr/>
          </p:nvSpPr>
          <p:spPr>
            <a:xfrm>
              <a:off x="7164684" y="4726774"/>
              <a:ext cx="95096" cy="95218"/>
            </a:xfrm>
            <a:custGeom>
              <a:rect b="b" l="l" r="r" t="t"/>
              <a:pathLst>
                <a:path extrusionOk="0" h="775" w="774">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5" name="Google Shape;10205;p38"/>
            <p:cNvSpPr/>
            <p:nvPr/>
          </p:nvSpPr>
          <p:spPr>
            <a:xfrm>
              <a:off x="6850156" y="4726774"/>
              <a:ext cx="95218" cy="95218"/>
            </a:xfrm>
            <a:custGeom>
              <a:rect b="b" l="l" r="r" t="t"/>
              <a:pathLst>
                <a:path extrusionOk="0" h="775" w="775">
                  <a:moveTo>
                    <a:pt x="393" y="1"/>
                  </a:moveTo>
                  <a:cubicBezTo>
                    <a:pt x="179" y="1"/>
                    <a:pt x="0" y="179"/>
                    <a:pt x="0" y="394"/>
                  </a:cubicBezTo>
                  <a:cubicBezTo>
                    <a:pt x="0" y="596"/>
                    <a:pt x="179" y="775"/>
                    <a:pt x="393" y="775"/>
                  </a:cubicBezTo>
                  <a:cubicBezTo>
                    <a:pt x="607" y="775"/>
                    <a:pt x="774" y="596"/>
                    <a:pt x="774" y="394"/>
                  </a:cubicBezTo>
                  <a:cubicBezTo>
                    <a:pt x="774" y="179"/>
                    <a:pt x="607"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6" name="Google Shape;10206;p38"/>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7" name="Google Shape;10207;p38"/>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8" name="Google Shape;10208;p38"/>
            <p:cNvSpPr/>
            <p:nvPr/>
          </p:nvSpPr>
          <p:spPr>
            <a:xfrm>
              <a:off x="6222576"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9" name="Google Shape;10209;p38"/>
            <p:cNvSpPr/>
            <p:nvPr/>
          </p:nvSpPr>
          <p:spPr>
            <a:xfrm>
              <a:off x="6538578" y="3784789"/>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0" name="Google Shape;10210;p38"/>
            <p:cNvSpPr/>
            <p:nvPr/>
          </p:nvSpPr>
          <p:spPr>
            <a:xfrm>
              <a:off x="6222576" y="3784789"/>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1" name="Google Shape;10211;p38"/>
            <p:cNvSpPr/>
            <p:nvPr/>
          </p:nvSpPr>
          <p:spPr>
            <a:xfrm>
              <a:off x="6066049" y="3942790"/>
              <a:ext cx="95218" cy="95218"/>
            </a:xfrm>
            <a:custGeom>
              <a:rect b="b" l="l" r="r" t="t"/>
              <a:pathLst>
                <a:path extrusionOk="0" h="775" w="775">
                  <a:moveTo>
                    <a:pt x="393" y="0"/>
                  </a:moveTo>
                  <a:cubicBezTo>
                    <a:pt x="179" y="0"/>
                    <a:pt x="0" y="167"/>
                    <a:pt x="0" y="381"/>
                  </a:cubicBezTo>
                  <a:cubicBezTo>
                    <a:pt x="0" y="595"/>
                    <a:pt x="179" y="774"/>
                    <a:pt x="393" y="774"/>
                  </a:cubicBezTo>
                  <a:cubicBezTo>
                    <a:pt x="596" y="774"/>
                    <a:pt x="774" y="595"/>
                    <a:pt x="774" y="381"/>
                  </a:cubicBezTo>
                  <a:cubicBezTo>
                    <a:pt x="774" y="167"/>
                    <a:pt x="596"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2" name="Google Shape;10212;p38"/>
            <p:cNvSpPr/>
            <p:nvPr/>
          </p:nvSpPr>
          <p:spPr>
            <a:xfrm>
              <a:off x="6380577" y="3942790"/>
              <a:ext cx="95218" cy="95218"/>
            </a:xfrm>
            <a:custGeom>
              <a:rect b="b" l="l" r="r" t="t"/>
              <a:pathLst>
                <a:path extrusionOk="0" h="775" w="775">
                  <a:moveTo>
                    <a:pt x="381" y="0"/>
                  </a:moveTo>
                  <a:cubicBezTo>
                    <a:pt x="179" y="0"/>
                    <a:pt x="0" y="167"/>
                    <a:pt x="0" y="381"/>
                  </a:cubicBezTo>
                  <a:cubicBezTo>
                    <a:pt x="0" y="595"/>
                    <a:pt x="179" y="774"/>
                    <a:pt x="381" y="774"/>
                  </a:cubicBezTo>
                  <a:cubicBezTo>
                    <a:pt x="596" y="774"/>
                    <a:pt x="774" y="595"/>
                    <a:pt x="774" y="381"/>
                  </a:cubicBezTo>
                  <a:cubicBezTo>
                    <a:pt x="774" y="167"/>
                    <a:pt x="596"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3" name="Google Shape;10213;p38"/>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4" name="Google Shape;10214;p38"/>
            <p:cNvSpPr/>
            <p:nvPr/>
          </p:nvSpPr>
          <p:spPr>
            <a:xfrm>
              <a:off x="6222576"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5" name="Google Shape;10215;p38"/>
            <p:cNvSpPr/>
            <p:nvPr/>
          </p:nvSpPr>
          <p:spPr>
            <a:xfrm>
              <a:off x="6538578" y="4413721"/>
              <a:ext cx="93744" cy="95218"/>
            </a:xfrm>
            <a:custGeom>
              <a:rect b="b" l="l" r="r" t="t"/>
              <a:pathLst>
                <a:path extrusionOk="0" h="775" w="763">
                  <a:moveTo>
                    <a:pt x="381" y="1"/>
                  </a:moveTo>
                  <a:cubicBezTo>
                    <a:pt x="167" y="1"/>
                    <a:pt x="0" y="180"/>
                    <a:pt x="0" y="394"/>
                  </a:cubicBezTo>
                  <a:cubicBezTo>
                    <a:pt x="0" y="608"/>
                    <a:pt x="167" y="775"/>
                    <a:pt x="381" y="775"/>
                  </a:cubicBezTo>
                  <a:cubicBezTo>
                    <a:pt x="595" y="775"/>
                    <a:pt x="762" y="608"/>
                    <a:pt x="762" y="394"/>
                  </a:cubicBezTo>
                  <a:cubicBezTo>
                    <a:pt x="762" y="180"/>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6" name="Google Shape;10216;p38"/>
            <p:cNvSpPr/>
            <p:nvPr/>
          </p:nvSpPr>
          <p:spPr>
            <a:xfrm>
              <a:off x="6222576" y="4413721"/>
              <a:ext cx="95218" cy="95218"/>
            </a:xfrm>
            <a:custGeom>
              <a:rect b="b" l="l" r="r" t="t"/>
              <a:pathLst>
                <a:path extrusionOk="0" h="775" w="775">
                  <a:moveTo>
                    <a:pt x="393" y="1"/>
                  </a:moveTo>
                  <a:cubicBezTo>
                    <a:pt x="179" y="1"/>
                    <a:pt x="0" y="180"/>
                    <a:pt x="0" y="394"/>
                  </a:cubicBezTo>
                  <a:cubicBezTo>
                    <a:pt x="0" y="608"/>
                    <a:pt x="179" y="775"/>
                    <a:pt x="393" y="775"/>
                  </a:cubicBezTo>
                  <a:cubicBezTo>
                    <a:pt x="608" y="775"/>
                    <a:pt x="774" y="608"/>
                    <a:pt x="774" y="394"/>
                  </a:cubicBezTo>
                  <a:cubicBezTo>
                    <a:pt x="774" y="180"/>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7" name="Google Shape;10217;p38"/>
            <p:cNvSpPr/>
            <p:nvPr/>
          </p:nvSpPr>
          <p:spPr>
            <a:xfrm>
              <a:off x="6066049" y="4570248"/>
              <a:ext cx="95218" cy="93744"/>
            </a:xfrm>
            <a:custGeom>
              <a:rect b="b" l="l" r="r" t="t"/>
              <a:pathLst>
                <a:path extrusionOk="0" h="763" w="775">
                  <a:moveTo>
                    <a:pt x="393" y="1"/>
                  </a:moveTo>
                  <a:cubicBezTo>
                    <a:pt x="179" y="1"/>
                    <a:pt x="0" y="168"/>
                    <a:pt x="0" y="382"/>
                  </a:cubicBezTo>
                  <a:cubicBezTo>
                    <a:pt x="0" y="596"/>
                    <a:pt x="179" y="763"/>
                    <a:pt x="393" y="763"/>
                  </a:cubicBezTo>
                  <a:cubicBezTo>
                    <a:pt x="596" y="763"/>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8" name="Google Shape;10218;p38"/>
            <p:cNvSpPr/>
            <p:nvPr/>
          </p:nvSpPr>
          <p:spPr>
            <a:xfrm>
              <a:off x="6380577" y="4570248"/>
              <a:ext cx="95218" cy="93744"/>
            </a:xfrm>
            <a:custGeom>
              <a:rect b="b" l="l" r="r" t="t"/>
              <a:pathLst>
                <a:path extrusionOk="0" h="763" w="775">
                  <a:moveTo>
                    <a:pt x="381" y="1"/>
                  </a:moveTo>
                  <a:cubicBezTo>
                    <a:pt x="179" y="1"/>
                    <a:pt x="0" y="168"/>
                    <a:pt x="0" y="382"/>
                  </a:cubicBezTo>
                  <a:cubicBezTo>
                    <a:pt x="0" y="596"/>
                    <a:pt x="179" y="763"/>
                    <a:pt x="381" y="763"/>
                  </a:cubicBezTo>
                  <a:cubicBezTo>
                    <a:pt x="596" y="763"/>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9" name="Google Shape;10219;p38"/>
            <p:cNvSpPr/>
            <p:nvPr/>
          </p:nvSpPr>
          <p:spPr>
            <a:xfrm>
              <a:off x="6066049" y="4257195"/>
              <a:ext cx="95218" cy="95218"/>
            </a:xfrm>
            <a:custGeom>
              <a:rect b="b" l="l" r="r" t="t"/>
              <a:pathLst>
                <a:path extrusionOk="0" h="775" w="775">
                  <a:moveTo>
                    <a:pt x="393" y="1"/>
                  </a:moveTo>
                  <a:cubicBezTo>
                    <a:pt x="179" y="1"/>
                    <a:pt x="0" y="168"/>
                    <a:pt x="0" y="382"/>
                  </a:cubicBezTo>
                  <a:cubicBezTo>
                    <a:pt x="0" y="596"/>
                    <a:pt x="179" y="775"/>
                    <a:pt x="393" y="775"/>
                  </a:cubicBezTo>
                  <a:cubicBezTo>
                    <a:pt x="596" y="775"/>
                    <a:pt x="774" y="596"/>
                    <a:pt x="774" y="382"/>
                  </a:cubicBezTo>
                  <a:cubicBezTo>
                    <a:pt x="774" y="168"/>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0" name="Google Shape;10220;p38"/>
            <p:cNvSpPr/>
            <p:nvPr/>
          </p:nvSpPr>
          <p:spPr>
            <a:xfrm>
              <a:off x="6380577" y="4257195"/>
              <a:ext cx="95218" cy="95218"/>
            </a:xfrm>
            <a:custGeom>
              <a:rect b="b" l="l" r="r" t="t"/>
              <a:pathLst>
                <a:path extrusionOk="0" h="775" w="775">
                  <a:moveTo>
                    <a:pt x="381" y="1"/>
                  </a:moveTo>
                  <a:cubicBezTo>
                    <a:pt x="179" y="1"/>
                    <a:pt x="0" y="168"/>
                    <a:pt x="0" y="382"/>
                  </a:cubicBezTo>
                  <a:cubicBezTo>
                    <a:pt x="0" y="596"/>
                    <a:pt x="179" y="775"/>
                    <a:pt x="381" y="775"/>
                  </a:cubicBezTo>
                  <a:cubicBezTo>
                    <a:pt x="596" y="775"/>
                    <a:pt x="774" y="596"/>
                    <a:pt x="774" y="382"/>
                  </a:cubicBezTo>
                  <a:cubicBezTo>
                    <a:pt x="774" y="168"/>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1" name="Google Shape;10221;p38"/>
            <p:cNvSpPr/>
            <p:nvPr/>
          </p:nvSpPr>
          <p:spPr>
            <a:xfrm>
              <a:off x="6538578" y="4099316"/>
              <a:ext cx="93744" cy="95218"/>
            </a:xfrm>
            <a:custGeom>
              <a:rect b="b" l="l" r="r" t="t"/>
              <a:pathLst>
                <a:path extrusionOk="0" h="775" w="763">
                  <a:moveTo>
                    <a:pt x="381" y="0"/>
                  </a:moveTo>
                  <a:cubicBezTo>
                    <a:pt x="167" y="0"/>
                    <a:pt x="0" y="179"/>
                    <a:pt x="0" y="393"/>
                  </a:cubicBezTo>
                  <a:cubicBezTo>
                    <a:pt x="0" y="607"/>
                    <a:pt x="167" y="774"/>
                    <a:pt x="381" y="774"/>
                  </a:cubicBezTo>
                  <a:cubicBezTo>
                    <a:pt x="595" y="774"/>
                    <a:pt x="762" y="607"/>
                    <a:pt x="762" y="393"/>
                  </a:cubicBezTo>
                  <a:cubicBezTo>
                    <a:pt x="762" y="179"/>
                    <a:pt x="595" y="0"/>
                    <a:pt x="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2" name="Google Shape;10222;p38"/>
            <p:cNvSpPr/>
            <p:nvPr/>
          </p:nvSpPr>
          <p:spPr>
            <a:xfrm>
              <a:off x="6222576" y="4099316"/>
              <a:ext cx="95218" cy="95218"/>
            </a:xfrm>
            <a:custGeom>
              <a:rect b="b" l="l" r="r" t="t"/>
              <a:pathLst>
                <a:path extrusionOk="0" h="775" w="775">
                  <a:moveTo>
                    <a:pt x="393" y="0"/>
                  </a:moveTo>
                  <a:cubicBezTo>
                    <a:pt x="179" y="0"/>
                    <a:pt x="0" y="179"/>
                    <a:pt x="0" y="393"/>
                  </a:cubicBezTo>
                  <a:cubicBezTo>
                    <a:pt x="0" y="607"/>
                    <a:pt x="179" y="774"/>
                    <a:pt x="393" y="774"/>
                  </a:cubicBezTo>
                  <a:cubicBezTo>
                    <a:pt x="608" y="774"/>
                    <a:pt x="774" y="607"/>
                    <a:pt x="774" y="393"/>
                  </a:cubicBezTo>
                  <a:cubicBezTo>
                    <a:pt x="774" y="179"/>
                    <a:pt x="608"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3" name="Google Shape;10223;p38"/>
            <p:cNvSpPr/>
            <p:nvPr/>
          </p:nvSpPr>
          <p:spPr>
            <a:xfrm>
              <a:off x="6538578" y="5041302"/>
              <a:ext cx="93744" cy="95218"/>
            </a:xfrm>
            <a:custGeom>
              <a:rect b="b" l="l" r="r" t="t"/>
              <a:pathLst>
                <a:path extrusionOk="0" h="775" w="763">
                  <a:moveTo>
                    <a:pt x="381" y="1"/>
                  </a:moveTo>
                  <a:cubicBezTo>
                    <a:pt x="167" y="1"/>
                    <a:pt x="0" y="179"/>
                    <a:pt x="0" y="382"/>
                  </a:cubicBezTo>
                  <a:cubicBezTo>
                    <a:pt x="0" y="596"/>
                    <a:pt x="167" y="775"/>
                    <a:pt x="381" y="775"/>
                  </a:cubicBezTo>
                  <a:cubicBezTo>
                    <a:pt x="595" y="775"/>
                    <a:pt x="762" y="596"/>
                    <a:pt x="762" y="382"/>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4" name="Google Shape;10224;p38"/>
            <p:cNvSpPr/>
            <p:nvPr/>
          </p:nvSpPr>
          <p:spPr>
            <a:xfrm>
              <a:off x="6222576" y="5041302"/>
              <a:ext cx="95218" cy="95218"/>
            </a:xfrm>
            <a:custGeom>
              <a:rect b="b" l="l" r="r" t="t"/>
              <a:pathLst>
                <a:path extrusionOk="0" h="775" w="775">
                  <a:moveTo>
                    <a:pt x="393" y="1"/>
                  </a:moveTo>
                  <a:cubicBezTo>
                    <a:pt x="179" y="1"/>
                    <a:pt x="0" y="179"/>
                    <a:pt x="0" y="382"/>
                  </a:cubicBezTo>
                  <a:cubicBezTo>
                    <a:pt x="0" y="596"/>
                    <a:pt x="179" y="775"/>
                    <a:pt x="393" y="775"/>
                  </a:cubicBezTo>
                  <a:cubicBezTo>
                    <a:pt x="608" y="775"/>
                    <a:pt x="774" y="596"/>
                    <a:pt x="774" y="382"/>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5" name="Google Shape;10225;p38"/>
            <p:cNvSpPr/>
            <p:nvPr/>
          </p:nvSpPr>
          <p:spPr>
            <a:xfrm>
              <a:off x="6066049" y="4884775"/>
              <a:ext cx="95218" cy="95218"/>
            </a:xfrm>
            <a:custGeom>
              <a:rect b="b" l="l" r="r" t="t"/>
              <a:pathLst>
                <a:path extrusionOk="0" h="775" w="775">
                  <a:moveTo>
                    <a:pt x="393" y="1"/>
                  </a:moveTo>
                  <a:cubicBezTo>
                    <a:pt x="179" y="1"/>
                    <a:pt x="0" y="167"/>
                    <a:pt x="0" y="382"/>
                  </a:cubicBezTo>
                  <a:cubicBezTo>
                    <a:pt x="0" y="596"/>
                    <a:pt x="179" y="775"/>
                    <a:pt x="393" y="775"/>
                  </a:cubicBezTo>
                  <a:cubicBezTo>
                    <a:pt x="596" y="775"/>
                    <a:pt x="774" y="596"/>
                    <a:pt x="774" y="382"/>
                  </a:cubicBezTo>
                  <a:cubicBezTo>
                    <a:pt x="774" y="167"/>
                    <a:pt x="596"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6" name="Google Shape;10226;p38"/>
            <p:cNvSpPr/>
            <p:nvPr/>
          </p:nvSpPr>
          <p:spPr>
            <a:xfrm>
              <a:off x="6380577" y="4884775"/>
              <a:ext cx="95218" cy="95218"/>
            </a:xfrm>
            <a:custGeom>
              <a:rect b="b" l="l" r="r" t="t"/>
              <a:pathLst>
                <a:path extrusionOk="0" h="775" w="775">
                  <a:moveTo>
                    <a:pt x="381" y="1"/>
                  </a:moveTo>
                  <a:cubicBezTo>
                    <a:pt x="179" y="1"/>
                    <a:pt x="0" y="167"/>
                    <a:pt x="0" y="382"/>
                  </a:cubicBezTo>
                  <a:cubicBezTo>
                    <a:pt x="0" y="596"/>
                    <a:pt x="179" y="775"/>
                    <a:pt x="381" y="775"/>
                  </a:cubicBezTo>
                  <a:cubicBezTo>
                    <a:pt x="596" y="775"/>
                    <a:pt x="774" y="596"/>
                    <a:pt x="774" y="382"/>
                  </a:cubicBezTo>
                  <a:cubicBezTo>
                    <a:pt x="774" y="167"/>
                    <a:pt x="596"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7" name="Google Shape;10227;p38"/>
            <p:cNvSpPr/>
            <p:nvPr/>
          </p:nvSpPr>
          <p:spPr>
            <a:xfrm>
              <a:off x="6538578" y="4726774"/>
              <a:ext cx="93744" cy="95218"/>
            </a:xfrm>
            <a:custGeom>
              <a:rect b="b" l="l" r="r" t="t"/>
              <a:pathLst>
                <a:path extrusionOk="0" h="775" w="763">
                  <a:moveTo>
                    <a:pt x="381" y="1"/>
                  </a:moveTo>
                  <a:cubicBezTo>
                    <a:pt x="167" y="1"/>
                    <a:pt x="0" y="179"/>
                    <a:pt x="0" y="394"/>
                  </a:cubicBezTo>
                  <a:cubicBezTo>
                    <a:pt x="0" y="596"/>
                    <a:pt x="167" y="775"/>
                    <a:pt x="381" y="775"/>
                  </a:cubicBezTo>
                  <a:cubicBezTo>
                    <a:pt x="595" y="775"/>
                    <a:pt x="762" y="596"/>
                    <a:pt x="762" y="394"/>
                  </a:cubicBezTo>
                  <a:cubicBezTo>
                    <a:pt x="762" y="179"/>
                    <a:pt x="595"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8" name="Google Shape;10228;p38"/>
            <p:cNvSpPr/>
            <p:nvPr/>
          </p:nvSpPr>
          <p:spPr>
            <a:xfrm>
              <a:off x="6222576" y="4726774"/>
              <a:ext cx="95218" cy="95218"/>
            </a:xfrm>
            <a:custGeom>
              <a:rect b="b" l="l" r="r" t="t"/>
              <a:pathLst>
                <a:path extrusionOk="0" h="775" w="775">
                  <a:moveTo>
                    <a:pt x="393" y="1"/>
                  </a:moveTo>
                  <a:cubicBezTo>
                    <a:pt x="179" y="1"/>
                    <a:pt x="0" y="179"/>
                    <a:pt x="0" y="394"/>
                  </a:cubicBezTo>
                  <a:cubicBezTo>
                    <a:pt x="0" y="596"/>
                    <a:pt x="179" y="775"/>
                    <a:pt x="393" y="775"/>
                  </a:cubicBezTo>
                  <a:cubicBezTo>
                    <a:pt x="608" y="775"/>
                    <a:pt x="774" y="596"/>
                    <a:pt x="774" y="394"/>
                  </a:cubicBezTo>
                  <a:cubicBezTo>
                    <a:pt x="774" y="179"/>
                    <a:pt x="608" y="1"/>
                    <a:pt x="3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29" name="Google Shape;10229;p38"/>
          <p:cNvSpPr txBox="1"/>
          <p:nvPr>
            <p:ph type="ctrTitle"/>
          </p:nvPr>
        </p:nvSpPr>
        <p:spPr>
          <a:xfrm>
            <a:off x="2672850" y="2115475"/>
            <a:ext cx="3798300" cy="91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230" name="Google Shape;10230;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2"/>
        </a:solidFill>
      </p:bgPr>
    </p:bg>
    <p:spTree>
      <p:nvGrpSpPr>
        <p:cNvPr id="3212" name="Shape 3212"/>
        <p:cNvGrpSpPr/>
        <p:nvPr/>
      </p:nvGrpSpPr>
      <p:grpSpPr>
        <a:xfrm>
          <a:off x="0" y="0"/>
          <a:ext cx="0" cy="0"/>
          <a:chOff x="0" y="0"/>
          <a:chExt cx="0" cy="0"/>
        </a:xfrm>
      </p:grpSpPr>
      <p:grpSp>
        <p:nvGrpSpPr>
          <p:cNvPr id="3213" name="Google Shape;3213;p5"/>
          <p:cNvGrpSpPr/>
          <p:nvPr/>
        </p:nvGrpSpPr>
        <p:grpSpPr>
          <a:xfrm>
            <a:off x="0" y="-28624"/>
            <a:ext cx="9144039" cy="4318075"/>
            <a:chOff x="0" y="-28624"/>
            <a:chExt cx="9144039" cy="4318075"/>
          </a:xfrm>
        </p:grpSpPr>
        <p:sp>
          <p:nvSpPr>
            <p:cNvPr id="3214" name="Google Shape;3214;p5"/>
            <p:cNvSpPr/>
            <p:nvPr/>
          </p:nvSpPr>
          <p:spPr>
            <a:xfrm>
              <a:off x="0" y="400206"/>
              <a:ext cx="4571109" cy="3889244"/>
            </a:xfrm>
            <a:custGeom>
              <a:rect b="b" l="l" r="r" t="t"/>
              <a:pathLst>
                <a:path extrusionOk="0" h="51614" w="60663">
                  <a:moveTo>
                    <a:pt x="1" y="0"/>
                  </a:moveTo>
                  <a:lnTo>
                    <a:pt x="1" y="9978"/>
                  </a:lnTo>
                  <a:lnTo>
                    <a:pt x="60663" y="51614"/>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5"/>
            <p:cNvSpPr/>
            <p:nvPr/>
          </p:nvSpPr>
          <p:spPr>
            <a:xfrm>
              <a:off x="4571122" y="-28624"/>
              <a:ext cx="4572917" cy="4318075"/>
            </a:xfrm>
            <a:custGeom>
              <a:rect b="b" l="l" r="r" t="t"/>
              <a:pathLst>
                <a:path extrusionOk="0" h="57305" w="60687">
                  <a:moveTo>
                    <a:pt x="54638" y="0"/>
                  </a:moveTo>
                  <a:lnTo>
                    <a:pt x="0" y="57305"/>
                  </a:lnTo>
                  <a:lnTo>
                    <a:pt x="60686" y="5691"/>
                  </a:lnTo>
                  <a:lnTo>
                    <a:pt x="6068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6" name="Google Shape;3216;p5"/>
          <p:cNvSpPr txBox="1"/>
          <p:nvPr>
            <p:ph type="title"/>
          </p:nvPr>
        </p:nvSpPr>
        <p:spPr>
          <a:xfrm>
            <a:off x="1349100" y="540000"/>
            <a:ext cx="6445800" cy="477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17" name="Google Shape;3217;p5"/>
          <p:cNvSpPr txBox="1"/>
          <p:nvPr>
            <p:ph idx="1" type="body"/>
          </p:nvPr>
        </p:nvSpPr>
        <p:spPr>
          <a:xfrm>
            <a:off x="1076400" y="962025"/>
            <a:ext cx="6991200" cy="35910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rgbClr val="162130"/>
              </a:buClr>
              <a:buSzPts val="1200"/>
              <a:buChar char="●"/>
              <a:defRPr sz="1200">
                <a:solidFill>
                  <a:srgbClr val="162130"/>
                </a:solidFill>
              </a:defRPr>
            </a:lvl1pPr>
            <a:lvl2pPr indent="-304800" lvl="1" marL="914400">
              <a:lnSpc>
                <a:spcPct val="100000"/>
              </a:lnSpc>
              <a:spcBef>
                <a:spcPts val="1600"/>
              </a:spcBef>
              <a:spcAft>
                <a:spcPts val="0"/>
              </a:spcAft>
              <a:buClr>
                <a:srgbClr val="162130"/>
              </a:buClr>
              <a:buSzPts val="1200"/>
              <a:buChar char="○"/>
              <a:defRPr sz="1200">
                <a:solidFill>
                  <a:srgbClr val="162130"/>
                </a:solidFill>
              </a:defRPr>
            </a:lvl2pPr>
            <a:lvl3pPr indent="-304800" lvl="2" marL="1371600">
              <a:lnSpc>
                <a:spcPct val="100000"/>
              </a:lnSpc>
              <a:spcBef>
                <a:spcPts val="1600"/>
              </a:spcBef>
              <a:spcAft>
                <a:spcPts val="0"/>
              </a:spcAft>
              <a:buClr>
                <a:srgbClr val="162130"/>
              </a:buClr>
              <a:buSzPts val="1200"/>
              <a:buChar char="■"/>
              <a:defRPr sz="1200">
                <a:solidFill>
                  <a:srgbClr val="162130"/>
                </a:solidFill>
              </a:defRPr>
            </a:lvl3pPr>
            <a:lvl4pPr indent="-304800" lvl="3" marL="1828800">
              <a:lnSpc>
                <a:spcPct val="100000"/>
              </a:lnSpc>
              <a:spcBef>
                <a:spcPts val="1600"/>
              </a:spcBef>
              <a:spcAft>
                <a:spcPts val="0"/>
              </a:spcAft>
              <a:buClr>
                <a:srgbClr val="162130"/>
              </a:buClr>
              <a:buSzPts val="1200"/>
              <a:buChar char="●"/>
              <a:defRPr sz="1200">
                <a:solidFill>
                  <a:srgbClr val="162130"/>
                </a:solidFill>
              </a:defRPr>
            </a:lvl4pPr>
            <a:lvl5pPr indent="-304800" lvl="4" marL="2286000">
              <a:lnSpc>
                <a:spcPct val="100000"/>
              </a:lnSpc>
              <a:spcBef>
                <a:spcPts val="1600"/>
              </a:spcBef>
              <a:spcAft>
                <a:spcPts val="0"/>
              </a:spcAft>
              <a:buClr>
                <a:srgbClr val="162130"/>
              </a:buClr>
              <a:buSzPts val="1200"/>
              <a:buChar char="○"/>
              <a:defRPr sz="1200">
                <a:solidFill>
                  <a:srgbClr val="162130"/>
                </a:solidFill>
              </a:defRPr>
            </a:lvl5pPr>
            <a:lvl6pPr indent="-304800" lvl="5" marL="2743200">
              <a:lnSpc>
                <a:spcPct val="100000"/>
              </a:lnSpc>
              <a:spcBef>
                <a:spcPts val="1600"/>
              </a:spcBef>
              <a:spcAft>
                <a:spcPts val="0"/>
              </a:spcAft>
              <a:buClr>
                <a:srgbClr val="162130"/>
              </a:buClr>
              <a:buSzPts val="1200"/>
              <a:buChar char="■"/>
              <a:defRPr sz="1200">
                <a:solidFill>
                  <a:srgbClr val="162130"/>
                </a:solidFill>
              </a:defRPr>
            </a:lvl6pPr>
            <a:lvl7pPr indent="-304800" lvl="6" marL="3200400">
              <a:lnSpc>
                <a:spcPct val="100000"/>
              </a:lnSpc>
              <a:spcBef>
                <a:spcPts val="1600"/>
              </a:spcBef>
              <a:spcAft>
                <a:spcPts val="0"/>
              </a:spcAft>
              <a:buClr>
                <a:srgbClr val="162130"/>
              </a:buClr>
              <a:buSzPts val="1200"/>
              <a:buChar char="●"/>
              <a:defRPr sz="1200">
                <a:solidFill>
                  <a:srgbClr val="162130"/>
                </a:solidFill>
              </a:defRPr>
            </a:lvl7pPr>
            <a:lvl8pPr indent="-304800" lvl="7" marL="3657600">
              <a:lnSpc>
                <a:spcPct val="100000"/>
              </a:lnSpc>
              <a:spcBef>
                <a:spcPts val="1600"/>
              </a:spcBef>
              <a:spcAft>
                <a:spcPts val="0"/>
              </a:spcAft>
              <a:buClr>
                <a:srgbClr val="162130"/>
              </a:buClr>
              <a:buSzPts val="1200"/>
              <a:buChar char="○"/>
              <a:defRPr sz="1200">
                <a:solidFill>
                  <a:srgbClr val="162130"/>
                </a:solidFill>
              </a:defRPr>
            </a:lvl8pPr>
            <a:lvl9pPr indent="-304800" lvl="8" marL="4114800">
              <a:lnSpc>
                <a:spcPct val="100000"/>
              </a:lnSpc>
              <a:spcBef>
                <a:spcPts val="1600"/>
              </a:spcBef>
              <a:spcAft>
                <a:spcPts val="1600"/>
              </a:spcAft>
              <a:buClr>
                <a:srgbClr val="162130"/>
              </a:buClr>
              <a:buSzPts val="1200"/>
              <a:buChar char="■"/>
              <a:defRPr sz="1200">
                <a:solidFill>
                  <a:srgbClr val="162130"/>
                </a:solidFill>
              </a:defRPr>
            </a:lvl9pPr>
          </a:lstStyle>
          <a:p/>
        </p:txBody>
      </p:sp>
      <p:sp>
        <p:nvSpPr>
          <p:cNvPr id="3218" name="Google Shape;3218;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rgbClr val="162130"/>
                </a:solidFill>
              </a:defRPr>
            </a:lvl1pPr>
            <a:lvl2pPr lvl="1">
              <a:buNone/>
              <a:defRPr>
                <a:solidFill>
                  <a:srgbClr val="162130"/>
                </a:solidFill>
              </a:defRPr>
            </a:lvl2pPr>
            <a:lvl3pPr lvl="2">
              <a:buNone/>
              <a:defRPr>
                <a:solidFill>
                  <a:srgbClr val="162130"/>
                </a:solidFill>
              </a:defRPr>
            </a:lvl3pPr>
            <a:lvl4pPr lvl="3">
              <a:buNone/>
              <a:defRPr>
                <a:solidFill>
                  <a:srgbClr val="162130"/>
                </a:solidFill>
              </a:defRPr>
            </a:lvl4pPr>
            <a:lvl5pPr lvl="4">
              <a:buNone/>
              <a:defRPr>
                <a:solidFill>
                  <a:srgbClr val="162130"/>
                </a:solidFill>
              </a:defRPr>
            </a:lvl5pPr>
            <a:lvl6pPr lvl="5">
              <a:buNone/>
              <a:defRPr>
                <a:solidFill>
                  <a:srgbClr val="162130"/>
                </a:solidFill>
              </a:defRPr>
            </a:lvl6pPr>
            <a:lvl7pPr lvl="6">
              <a:buNone/>
              <a:defRPr>
                <a:solidFill>
                  <a:srgbClr val="162130"/>
                </a:solidFill>
              </a:defRPr>
            </a:lvl7pPr>
            <a:lvl8pPr lvl="7">
              <a:buNone/>
              <a:defRPr>
                <a:solidFill>
                  <a:srgbClr val="162130"/>
                </a:solidFill>
              </a:defRPr>
            </a:lvl8pPr>
            <a:lvl9pPr lvl="8">
              <a:buNone/>
              <a:defRPr>
                <a:solidFill>
                  <a:srgbClr val="16213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2"/>
        </a:solidFill>
      </p:bgPr>
    </p:bg>
    <p:spTree>
      <p:nvGrpSpPr>
        <p:cNvPr id="3219" name="Shape 3219"/>
        <p:cNvGrpSpPr/>
        <p:nvPr/>
      </p:nvGrpSpPr>
      <p:grpSpPr>
        <a:xfrm>
          <a:off x="0" y="0"/>
          <a:ext cx="0" cy="0"/>
          <a:chOff x="0" y="0"/>
          <a:chExt cx="0" cy="0"/>
        </a:xfrm>
      </p:grpSpPr>
      <p:grpSp>
        <p:nvGrpSpPr>
          <p:cNvPr id="3220" name="Google Shape;3220;p6"/>
          <p:cNvGrpSpPr/>
          <p:nvPr/>
        </p:nvGrpSpPr>
        <p:grpSpPr>
          <a:xfrm>
            <a:off x="-613" y="32"/>
            <a:ext cx="9162959" cy="5162845"/>
            <a:chOff x="14670875" y="846675"/>
            <a:chExt cx="7166400" cy="3385250"/>
          </a:xfrm>
        </p:grpSpPr>
        <p:sp>
          <p:nvSpPr>
            <p:cNvPr id="3221" name="Google Shape;3221;p6"/>
            <p:cNvSpPr/>
            <p:nvPr/>
          </p:nvSpPr>
          <p:spPr>
            <a:xfrm>
              <a:off x="14670875" y="1183900"/>
              <a:ext cx="3582900" cy="3048025"/>
            </a:xfrm>
            <a:custGeom>
              <a:rect b="b" l="l" r="r" t="t"/>
              <a:pathLst>
                <a:path extrusionOk="0" h="121921" w="143316">
                  <a:moveTo>
                    <a:pt x="0" y="1"/>
                  </a:moveTo>
                  <a:lnTo>
                    <a:pt x="0" y="23539"/>
                  </a:lnTo>
                  <a:lnTo>
                    <a:pt x="143316" y="121920"/>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6"/>
            <p:cNvSpPr/>
            <p:nvPr/>
          </p:nvSpPr>
          <p:spPr>
            <a:xfrm>
              <a:off x="14670875" y="3132050"/>
              <a:ext cx="3582900" cy="1099875"/>
            </a:xfrm>
            <a:custGeom>
              <a:rect b="b" l="l" r="r" t="t"/>
              <a:pathLst>
                <a:path extrusionOk="0" h="43995" w="143316">
                  <a:moveTo>
                    <a:pt x="0" y="1"/>
                  </a:moveTo>
                  <a:lnTo>
                    <a:pt x="0" y="15205"/>
                  </a:lnTo>
                  <a:lnTo>
                    <a:pt x="143316" y="43994"/>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6"/>
            <p:cNvSpPr/>
            <p:nvPr/>
          </p:nvSpPr>
          <p:spPr>
            <a:xfrm>
              <a:off x="18253750" y="2724575"/>
              <a:ext cx="3583525" cy="1507350"/>
            </a:xfrm>
            <a:custGeom>
              <a:rect b="b" l="l" r="r" t="t"/>
              <a:pathLst>
                <a:path extrusionOk="0" h="60294" w="143341">
                  <a:moveTo>
                    <a:pt x="143340" y="0"/>
                  </a:moveTo>
                  <a:lnTo>
                    <a:pt x="1" y="60293"/>
                  </a:lnTo>
                  <a:lnTo>
                    <a:pt x="143340" y="1630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6"/>
            <p:cNvSpPr/>
            <p:nvPr/>
          </p:nvSpPr>
          <p:spPr>
            <a:xfrm>
              <a:off x="16185050" y="846675"/>
              <a:ext cx="2068725" cy="3385250"/>
            </a:xfrm>
            <a:custGeom>
              <a:rect b="b" l="l" r="r" t="t"/>
              <a:pathLst>
                <a:path extrusionOk="0" h="135410" w="82749">
                  <a:moveTo>
                    <a:pt x="0" y="0"/>
                  </a:moveTo>
                  <a:lnTo>
                    <a:pt x="82749" y="135409"/>
                  </a:lnTo>
                  <a:lnTo>
                    <a:pt x="189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6"/>
            <p:cNvSpPr/>
            <p:nvPr/>
          </p:nvSpPr>
          <p:spPr>
            <a:xfrm>
              <a:off x="17877225" y="846675"/>
              <a:ext cx="376550" cy="3385250"/>
            </a:xfrm>
            <a:custGeom>
              <a:rect b="b" l="l" r="r" t="t"/>
              <a:pathLst>
                <a:path extrusionOk="0" h="135410" w="15062">
                  <a:moveTo>
                    <a:pt x="0" y="0"/>
                  </a:moveTo>
                  <a:lnTo>
                    <a:pt x="15062" y="135409"/>
                  </a:lnTo>
                  <a:lnTo>
                    <a:pt x="150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6"/>
            <p:cNvSpPr/>
            <p:nvPr/>
          </p:nvSpPr>
          <p:spPr>
            <a:xfrm>
              <a:off x="18253750" y="846675"/>
              <a:ext cx="1595475" cy="3385250"/>
            </a:xfrm>
            <a:custGeom>
              <a:rect b="b" l="l" r="r" t="t"/>
              <a:pathLst>
                <a:path extrusionOk="0" h="135410" w="63819">
                  <a:moveTo>
                    <a:pt x="46566" y="0"/>
                  </a:moveTo>
                  <a:lnTo>
                    <a:pt x="1" y="135409"/>
                  </a:lnTo>
                  <a:lnTo>
                    <a:pt x="638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6"/>
            <p:cNvSpPr/>
            <p:nvPr/>
          </p:nvSpPr>
          <p:spPr>
            <a:xfrm>
              <a:off x="18253750" y="846675"/>
              <a:ext cx="3583525" cy="3385250"/>
            </a:xfrm>
            <a:custGeom>
              <a:rect b="b" l="l" r="r" t="t"/>
              <a:pathLst>
                <a:path extrusionOk="0" h="135410" w="143341">
                  <a:moveTo>
                    <a:pt x="129053" y="0"/>
                  </a:moveTo>
                  <a:lnTo>
                    <a:pt x="1" y="135409"/>
                  </a:lnTo>
                  <a:lnTo>
                    <a:pt x="143340" y="1349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6"/>
            <p:cNvSpPr/>
            <p:nvPr/>
          </p:nvSpPr>
          <p:spPr>
            <a:xfrm>
              <a:off x="14670875" y="3876200"/>
              <a:ext cx="3582900" cy="355725"/>
            </a:xfrm>
            <a:custGeom>
              <a:rect b="b" l="l" r="r" t="t"/>
              <a:pathLst>
                <a:path extrusionOk="0" h="14229" w="143316">
                  <a:moveTo>
                    <a:pt x="0" y="1"/>
                  </a:moveTo>
                  <a:lnTo>
                    <a:pt x="0" y="14228"/>
                  </a:lnTo>
                  <a:lnTo>
                    <a:pt x="143316" y="1422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6"/>
            <p:cNvSpPr/>
            <p:nvPr/>
          </p:nvSpPr>
          <p:spPr>
            <a:xfrm>
              <a:off x="14670875" y="2277200"/>
              <a:ext cx="3582900" cy="1954725"/>
            </a:xfrm>
            <a:custGeom>
              <a:rect b="b" l="l" r="r" t="t"/>
              <a:pathLst>
                <a:path extrusionOk="0" h="78189" w="143316">
                  <a:moveTo>
                    <a:pt x="0" y="0"/>
                  </a:moveTo>
                  <a:lnTo>
                    <a:pt x="0" y="17895"/>
                  </a:lnTo>
                  <a:lnTo>
                    <a:pt x="143316" y="78188"/>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6"/>
            <p:cNvSpPr/>
            <p:nvPr/>
          </p:nvSpPr>
          <p:spPr>
            <a:xfrm>
              <a:off x="15027450" y="846675"/>
              <a:ext cx="3226325" cy="3385250"/>
            </a:xfrm>
            <a:custGeom>
              <a:rect b="b" l="l" r="r" t="t"/>
              <a:pathLst>
                <a:path extrusionOk="0" h="135410" w="129053">
                  <a:moveTo>
                    <a:pt x="1" y="0"/>
                  </a:moveTo>
                  <a:lnTo>
                    <a:pt x="129053" y="135409"/>
                  </a:lnTo>
                  <a:lnTo>
                    <a:pt x="129053" y="135409"/>
                  </a:lnTo>
                  <a:lnTo>
                    <a:pt x="249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6"/>
            <p:cNvSpPr/>
            <p:nvPr/>
          </p:nvSpPr>
          <p:spPr>
            <a:xfrm>
              <a:off x="17089625" y="846675"/>
              <a:ext cx="1164150" cy="3385250"/>
            </a:xfrm>
            <a:custGeom>
              <a:rect b="b" l="l" r="r" t="t"/>
              <a:pathLst>
                <a:path extrusionOk="0" h="135410" w="46566">
                  <a:moveTo>
                    <a:pt x="0" y="0"/>
                  </a:moveTo>
                  <a:lnTo>
                    <a:pt x="46566" y="135409"/>
                  </a:lnTo>
                  <a:lnTo>
                    <a:pt x="160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6"/>
            <p:cNvSpPr/>
            <p:nvPr/>
          </p:nvSpPr>
          <p:spPr>
            <a:xfrm>
              <a:off x="18253750" y="846675"/>
              <a:ext cx="761725" cy="3385250"/>
            </a:xfrm>
            <a:custGeom>
              <a:rect b="b" l="l" r="r" t="t"/>
              <a:pathLst>
                <a:path extrusionOk="0" h="135410" w="30469">
                  <a:moveTo>
                    <a:pt x="15062" y="0"/>
                  </a:moveTo>
                  <a:lnTo>
                    <a:pt x="1" y="135409"/>
                  </a:lnTo>
                  <a:lnTo>
                    <a:pt x="304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6"/>
            <p:cNvSpPr/>
            <p:nvPr/>
          </p:nvSpPr>
          <p:spPr>
            <a:xfrm>
              <a:off x="18253750" y="846675"/>
              <a:ext cx="2603325" cy="3385250"/>
            </a:xfrm>
            <a:custGeom>
              <a:rect b="b" l="l" r="r" t="t"/>
              <a:pathLst>
                <a:path extrusionOk="0" h="135410" w="104133">
                  <a:moveTo>
                    <a:pt x="82749" y="0"/>
                  </a:moveTo>
                  <a:lnTo>
                    <a:pt x="1" y="135409"/>
                  </a:lnTo>
                  <a:lnTo>
                    <a:pt x="1041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6"/>
            <p:cNvSpPr/>
            <p:nvPr/>
          </p:nvSpPr>
          <p:spPr>
            <a:xfrm>
              <a:off x="18253750" y="1772375"/>
              <a:ext cx="3583525" cy="2459550"/>
            </a:xfrm>
            <a:custGeom>
              <a:rect b="b" l="l" r="r" t="t"/>
              <a:pathLst>
                <a:path extrusionOk="0" h="98382" w="143341">
                  <a:moveTo>
                    <a:pt x="143340" y="0"/>
                  </a:moveTo>
                  <a:lnTo>
                    <a:pt x="1" y="98381"/>
                  </a:lnTo>
                  <a:lnTo>
                    <a:pt x="143340" y="20193"/>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6"/>
            <p:cNvSpPr/>
            <p:nvPr/>
          </p:nvSpPr>
          <p:spPr>
            <a:xfrm>
              <a:off x="18253750" y="3512175"/>
              <a:ext cx="3583525" cy="719750"/>
            </a:xfrm>
            <a:custGeom>
              <a:rect b="b" l="l" r="r" t="t"/>
              <a:pathLst>
                <a:path extrusionOk="0" h="28790" w="143341">
                  <a:moveTo>
                    <a:pt x="143340" y="0"/>
                  </a:moveTo>
                  <a:lnTo>
                    <a:pt x="1" y="28789"/>
                  </a:lnTo>
                  <a:lnTo>
                    <a:pt x="143340" y="14562"/>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36" name="Google Shape;3236;p6"/>
          <p:cNvSpPr txBox="1"/>
          <p:nvPr>
            <p:ph idx="1" type="subTitle"/>
          </p:nvPr>
        </p:nvSpPr>
        <p:spPr>
          <a:xfrm>
            <a:off x="1674450" y="2238375"/>
            <a:ext cx="2247900" cy="3240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2000">
                <a:solidFill>
                  <a:schemeClr val="accent1"/>
                </a:solidFill>
                <a:latin typeface="Slackey"/>
                <a:ea typeface="Slackey"/>
                <a:cs typeface="Slackey"/>
                <a:sym typeface="Slackey"/>
              </a:defRPr>
            </a:lvl1pPr>
            <a:lvl2pPr lvl="1" algn="ctr">
              <a:spcBef>
                <a:spcPts val="1600"/>
              </a:spcBef>
              <a:spcAft>
                <a:spcPts val="0"/>
              </a:spcAft>
              <a:buNone/>
              <a:defRPr>
                <a:solidFill>
                  <a:schemeClr val="accent1"/>
                </a:solidFill>
                <a:latin typeface="Slackey"/>
                <a:ea typeface="Slackey"/>
                <a:cs typeface="Slackey"/>
                <a:sym typeface="Slackey"/>
              </a:defRPr>
            </a:lvl2pPr>
            <a:lvl3pPr lvl="2" algn="ctr">
              <a:spcBef>
                <a:spcPts val="1600"/>
              </a:spcBef>
              <a:spcAft>
                <a:spcPts val="0"/>
              </a:spcAft>
              <a:buNone/>
              <a:defRPr>
                <a:solidFill>
                  <a:schemeClr val="accent1"/>
                </a:solidFill>
                <a:latin typeface="Slackey"/>
                <a:ea typeface="Slackey"/>
                <a:cs typeface="Slackey"/>
                <a:sym typeface="Slackey"/>
              </a:defRPr>
            </a:lvl3pPr>
            <a:lvl4pPr lvl="3" algn="ctr">
              <a:spcBef>
                <a:spcPts val="1600"/>
              </a:spcBef>
              <a:spcAft>
                <a:spcPts val="0"/>
              </a:spcAft>
              <a:buNone/>
              <a:defRPr>
                <a:solidFill>
                  <a:schemeClr val="accent1"/>
                </a:solidFill>
                <a:latin typeface="Slackey"/>
                <a:ea typeface="Slackey"/>
                <a:cs typeface="Slackey"/>
                <a:sym typeface="Slackey"/>
              </a:defRPr>
            </a:lvl4pPr>
            <a:lvl5pPr lvl="4" algn="ctr">
              <a:spcBef>
                <a:spcPts val="1600"/>
              </a:spcBef>
              <a:spcAft>
                <a:spcPts val="0"/>
              </a:spcAft>
              <a:buNone/>
              <a:defRPr>
                <a:solidFill>
                  <a:schemeClr val="accent1"/>
                </a:solidFill>
                <a:latin typeface="Slackey"/>
                <a:ea typeface="Slackey"/>
                <a:cs typeface="Slackey"/>
                <a:sym typeface="Slackey"/>
              </a:defRPr>
            </a:lvl5pPr>
            <a:lvl6pPr lvl="5" algn="ctr">
              <a:spcBef>
                <a:spcPts val="1600"/>
              </a:spcBef>
              <a:spcAft>
                <a:spcPts val="0"/>
              </a:spcAft>
              <a:buNone/>
              <a:defRPr>
                <a:solidFill>
                  <a:schemeClr val="accent1"/>
                </a:solidFill>
                <a:latin typeface="Slackey"/>
                <a:ea typeface="Slackey"/>
                <a:cs typeface="Slackey"/>
                <a:sym typeface="Slackey"/>
              </a:defRPr>
            </a:lvl6pPr>
            <a:lvl7pPr lvl="6" algn="ctr">
              <a:spcBef>
                <a:spcPts val="1600"/>
              </a:spcBef>
              <a:spcAft>
                <a:spcPts val="0"/>
              </a:spcAft>
              <a:buNone/>
              <a:defRPr>
                <a:solidFill>
                  <a:schemeClr val="accent1"/>
                </a:solidFill>
                <a:latin typeface="Slackey"/>
                <a:ea typeface="Slackey"/>
                <a:cs typeface="Slackey"/>
                <a:sym typeface="Slackey"/>
              </a:defRPr>
            </a:lvl7pPr>
            <a:lvl8pPr lvl="7" algn="ctr">
              <a:spcBef>
                <a:spcPts val="1600"/>
              </a:spcBef>
              <a:spcAft>
                <a:spcPts val="0"/>
              </a:spcAft>
              <a:buNone/>
              <a:defRPr>
                <a:solidFill>
                  <a:schemeClr val="accent1"/>
                </a:solidFill>
                <a:latin typeface="Slackey"/>
                <a:ea typeface="Slackey"/>
                <a:cs typeface="Slackey"/>
                <a:sym typeface="Slackey"/>
              </a:defRPr>
            </a:lvl8pPr>
            <a:lvl9pPr lvl="8" algn="ctr">
              <a:spcBef>
                <a:spcPts val="1600"/>
              </a:spcBef>
              <a:spcAft>
                <a:spcPts val="1600"/>
              </a:spcAft>
              <a:buNone/>
              <a:defRPr>
                <a:solidFill>
                  <a:schemeClr val="accent1"/>
                </a:solidFill>
                <a:latin typeface="Slackey"/>
                <a:ea typeface="Slackey"/>
                <a:cs typeface="Slackey"/>
                <a:sym typeface="Slackey"/>
              </a:defRPr>
            </a:lvl9pPr>
          </a:lstStyle>
          <a:p/>
        </p:txBody>
      </p:sp>
      <p:sp>
        <p:nvSpPr>
          <p:cNvPr id="3237" name="Google Shape;3237;p6"/>
          <p:cNvSpPr txBox="1"/>
          <p:nvPr>
            <p:ph idx="2" type="subTitle"/>
          </p:nvPr>
        </p:nvSpPr>
        <p:spPr>
          <a:xfrm>
            <a:off x="1674450" y="2647950"/>
            <a:ext cx="2247900" cy="138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3238" name="Google Shape;3238;p6"/>
          <p:cNvSpPr txBox="1"/>
          <p:nvPr>
            <p:ph idx="3" type="subTitle"/>
          </p:nvPr>
        </p:nvSpPr>
        <p:spPr>
          <a:xfrm>
            <a:off x="5221650" y="2238375"/>
            <a:ext cx="2247900" cy="32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000">
                <a:solidFill>
                  <a:schemeClr val="accent1"/>
                </a:solidFill>
                <a:latin typeface="Slackey"/>
                <a:ea typeface="Slackey"/>
                <a:cs typeface="Slackey"/>
                <a:sym typeface="Slackey"/>
              </a:defRPr>
            </a:lvl1pPr>
            <a:lvl2pPr lvl="1" rtl="0" algn="ctr">
              <a:spcBef>
                <a:spcPts val="1600"/>
              </a:spcBef>
              <a:spcAft>
                <a:spcPts val="0"/>
              </a:spcAft>
              <a:buNone/>
              <a:defRPr>
                <a:solidFill>
                  <a:schemeClr val="accent1"/>
                </a:solidFill>
                <a:latin typeface="Slackey"/>
                <a:ea typeface="Slackey"/>
                <a:cs typeface="Slackey"/>
                <a:sym typeface="Slackey"/>
              </a:defRPr>
            </a:lvl2pPr>
            <a:lvl3pPr lvl="2" rtl="0" algn="ctr">
              <a:spcBef>
                <a:spcPts val="1600"/>
              </a:spcBef>
              <a:spcAft>
                <a:spcPts val="0"/>
              </a:spcAft>
              <a:buNone/>
              <a:defRPr>
                <a:solidFill>
                  <a:schemeClr val="accent1"/>
                </a:solidFill>
                <a:latin typeface="Slackey"/>
                <a:ea typeface="Slackey"/>
                <a:cs typeface="Slackey"/>
                <a:sym typeface="Slackey"/>
              </a:defRPr>
            </a:lvl3pPr>
            <a:lvl4pPr lvl="3" rtl="0" algn="ctr">
              <a:spcBef>
                <a:spcPts val="1600"/>
              </a:spcBef>
              <a:spcAft>
                <a:spcPts val="0"/>
              </a:spcAft>
              <a:buNone/>
              <a:defRPr>
                <a:solidFill>
                  <a:schemeClr val="accent1"/>
                </a:solidFill>
                <a:latin typeface="Slackey"/>
                <a:ea typeface="Slackey"/>
                <a:cs typeface="Slackey"/>
                <a:sym typeface="Slackey"/>
              </a:defRPr>
            </a:lvl4pPr>
            <a:lvl5pPr lvl="4" rtl="0" algn="ctr">
              <a:spcBef>
                <a:spcPts val="1600"/>
              </a:spcBef>
              <a:spcAft>
                <a:spcPts val="0"/>
              </a:spcAft>
              <a:buNone/>
              <a:defRPr>
                <a:solidFill>
                  <a:schemeClr val="accent1"/>
                </a:solidFill>
                <a:latin typeface="Slackey"/>
                <a:ea typeface="Slackey"/>
                <a:cs typeface="Slackey"/>
                <a:sym typeface="Slackey"/>
              </a:defRPr>
            </a:lvl5pPr>
            <a:lvl6pPr lvl="5" rtl="0" algn="ctr">
              <a:spcBef>
                <a:spcPts val="1600"/>
              </a:spcBef>
              <a:spcAft>
                <a:spcPts val="0"/>
              </a:spcAft>
              <a:buNone/>
              <a:defRPr>
                <a:solidFill>
                  <a:schemeClr val="accent1"/>
                </a:solidFill>
                <a:latin typeface="Slackey"/>
                <a:ea typeface="Slackey"/>
                <a:cs typeface="Slackey"/>
                <a:sym typeface="Slackey"/>
              </a:defRPr>
            </a:lvl6pPr>
            <a:lvl7pPr lvl="6" rtl="0" algn="ctr">
              <a:spcBef>
                <a:spcPts val="1600"/>
              </a:spcBef>
              <a:spcAft>
                <a:spcPts val="0"/>
              </a:spcAft>
              <a:buNone/>
              <a:defRPr>
                <a:solidFill>
                  <a:schemeClr val="accent1"/>
                </a:solidFill>
                <a:latin typeface="Slackey"/>
                <a:ea typeface="Slackey"/>
                <a:cs typeface="Slackey"/>
                <a:sym typeface="Slackey"/>
              </a:defRPr>
            </a:lvl7pPr>
            <a:lvl8pPr lvl="7" rtl="0" algn="ctr">
              <a:spcBef>
                <a:spcPts val="1600"/>
              </a:spcBef>
              <a:spcAft>
                <a:spcPts val="0"/>
              </a:spcAft>
              <a:buNone/>
              <a:defRPr>
                <a:solidFill>
                  <a:schemeClr val="accent1"/>
                </a:solidFill>
                <a:latin typeface="Slackey"/>
                <a:ea typeface="Slackey"/>
                <a:cs typeface="Slackey"/>
                <a:sym typeface="Slackey"/>
              </a:defRPr>
            </a:lvl8pPr>
            <a:lvl9pPr lvl="8" rtl="0" algn="ctr">
              <a:spcBef>
                <a:spcPts val="1600"/>
              </a:spcBef>
              <a:spcAft>
                <a:spcPts val="1600"/>
              </a:spcAft>
              <a:buNone/>
              <a:defRPr>
                <a:solidFill>
                  <a:schemeClr val="accent1"/>
                </a:solidFill>
                <a:latin typeface="Slackey"/>
                <a:ea typeface="Slackey"/>
                <a:cs typeface="Slackey"/>
                <a:sym typeface="Slackey"/>
              </a:defRPr>
            </a:lvl9pPr>
          </a:lstStyle>
          <a:p/>
        </p:txBody>
      </p:sp>
      <p:sp>
        <p:nvSpPr>
          <p:cNvPr id="3239" name="Google Shape;3239;p6"/>
          <p:cNvSpPr txBox="1"/>
          <p:nvPr>
            <p:ph idx="4" type="subTitle"/>
          </p:nvPr>
        </p:nvSpPr>
        <p:spPr>
          <a:xfrm>
            <a:off x="5221650" y="2647950"/>
            <a:ext cx="2247900" cy="138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3240" name="Google Shape;3240;p6"/>
          <p:cNvSpPr txBox="1"/>
          <p:nvPr>
            <p:ph type="title"/>
          </p:nvPr>
        </p:nvSpPr>
        <p:spPr>
          <a:xfrm>
            <a:off x="1805550" y="540000"/>
            <a:ext cx="5532600" cy="99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41" name="Google Shape;3241;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3"/>
        </a:solidFill>
      </p:bgPr>
    </p:bg>
    <p:spTree>
      <p:nvGrpSpPr>
        <p:cNvPr id="3242" name="Shape 3242"/>
        <p:cNvGrpSpPr/>
        <p:nvPr/>
      </p:nvGrpSpPr>
      <p:grpSpPr>
        <a:xfrm>
          <a:off x="0" y="0"/>
          <a:ext cx="0" cy="0"/>
          <a:chOff x="0" y="0"/>
          <a:chExt cx="0" cy="0"/>
        </a:xfrm>
      </p:grpSpPr>
      <p:sp>
        <p:nvSpPr>
          <p:cNvPr id="3243" name="Google Shape;3243;p7"/>
          <p:cNvSpPr txBox="1"/>
          <p:nvPr>
            <p:ph type="title"/>
          </p:nvPr>
        </p:nvSpPr>
        <p:spPr>
          <a:xfrm>
            <a:off x="2269650" y="2075550"/>
            <a:ext cx="4604700" cy="99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44" name="Google Shape;3244;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1"/>
        </a:solidFill>
      </p:bgPr>
    </p:bg>
    <p:spTree>
      <p:nvGrpSpPr>
        <p:cNvPr id="3245" name="Shape 3245"/>
        <p:cNvGrpSpPr/>
        <p:nvPr/>
      </p:nvGrpSpPr>
      <p:grpSpPr>
        <a:xfrm>
          <a:off x="0" y="0"/>
          <a:ext cx="0" cy="0"/>
          <a:chOff x="0" y="0"/>
          <a:chExt cx="0" cy="0"/>
        </a:xfrm>
      </p:grpSpPr>
      <p:grpSp>
        <p:nvGrpSpPr>
          <p:cNvPr id="3246" name="Google Shape;3246;p8"/>
          <p:cNvGrpSpPr/>
          <p:nvPr/>
        </p:nvGrpSpPr>
        <p:grpSpPr>
          <a:xfrm flipH="1">
            <a:off x="-25" y="-419100"/>
            <a:ext cx="9136375" cy="5562608"/>
            <a:chOff x="-7728237" y="-419075"/>
            <a:chExt cx="15443501" cy="5562608"/>
          </a:xfrm>
        </p:grpSpPr>
        <p:sp>
          <p:nvSpPr>
            <p:cNvPr id="3247" name="Google Shape;3247;p8"/>
            <p:cNvSpPr/>
            <p:nvPr/>
          </p:nvSpPr>
          <p:spPr>
            <a:xfrm>
              <a:off x="3857953" y="2561831"/>
              <a:ext cx="3857311" cy="1033759"/>
            </a:xfrm>
            <a:custGeom>
              <a:rect b="b" l="l" r="r" t="t"/>
              <a:pathLst>
                <a:path extrusionOk="0" h="14956" w="55806">
                  <a:moveTo>
                    <a:pt x="1" y="1"/>
                  </a:moveTo>
                  <a:lnTo>
                    <a:pt x="55805" y="14955"/>
                  </a:lnTo>
                  <a:lnTo>
                    <a:pt x="558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48" name="Google Shape;3248;p8"/>
            <p:cNvGrpSpPr/>
            <p:nvPr/>
          </p:nvGrpSpPr>
          <p:grpSpPr>
            <a:xfrm>
              <a:off x="-7728237" y="-419075"/>
              <a:ext cx="15443501" cy="5562608"/>
              <a:chOff x="-7728237" y="-419075"/>
              <a:chExt cx="15443501" cy="5562608"/>
            </a:xfrm>
          </p:grpSpPr>
          <p:sp>
            <p:nvSpPr>
              <p:cNvPr id="3249" name="Google Shape;3249;p8"/>
              <p:cNvSpPr/>
              <p:nvPr/>
            </p:nvSpPr>
            <p:spPr>
              <a:xfrm>
                <a:off x="1296122" y="0"/>
                <a:ext cx="2561933" cy="2561933"/>
              </a:xfrm>
              <a:custGeom>
                <a:rect b="b" l="l" r="r" t="t"/>
                <a:pathLst>
                  <a:path extrusionOk="0" h="37065" w="37065">
                    <a:moveTo>
                      <a:pt x="1" y="1"/>
                    </a:moveTo>
                    <a:lnTo>
                      <a:pt x="37065" y="37065"/>
                    </a:lnTo>
                    <a:lnTo>
                      <a:pt x="1565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8"/>
              <p:cNvSpPr/>
              <p:nvPr/>
            </p:nvSpPr>
            <p:spPr>
              <a:xfrm>
                <a:off x="-7728185" y="2561825"/>
                <a:ext cx="11586214" cy="2581703"/>
              </a:xfrm>
              <a:custGeom>
                <a:rect b="b" l="l" r="r" t="t"/>
                <a:pathLst>
                  <a:path extrusionOk="0" h="32231" w="55817">
                    <a:moveTo>
                      <a:pt x="55817" y="1"/>
                    </a:moveTo>
                    <a:lnTo>
                      <a:pt x="0" y="14955"/>
                    </a:lnTo>
                    <a:lnTo>
                      <a:pt x="0" y="14955"/>
                    </a:lnTo>
                    <a:lnTo>
                      <a:pt x="0" y="32231"/>
                    </a:lnTo>
                    <a:lnTo>
                      <a:pt x="5581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8"/>
              <p:cNvSpPr/>
              <p:nvPr/>
            </p:nvSpPr>
            <p:spPr>
              <a:xfrm>
                <a:off x="-7728237" y="-19827"/>
                <a:ext cx="11586214" cy="2581702"/>
              </a:xfrm>
              <a:custGeom>
                <a:rect b="b" l="l" r="r" t="t"/>
                <a:pathLst>
                  <a:path extrusionOk="0" h="14943" w="55817">
                    <a:moveTo>
                      <a:pt x="0" y="0"/>
                    </a:moveTo>
                    <a:lnTo>
                      <a:pt x="0" y="14943"/>
                    </a:lnTo>
                    <a:lnTo>
                      <a:pt x="55817" y="14943"/>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8"/>
              <p:cNvSpPr/>
              <p:nvPr/>
            </p:nvSpPr>
            <p:spPr>
              <a:xfrm>
                <a:off x="-1384678" y="2561825"/>
                <a:ext cx="5242776" cy="2581701"/>
              </a:xfrm>
              <a:custGeom>
                <a:rect b="b" l="l" r="r" t="t"/>
                <a:pathLst>
                  <a:path extrusionOk="0" h="37351" w="37363">
                    <a:moveTo>
                      <a:pt x="37363" y="1"/>
                    </a:moveTo>
                    <a:lnTo>
                      <a:pt x="1" y="37351"/>
                    </a:lnTo>
                    <a:lnTo>
                      <a:pt x="15789" y="37351"/>
                    </a:lnTo>
                    <a:lnTo>
                      <a:pt x="3736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8"/>
              <p:cNvSpPr/>
              <p:nvPr/>
            </p:nvSpPr>
            <p:spPr>
              <a:xfrm>
                <a:off x="3165034" y="2561831"/>
                <a:ext cx="692997" cy="2581701"/>
              </a:xfrm>
              <a:custGeom>
                <a:rect b="b" l="l" r="r" t="t"/>
                <a:pathLst>
                  <a:path extrusionOk="0" h="37351" w="10026">
                    <a:moveTo>
                      <a:pt x="10026" y="1"/>
                    </a:moveTo>
                    <a:lnTo>
                      <a:pt x="1" y="37351"/>
                    </a:lnTo>
                    <a:lnTo>
                      <a:pt x="10026" y="37351"/>
                    </a:lnTo>
                    <a:lnTo>
                      <a:pt x="1002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8"/>
              <p:cNvSpPr/>
              <p:nvPr/>
            </p:nvSpPr>
            <p:spPr>
              <a:xfrm>
                <a:off x="3857953" y="0"/>
                <a:ext cx="2561103" cy="2561933"/>
              </a:xfrm>
              <a:custGeom>
                <a:rect b="b" l="l" r="r" t="t"/>
                <a:pathLst>
                  <a:path extrusionOk="0" h="37065" w="37053">
                    <a:moveTo>
                      <a:pt x="21384" y="1"/>
                    </a:moveTo>
                    <a:lnTo>
                      <a:pt x="1" y="37065"/>
                    </a:lnTo>
                    <a:lnTo>
                      <a:pt x="3705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8"/>
              <p:cNvSpPr/>
              <p:nvPr/>
            </p:nvSpPr>
            <p:spPr>
              <a:xfrm>
                <a:off x="3857953" y="2561831"/>
                <a:ext cx="1490435" cy="2581701"/>
              </a:xfrm>
              <a:custGeom>
                <a:rect b="b" l="l" r="r" t="t"/>
                <a:pathLst>
                  <a:path extrusionOk="0" h="37351" w="21563">
                    <a:moveTo>
                      <a:pt x="1" y="1"/>
                    </a:moveTo>
                    <a:lnTo>
                      <a:pt x="9990" y="37351"/>
                    </a:lnTo>
                    <a:lnTo>
                      <a:pt x="21563" y="37351"/>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8"/>
              <p:cNvSpPr/>
              <p:nvPr/>
            </p:nvSpPr>
            <p:spPr>
              <a:xfrm>
                <a:off x="3857953" y="334122"/>
                <a:ext cx="3857311" cy="2227807"/>
              </a:xfrm>
              <a:custGeom>
                <a:rect b="b" l="l" r="r" t="t"/>
                <a:pathLst>
                  <a:path extrusionOk="0" h="32231" w="55806">
                    <a:moveTo>
                      <a:pt x="55805" y="1"/>
                    </a:moveTo>
                    <a:lnTo>
                      <a:pt x="1" y="32231"/>
                    </a:lnTo>
                    <a:lnTo>
                      <a:pt x="55805" y="17288"/>
                    </a:lnTo>
                    <a:lnTo>
                      <a:pt x="558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8"/>
              <p:cNvSpPr/>
              <p:nvPr/>
            </p:nvSpPr>
            <p:spPr>
              <a:xfrm>
                <a:off x="2378320" y="0"/>
                <a:ext cx="1479721" cy="2561933"/>
              </a:xfrm>
              <a:custGeom>
                <a:rect b="b" l="l" r="r" t="t"/>
                <a:pathLst>
                  <a:path extrusionOk="0" h="37065" w="21408">
                    <a:moveTo>
                      <a:pt x="0" y="1"/>
                    </a:moveTo>
                    <a:lnTo>
                      <a:pt x="21408" y="37065"/>
                    </a:lnTo>
                    <a:lnTo>
                      <a:pt x="1146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8"/>
              <p:cNvSpPr/>
              <p:nvPr/>
            </p:nvSpPr>
            <p:spPr>
              <a:xfrm>
                <a:off x="3857953" y="0"/>
                <a:ext cx="685601" cy="2561933"/>
              </a:xfrm>
              <a:custGeom>
                <a:rect b="b" l="l" r="r" t="t"/>
                <a:pathLst>
                  <a:path extrusionOk="0" h="37065" w="9919">
                    <a:moveTo>
                      <a:pt x="1" y="1"/>
                    </a:moveTo>
                    <a:lnTo>
                      <a:pt x="1" y="37065"/>
                    </a:lnTo>
                    <a:lnTo>
                      <a:pt x="99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8"/>
              <p:cNvSpPr/>
              <p:nvPr/>
            </p:nvSpPr>
            <p:spPr>
              <a:xfrm>
                <a:off x="-1384635" y="-419075"/>
                <a:ext cx="5242751" cy="2981045"/>
              </a:xfrm>
              <a:custGeom>
                <a:rect b="b" l="l" r="r" t="t"/>
                <a:pathLst>
                  <a:path extrusionOk="0" h="37065" w="55817">
                    <a:moveTo>
                      <a:pt x="0" y="1"/>
                    </a:moveTo>
                    <a:lnTo>
                      <a:pt x="0" y="4835"/>
                    </a:lnTo>
                    <a:lnTo>
                      <a:pt x="55817" y="37065"/>
                    </a:lnTo>
                    <a:lnTo>
                      <a:pt x="1875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8"/>
              <p:cNvSpPr/>
              <p:nvPr/>
            </p:nvSpPr>
            <p:spPr>
              <a:xfrm>
                <a:off x="3857953" y="2561831"/>
                <a:ext cx="3857311" cy="2581701"/>
              </a:xfrm>
              <a:custGeom>
                <a:rect b="b" l="l" r="r" t="t"/>
                <a:pathLst>
                  <a:path extrusionOk="0" h="37351" w="55806">
                    <a:moveTo>
                      <a:pt x="1" y="1"/>
                    </a:moveTo>
                    <a:lnTo>
                      <a:pt x="37351" y="37351"/>
                    </a:lnTo>
                    <a:lnTo>
                      <a:pt x="55805" y="37351"/>
                    </a:lnTo>
                    <a:lnTo>
                      <a:pt x="55805" y="32231"/>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261" name="Google Shape;3261;p8"/>
          <p:cNvSpPr txBox="1"/>
          <p:nvPr>
            <p:ph type="title"/>
          </p:nvPr>
        </p:nvSpPr>
        <p:spPr>
          <a:xfrm>
            <a:off x="4572075" y="540000"/>
            <a:ext cx="3852000" cy="1356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3262" name="Google Shape;3262;p8"/>
          <p:cNvSpPr txBox="1"/>
          <p:nvPr>
            <p:ph idx="1" type="subTitle"/>
          </p:nvPr>
        </p:nvSpPr>
        <p:spPr>
          <a:xfrm>
            <a:off x="5490625" y="2853150"/>
            <a:ext cx="2139000" cy="116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chemeClr val="dk1"/>
                </a:solidFill>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3263" name="Google Shape;3263;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264" name="Shape 3264"/>
        <p:cNvGrpSpPr/>
        <p:nvPr/>
      </p:nvGrpSpPr>
      <p:grpSpPr>
        <a:xfrm>
          <a:off x="0" y="0"/>
          <a:ext cx="0" cy="0"/>
          <a:chOff x="0" y="0"/>
          <a:chExt cx="0" cy="0"/>
        </a:xfrm>
      </p:grpSpPr>
      <p:grpSp>
        <p:nvGrpSpPr>
          <p:cNvPr id="3265" name="Google Shape;3265;p9"/>
          <p:cNvGrpSpPr/>
          <p:nvPr/>
        </p:nvGrpSpPr>
        <p:grpSpPr>
          <a:xfrm>
            <a:off x="-66807" y="-86802"/>
            <a:ext cx="9277621" cy="6239545"/>
            <a:chOff x="14670875" y="846675"/>
            <a:chExt cx="7166400" cy="8013800"/>
          </a:xfrm>
        </p:grpSpPr>
        <p:sp>
          <p:nvSpPr>
            <p:cNvPr id="3266" name="Google Shape;3266;p9"/>
            <p:cNvSpPr/>
            <p:nvPr/>
          </p:nvSpPr>
          <p:spPr>
            <a:xfrm>
              <a:off x="17877225" y="846675"/>
              <a:ext cx="376550" cy="3385250"/>
            </a:xfrm>
            <a:custGeom>
              <a:rect b="b" l="l" r="r" t="t"/>
              <a:pathLst>
                <a:path extrusionOk="0" h="135410" w="15062">
                  <a:moveTo>
                    <a:pt x="0" y="0"/>
                  </a:moveTo>
                  <a:lnTo>
                    <a:pt x="15062" y="135409"/>
                  </a:lnTo>
                  <a:lnTo>
                    <a:pt x="150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9"/>
            <p:cNvSpPr/>
            <p:nvPr/>
          </p:nvSpPr>
          <p:spPr>
            <a:xfrm>
              <a:off x="17089625" y="846675"/>
              <a:ext cx="1164150" cy="3385250"/>
            </a:xfrm>
            <a:custGeom>
              <a:rect b="b" l="l" r="r" t="t"/>
              <a:pathLst>
                <a:path extrusionOk="0" h="135410" w="46566">
                  <a:moveTo>
                    <a:pt x="0" y="0"/>
                  </a:moveTo>
                  <a:lnTo>
                    <a:pt x="46566" y="135409"/>
                  </a:lnTo>
                  <a:lnTo>
                    <a:pt x="160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9"/>
            <p:cNvSpPr/>
            <p:nvPr/>
          </p:nvSpPr>
          <p:spPr>
            <a:xfrm>
              <a:off x="16185050" y="846675"/>
              <a:ext cx="2068725" cy="3385250"/>
            </a:xfrm>
            <a:custGeom>
              <a:rect b="b" l="l" r="r" t="t"/>
              <a:pathLst>
                <a:path extrusionOk="0" h="135410" w="82749">
                  <a:moveTo>
                    <a:pt x="0" y="0"/>
                  </a:moveTo>
                  <a:lnTo>
                    <a:pt x="82749" y="135409"/>
                  </a:lnTo>
                  <a:lnTo>
                    <a:pt x="189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9"/>
            <p:cNvSpPr/>
            <p:nvPr/>
          </p:nvSpPr>
          <p:spPr>
            <a:xfrm>
              <a:off x="15027450" y="846675"/>
              <a:ext cx="3226325" cy="3385250"/>
            </a:xfrm>
            <a:custGeom>
              <a:rect b="b" l="l" r="r" t="t"/>
              <a:pathLst>
                <a:path extrusionOk="0" h="135410" w="129053">
                  <a:moveTo>
                    <a:pt x="1" y="0"/>
                  </a:moveTo>
                  <a:lnTo>
                    <a:pt x="129053" y="135409"/>
                  </a:lnTo>
                  <a:lnTo>
                    <a:pt x="129053" y="135409"/>
                  </a:lnTo>
                  <a:lnTo>
                    <a:pt x="249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9"/>
            <p:cNvSpPr/>
            <p:nvPr/>
          </p:nvSpPr>
          <p:spPr>
            <a:xfrm>
              <a:off x="14670875" y="1183900"/>
              <a:ext cx="3582900" cy="3048025"/>
            </a:xfrm>
            <a:custGeom>
              <a:rect b="b" l="l" r="r" t="t"/>
              <a:pathLst>
                <a:path extrusionOk="0" h="121921" w="143316">
                  <a:moveTo>
                    <a:pt x="0" y="1"/>
                  </a:moveTo>
                  <a:lnTo>
                    <a:pt x="0" y="23539"/>
                  </a:lnTo>
                  <a:lnTo>
                    <a:pt x="143316" y="121920"/>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9"/>
            <p:cNvSpPr/>
            <p:nvPr/>
          </p:nvSpPr>
          <p:spPr>
            <a:xfrm>
              <a:off x="14670875" y="2277200"/>
              <a:ext cx="3582900" cy="1954725"/>
            </a:xfrm>
            <a:custGeom>
              <a:rect b="b" l="l" r="r" t="t"/>
              <a:pathLst>
                <a:path extrusionOk="0" h="78189" w="143316">
                  <a:moveTo>
                    <a:pt x="0" y="0"/>
                  </a:moveTo>
                  <a:lnTo>
                    <a:pt x="0" y="17895"/>
                  </a:lnTo>
                  <a:lnTo>
                    <a:pt x="143316" y="78188"/>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9"/>
            <p:cNvSpPr/>
            <p:nvPr/>
          </p:nvSpPr>
          <p:spPr>
            <a:xfrm>
              <a:off x="14670875" y="3132050"/>
              <a:ext cx="3582900" cy="1099875"/>
            </a:xfrm>
            <a:custGeom>
              <a:rect b="b" l="l" r="r" t="t"/>
              <a:pathLst>
                <a:path extrusionOk="0" h="43995" w="143316">
                  <a:moveTo>
                    <a:pt x="0" y="1"/>
                  </a:moveTo>
                  <a:lnTo>
                    <a:pt x="0" y="15205"/>
                  </a:lnTo>
                  <a:lnTo>
                    <a:pt x="143316" y="43994"/>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9"/>
            <p:cNvSpPr/>
            <p:nvPr/>
          </p:nvSpPr>
          <p:spPr>
            <a:xfrm>
              <a:off x="14670875" y="3876200"/>
              <a:ext cx="3582900" cy="355725"/>
            </a:xfrm>
            <a:custGeom>
              <a:rect b="b" l="l" r="r" t="t"/>
              <a:pathLst>
                <a:path extrusionOk="0" h="14229" w="143316">
                  <a:moveTo>
                    <a:pt x="0" y="1"/>
                  </a:moveTo>
                  <a:lnTo>
                    <a:pt x="0" y="14228"/>
                  </a:lnTo>
                  <a:lnTo>
                    <a:pt x="143316" y="1422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9"/>
            <p:cNvSpPr/>
            <p:nvPr/>
          </p:nvSpPr>
          <p:spPr>
            <a:xfrm>
              <a:off x="14670875" y="4231900"/>
              <a:ext cx="3582900" cy="719450"/>
            </a:xfrm>
            <a:custGeom>
              <a:rect b="b" l="l" r="r" t="t"/>
              <a:pathLst>
                <a:path extrusionOk="0" h="28778" w="143316">
                  <a:moveTo>
                    <a:pt x="143316" y="0"/>
                  </a:moveTo>
                  <a:lnTo>
                    <a:pt x="0" y="14228"/>
                  </a:lnTo>
                  <a:lnTo>
                    <a:pt x="0" y="28778"/>
                  </a:lnTo>
                  <a:lnTo>
                    <a:pt x="1433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9"/>
            <p:cNvSpPr/>
            <p:nvPr/>
          </p:nvSpPr>
          <p:spPr>
            <a:xfrm>
              <a:off x="14670875" y="4231900"/>
              <a:ext cx="3582900" cy="1506750"/>
            </a:xfrm>
            <a:custGeom>
              <a:rect b="b" l="l" r="r" t="t"/>
              <a:pathLst>
                <a:path extrusionOk="0" h="60270" w="143316">
                  <a:moveTo>
                    <a:pt x="143316" y="0"/>
                  </a:moveTo>
                  <a:lnTo>
                    <a:pt x="0" y="43994"/>
                  </a:lnTo>
                  <a:lnTo>
                    <a:pt x="0" y="60270"/>
                  </a:lnTo>
                  <a:lnTo>
                    <a:pt x="1433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9"/>
            <p:cNvSpPr/>
            <p:nvPr/>
          </p:nvSpPr>
          <p:spPr>
            <a:xfrm>
              <a:off x="14670875" y="4231900"/>
              <a:ext cx="3582900" cy="2459250"/>
            </a:xfrm>
            <a:custGeom>
              <a:rect b="b" l="l" r="r" t="t"/>
              <a:pathLst>
                <a:path extrusionOk="0" h="98370" w="143316">
                  <a:moveTo>
                    <a:pt x="143316" y="0"/>
                  </a:moveTo>
                  <a:lnTo>
                    <a:pt x="0" y="78165"/>
                  </a:lnTo>
                  <a:lnTo>
                    <a:pt x="0" y="98370"/>
                  </a:lnTo>
                  <a:lnTo>
                    <a:pt x="1433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9"/>
            <p:cNvSpPr/>
            <p:nvPr/>
          </p:nvSpPr>
          <p:spPr>
            <a:xfrm>
              <a:off x="14670875" y="4231900"/>
              <a:ext cx="3582900" cy="3384975"/>
            </a:xfrm>
            <a:custGeom>
              <a:rect b="b" l="l" r="r" t="t"/>
              <a:pathLst>
                <a:path extrusionOk="0" h="135399" w="143316">
                  <a:moveTo>
                    <a:pt x="143316" y="0"/>
                  </a:moveTo>
                  <a:lnTo>
                    <a:pt x="0" y="121896"/>
                  </a:lnTo>
                  <a:lnTo>
                    <a:pt x="0" y="135398"/>
                  </a:lnTo>
                  <a:lnTo>
                    <a:pt x="14264" y="135398"/>
                  </a:lnTo>
                  <a:lnTo>
                    <a:pt x="1433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9"/>
            <p:cNvSpPr/>
            <p:nvPr/>
          </p:nvSpPr>
          <p:spPr>
            <a:xfrm>
              <a:off x="15650450" y="4231900"/>
              <a:ext cx="2603325" cy="3384975"/>
            </a:xfrm>
            <a:custGeom>
              <a:rect b="b" l="l" r="r" t="t"/>
              <a:pathLst>
                <a:path extrusionOk="0" h="135399" w="104133">
                  <a:moveTo>
                    <a:pt x="104133" y="0"/>
                  </a:moveTo>
                  <a:lnTo>
                    <a:pt x="1" y="135398"/>
                  </a:lnTo>
                  <a:lnTo>
                    <a:pt x="21384" y="135398"/>
                  </a:lnTo>
                  <a:lnTo>
                    <a:pt x="1041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9"/>
            <p:cNvSpPr/>
            <p:nvPr/>
          </p:nvSpPr>
          <p:spPr>
            <a:xfrm>
              <a:off x="16658625" y="4231900"/>
              <a:ext cx="1595150" cy="3384975"/>
            </a:xfrm>
            <a:custGeom>
              <a:rect b="b" l="l" r="r" t="t"/>
              <a:pathLst>
                <a:path extrusionOk="0" h="135399" w="63806">
                  <a:moveTo>
                    <a:pt x="63806" y="0"/>
                  </a:moveTo>
                  <a:lnTo>
                    <a:pt x="0" y="135398"/>
                  </a:lnTo>
                  <a:lnTo>
                    <a:pt x="17240" y="135398"/>
                  </a:lnTo>
                  <a:lnTo>
                    <a:pt x="6380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9"/>
            <p:cNvSpPr/>
            <p:nvPr/>
          </p:nvSpPr>
          <p:spPr>
            <a:xfrm>
              <a:off x="17217625" y="4231900"/>
              <a:ext cx="1036150" cy="4610700"/>
            </a:xfrm>
            <a:custGeom>
              <a:rect b="b" l="l" r="r" t="t"/>
              <a:pathLst>
                <a:path extrusionOk="0" h="184428" w="41446">
                  <a:moveTo>
                    <a:pt x="41446" y="0"/>
                  </a:moveTo>
                  <a:lnTo>
                    <a:pt x="0" y="184428"/>
                  </a:lnTo>
                  <a:lnTo>
                    <a:pt x="21324" y="180213"/>
                  </a:lnTo>
                  <a:lnTo>
                    <a:pt x="4144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9"/>
            <p:cNvSpPr/>
            <p:nvPr/>
          </p:nvSpPr>
          <p:spPr>
            <a:xfrm>
              <a:off x="18249000" y="4231900"/>
              <a:ext cx="519125" cy="4487775"/>
            </a:xfrm>
            <a:custGeom>
              <a:rect b="b" l="l" r="r" t="t"/>
              <a:pathLst>
                <a:path extrusionOk="0" h="179511" w="20765">
                  <a:moveTo>
                    <a:pt x="191" y="0"/>
                  </a:moveTo>
                  <a:lnTo>
                    <a:pt x="0" y="179034"/>
                  </a:lnTo>
                  <a:lnTo>
                    <a:pt x="20765" y="179511"/>
                  </a:lnTo>
                  <a:lnTo>
                    <a:pt x="1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9"/>
            <p:cNvSpPr/>
            <p:nvPr/>
          </p:nvSpPr>
          <p:spPr>
            <a:xfrm>
              <a:off x="18253750" y="4231900"/>
              <a:ext cx="1419850" cy="4628575"/>
            </a:xfrm>
            <a:custGeom>
              <a:rect b="b" l="l" r="r" t="t"/>
              <a:pathLst>
                <a:path extrusionOk="0" h="185143" w="56794">
                  <a:moveTo>
                    <a:pt x="1" y="0"/>
                  </a:moveTo>
                  <a:lnTo>
                    <a:pt x="41768" y="185142"/>
                  </a:lnTo>
                  <a:lnTo>
                    <a:pt x="56794" y="165211"/>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9"/>
            <p:cNvSpPr/>
            <p:nvPr/>
          </p:nvSpPr>
          <p:spPr>
            <a:xfrm>
              <a:off x="18253750" y="4231900"/>
              <a:ext cx="2068750" cy="3384975"/>
            </a:xfrm>
            <a:custGeom>
              <a:rect b="b" l="l" r="r" t="t"/>
              <a:pathLst>
                <a:path extrusionOk="0" h="135399" w="82750">
                  <a:moveTo>
                    <a:pt x="1" y="0"/>
                  </a:moveTo>
                  <a:lnTo>
                    <a:pt x="63818" y="135398"/>
                  </a:lnTo>
                  <a:lnTo>
                    <a:pt x="82749" y="13539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9"/>
            <p:cNvSpPr/>
            <p:nvPr/>
          </p:nvSpPr>
          <p:spPr>
            <a:xfrm>
              <a:off x="18253750" y="4231900"/>
              <a:ext cx="3226325" cy="3384975"/>
            </a:xfrm>
            <a:custGeom>
              <a:rect b="b" l="l" r="r" t="t"/>
              <a:pathLst>
                <a:path extrusionOk="0" h="135399" w="129053">
                  <a:moveTo>
                    <a:pt x="1" y="0"/>
                  </a:moveTo>
                  <a:lnTo>
                    <a:pt x="104133" y="135398"/>
                  </a:lnTo>
                  <a:lnTo>
                    <a:pt x="129053" y="13539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9"/>
            <p:cNvSpPr/>
            <p:nvPr/>
          </p:nvSpPr>
          <p:spPr>
            <a:xfrm>
              <a:off x="18253750" y="4231900"/>
              <a:ext cx="3583525" cy="3048025"/>
            </a:xfrm>
            <a:custGeom>
              <a:rect b="b" l="l" r="r" t="t"/>
              <a:pathLst>
                <a:path extrusionOk="0" h="121921" w="143341">
                  <a:moveTo>
                    <a:pt x="1" y="0"/>
                  </a:moveTo>
                  <a:lnTo>
                    <a:pt x="143340" y="121920"/>
                  </a:lnTo>
                  <a:lnTo>
                    <a:pt x="143340" y="98370"/>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9"/>
            <p:cNvSpPr/>
            <p:nvPr/>
          </p:nvSpPr>
          <p:spPr>
            <a:xfrm>
              <a:off x="18253750" y="4231900"/>
              <a:ext cx="3583525" cy="1954125"/>
            </a:xfrm>
            <a:custGeom>
              <a:rect b="b" l="l" r="r" t="t"/>
              <a:pathLst>
                <a:path extrusionOk="0" h="78165" w="143341">
                  <a:moveTo>
                    <a:pt x="1" y="0"/>
                  </a:moveTo>
                  <a:lnTo>
                    <a:pt x="143340" y="78165"/>
                  </a:lnTo>
                  <a:lnTo>
                    <a:pt x="143340" y="60270"/>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9"/>
            <p:cNvSpPr/>
            <p:nvPr/>
          </p:nvSpPr>
          <p:spPr>
            <a:xfrm>
              <a:off x="18253750" y="4231900"/>
              <a:ext cx="3583525" cy="1099850"/>
            </a:xfrm>
            <a:custGeom>
              <a:rect b="b" l="l" r="r" t="t"/>
              <a:pathLst>
                <a:path extrusionOk="0" h="43994" w="143341">
                  <a:moveTo>
                    <a:pt x="1" y="0"/>
                  </a:moveTo>
                  <a:lnTo>
                    <a:pt x="143340" y="43994"/>
                  </a:lnTo>
                  <a:lnTo>
                    <a:pt x="143340" y="2877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9"/>
            <p:cNvSpPr/>
            <p:nvPr/>
          </p:nvSpPr>
          <p:spPr>
            <a:xfrm>
              <a:off x="18253750" y="4231900"/>
              <a:ext cx="3583525" cy="355725"/>
            </a:xfrm>
            <a:custGeom>
              <a:rect b="b" l="l" r="r" t="t"/>
              <a:pathLst>
                <a:path extrusionOk="0" h="14229" w="143341">
                  <a:moveTo>
                    <a:pt x="1" y="0"/>
                  </a:moveTo>
                  <a:lnTo>
                    <a:pt x="143340" y="14228"/>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9"/>
            <p:cNvSpPr/>
            <p:nvPr/>
          </p:nvSpPr>
          <p:spPr>
            <a:xfrm>
              <a:off x="18253750" y="3512175"/>
              <a:ext cx="3583525" cy="719750"/>
            </a:xfrm>
            <a:custGeom>
              <a:rect b="b" l="l" r="r" t="t"/>
              <a:pathLst>
                <a:path extrusionOk="0" h="28790" w="143341">
                  <a:moveTo>
                    <a:pt x="143340" y="0"/>
                  </a:moveTo>
                  <a:lnTo>
                    <a:pt x="1" y="28789"/>
                  </a:lnTo>
                  <a:lnTo>
                    <a:pt x="143340" y="14562"/>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9"/>
            <p:cNvSpPr/>
            <p:nvPr/>
          </p:nvSpPr>
          <p:spPr>
            <a:xfrm>
              <a:off x="18253750" y="2724575"/>
              <a:ext cx="3583525" cy="1507350"/>
            </a:xfrm>
            <a:custGeom>
              <a:rect b="b" l="l" r="r" t="t"/>
              <a:pathLst>
                <a:path extrusionOk="0" h="60294" w="143341">
                  <a:moveTo>
                    <a:pt x="143340" y="0"/>
                  </a:moveTo>
                  <a:lnTo>
                    <a:pt x="1" y="60293"/>
                  </a:lnTo>
                  <a:lnTo>
                    <a:pt x="143340" y="1630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9"/>
            <p:cNvSpPr/>
            <p:nvPr/>
          </p:nvSpPr>
          <p:spPr>
            <a:xfrm>
              <a:off x="18253750" y="1772375"/>
              <a:ext cx="3583525" cy="2459550"/>
            </a:xfrm>
            <a:custGeom>
              <a:rect b="b" l="l" r="r" t="t"/>
              <a:pathLst>
                <a:path extrusionOk="0" h="98382" w="143341">
                  <a:moveTo>
                    <a:pt x="143340" y="0"/>
                  </a:moveTo>
                  <a:lnTo>
                    <a:pt x="1" y="98381"/>
                  </a:lnTo>
                  <a:lnTo>
                    <a:pt x="143340" y="20193"/>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9"/>
            <p:cNvSpPr/>
            <p:nvPr/>
          </p:nvSpPr>
          <p:spPr>
            <a:xfrm>
              <a:off x="18253750" y="846675"/>
              <a:ext cx="3583525" cy="3385250"/>
            </a:xfrm>
            <a:custGeom>
              <a:rect b="b" l="l" r="r" t="t"/>
              <a:pathLst>
                <a:path extrusionOk="0" h="135410" w="143341">
                  <a:moveTo>
                    <a:pt x="129053" y="0"/>
                  </a:moveTo>
                  <a:lnTo>
                    <a:pt x="1" y="135409"/>
                  </a:lnTo>
                  <a:lnTo>
                    <a:pt x="143340" y="13490"/>
                  </a:lnTo>
                  <a:lnTo>
                    <a:pt x="1433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9"/>
            <p:cNvSpPr/>
            <p:nvPr/>
          </p:nvSpPr>
          <p:spPr>
            <a:xfrm>
              <a:off x="18253750" y="846675"/>
              <a:ext cx="2603325" cy="3385250"/>
            </a:xfrm>
            <a:custGeom>
              <a:rect b="b" l="l" r="r" t="t"/>
              <a:pathLst>
                <a:path extrusionOk="0" h="135410" w="104133">
                  <a:moveTo>
                    <a:pt x="82749" y="0"/>
                  </a:moveTo>
                  <a:lnTo>
                    <a:pt x="1" y="135409"/>
                  </a:lnTo>
                  <a:lnTo>
                    <a:pt x="1041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9"/>
            <p:cNvSpPr/>
            <p:nvPr/>
          </p:nvSpPr>
          <p:spPr>
            <a:xfrm>
              <a:off x="18253750" y="846675"/>
              <a:ext cx="1595475" cy="3385250"/>
            </a:xfrm>
            <a:custGeom>
              <a:rect b="b" l="l" r="r" t="t"/>
              <a:pathLst>
                <a:path extrusionOk="0" h="135410" w="63819">
                  <a:moveTo>
                    <a:pt x="46566" y="0"/>
                  </a:moveTo>
                  <a:lnTo>
                    <a:pt x="1" y="135409"/>
                  </a:lnTo>
                  <a:lnTo>
                    <a:pt x="638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9"/>
            <p:cNvSpPr/>
            <p:nvPr/>
          </p:nvSpPr>
          <p:spPr>
            <a:xfrm>
              <a:off x="18253750" y="846675"/>
              <a:ext cx="761725" cy="3385250"/>
            </a:xfrm>
            <a:custGeom>
              <a:rect b="b" l="l" r="r" t="t"/>
              <a:pathLst>
                <a:path extrusionOk="0" h="135410" w="30469">
                  <a:moveTo>
                    <a:pt x="15062" y="0"/>
                  </a:moveTo>
                  <a:lnTo>
                    <a:pt x="1" y="135409"/>
                  </a:lnTo>
                  <a:lnTo>
                    <a:pt x="304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96" name="Google Shape;3296;p9"/>
          <p:cNvSpPr txBox="1"/>
          <p:nvPr>
            <p:ph type="title"/>
          </p:nvPr>
        </p:nvSpPr>
        <p:spPr>
          <a:xfrm>
            <a:off x="3098550" y="1581225"/>
            <a:ext cx="2946900" cy="812400"/>
          </a:xfrm>
          <a:prstGeom prst="rect">
            <a:avLst/>
          </a:prstGeom>
        </p:spPr>
        <p:txBody>
          <a:bodyPr anchorCtr="0" anchor="ctr" bIns="91425" lIns="91425" spcFirstLastPara="1" rIns="91425" wrap="square" tIns="91425">
            <a:noAutofit/>
          </a:bodyPr>
          <a:lstStyle>
            <a:lvl1pPr lvl="0" algn="ctr">
              <a:spcBef>
                <a:spcPts val="0"/>
              </a:spcBef>
              <a:spcAft>
                <a:spcPts val="0"/>
              </a:spcAft>
              <a:buSzPts val="40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297" name="Google Shape;3297;p9"/>
          <p:cNvSpPr txBox="1"/>
          <p:nvPr>
            <p:ph idx="1" type="subTitle"/>
          </p:nvPr>
        </p:nvSpPr>
        <p:spPr>
          <a:xfrm>
            <a:off x="2547900" y="2304400"/>
            <a:ext cx="4048200" cy="89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p:txBody>
      </p:sp>
      <p:sp>
        <p:nvSpPr>
          <p:cNvPr id="3298" name="Google Shape;3298;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2"/>
        </a:solidFill>
      </p:bgPr>
    </p:bg>
    <p:spTree>
      <p:nvGrpSpPr>
        <p:cNvPr id="3299" name="Shape 3299"/>
        <p:cNvGrpSpPr/>
        <p:nvPr/>
      </p:nvGrpSpPr>
      <p:grpSpPr>
        <a:xfrm>
          <a:off x="0" y="0"/>
          <a:ext cx="0" cy="0"/>
          <a:chOff x="0" y="0"/>
          <a:chExt cx="0" cy="0"/>
        </a:xfrm>
      </p:grpSpPr>
      <p:grpSp>
        <p:nvGrpSpPr>
          <p:cNvPr id="3300" name="Google Shape;3300;p10"/>
          <p:cNvGrpSpPr/>
          <p:nvPr/>
        </p:nvGrpSpPr>
        <p:grpSpPr>
          <a:xfrm flipH="1">
            <a:off x="-25" y="-419100"/>
            <a:ext cx="9136375" cy="5562608"/>
            <a:chOff x="-7728237" y="-419075"/>
            <a:chExt cx="15443501" cy="5562608"/>
          </a:xfrm>
        </p:grpSpPr>
        <p:sp>
          <p:nvSpPr>
            <p:cNvPr id="3301" name="Google Shape;3301;p10"/>
            <p:cNvSpPr/>
            <p:nvPr/>
          </p:nvSpPr>
          <p:spPr>
            <a:xfrm>
              <a:off x="3857953" y="2561831"/>
              <a:ext cx="3857311" cy="1033759"/>
            </a:xfrm>
            <a:custGeom>
              <a:rect b="b" l="l" r="r" t="t"/>
              <a:pathLst>
                <a:path extrusionOk="0" h="14956" w="55806">
                  <a:moveTo>
                    <a:pt x="1" y="1"/>
                  </a:moveTo>
                  <a:lnTo>
                    <a:pt x="55805" y="14955"/>
                  </a:lnTo>
                  <a:lnTo>
                    <a:pt x="558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02" name="Google Shape;3302;p10"/>
            <p:cNvGrpSpPr/>
            <p:nvPr/>
          </p:nvGrpSpPr>
          <p:grpSpPr>
            <a:xfrm>
              <a:off x="-7728237" y="-419075"/>
              <a:ext cx="15443501" cy="5562608"/>
              <a:chOff x="-7728237" y="-419075"/>
              <a:chExt cx="15443501" cy="5562608"/>
            </a:xfrm>
          </p:grpSpPr>
          <p:sp>
            <p:nvSpPr>
              <p:cNvPr id="3303" name="Google Shape;3303;p10"/>
              <p:cNvSpPr/>
              <p:nvPr/>
            </p:nvSpPr>
            <p:spPr>
              <a:xfrm>
                <a:off x="1296122" y="0"/>
                <a:ext cx="2561933" cy="2561933"/>
              </a:xfrm>
              <a:custGeom>
                <a:rect b="b" l="l" r="r" t="t"/>
                <a:pathLst>
                  <a:path extrusionOk="0" h="37065" w="37065">
                    <a:moveTo>
                      <a:pt x="1" y="1"/>
                    </a:moveTo>
                    <a:lnTo>
                      <a:pt x="37065" y="37065"/>
                    </a:lnTo>
                    <a:lnTo>
                      <a:pt x="1565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10"/>
              <p:cNvSpPr/>
              <p:nvPr/>
            </p:nvSpPr>
            <p:spPr>
              <a:xfrm>
                <a:off x="-7728185" y="2561825"/>
                <a:ext cx="11586214" cy="2581703"/>
              </a:xfrm>
              <a:custGeom>
                <a:rect b="b" l="l" r="r" t="t"/>
                <a:pathLst>
                  <a:path extrusionOk="0" h="32231" w="55817">
                    <a:moveTo>
                      <a:pt x="55817" y="1"/>
                    </a:moveTo>
                    <a:lnTo>
                      <a:pt x="0" y="14955"/>
                    </a:lnTo>
                    <a:lnTo>
                      <a:pt x="0" y="14955"/>
                    </a:lnTo>
                    <a:lnTo>
                      <a:pt x="0" y="32231"/>
                    </a:lnTo>
                    <a:lnTo>
                      <a:pt x="558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10"/>
              <p:cNvSpPr/>
              <p:nvPr/>
            </p:nvSpPr>
            <p:spPr>
              <a:xfrm>
                <a:off x="-7728237" y="-19827"/>
                <a:ext cx="11586214" cy="2581702"/>
              </a:xfrm>
              <a:custGeom>
                <a:rect b="b" l="l" r="r" t="t"/>
                <a:pathLst>
                  <a:path extrusionOk="0" h="14943" w="55817">
                    <a:moveTo>
                      <a:pt x="0" y="0"/>
                    </a:moveTo>
                    <a:lnTo>
                      <a:pt x="0" y="14943"/>
                    </a:lnTo>
                    <a:lnTo>
                      <a:pt x="55817" y="14943"/>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10"/>
              <p:cNvSpPr/>
              <p:nvPr/>
            </p:nvSpPr>
            <p:spPr>
              <a:xfrm>
                <a:off x="-1384678" y="2561825"/>
                <a:ext cx="5242776" cy="2581701"/>
              </a:xfrm>
              <a:custGeom>
                <a:rect b="b" l="l" r="r" t="t"/>
                <a:pathLst>
                  <a:path extrusionOk="0" h="37351" w="37363">
                    <a:moveTo>
                      <a:pt x="37363" y="1"/>
                    </a:moveTo>
                    <a:lnTo>
                      <a:pt x="1" y="37351"/>
                    </a:lnTo>
                    <a:lnTo>
                      <a:pt x="15789" y="37351"/>
                    </a:lnTo>
                    <a:lnTo>
                      <a:pt x="373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10"/>
              <p:cNvSpPr/>
              <p:nvPr/>
            </p:nvSpPr>
            <p:spPr>
              <a:xfrm>
                <a:off x="3165034" y="2561831"/>
                <a:ext cx="692997" cy="2581701"/>
              </a:xfrm>
              <a:custGeom>
                <a:rect b="b" l="l" r="r" t="t"/>
                <a:pathLst>
                  <a:path extrusionOk="0" h="37351" w="10026">
                    <a:moveTo>
                      <a:pt x="10026" y="1"/>
                    </a:moveTo>
                    <a:lnTo>
                      <a:pt x="1" y="37351"/>
                    </a:lnTo>
                    <a:lnTo>
                      <a:pt x="10026" y="37351"/>
                    </a:lnTo>
                    <a:lnTo>
                      <a:pt x="100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10"/>
              <p:cNvSpPr/>
              <p:nvPr/>
            </p:nvSpPr>
            <p:spPr>
              <a:xfrm>
                <a:off x="3857953" y="0"/>
                <a:ext cx="2561103" cy="2561933"/>
              </a:xfrm>
              <a:custGeom>
                <a:rect b="b" l="l" r="r" t="t"/>
                <a:pathLst>
                  <a:path extrusionOk="0" h="37065" w="37053">
                    <a:moveTo>
                      <a:pt x="21384" y="1"/>
                    </a:moveTo>
                    <a:lnTo>
                      <a:pt x="1" y="37065"/>
                    </a:lnTo>
                    <a:lnTo>
                      <a:pt x="370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10"/>
              <p:cNvSpPr/>
              <p:nvPr/>
            </p:nvSpPr>
            <p:spPr>
              <a:xfrm>
                <a:off x="3857953" y="2561831"/>
                <a:ext cx="1490435" cy="2581701"/>
              </a:xfrm>
              <a:custGeom>
                <a:rect b="b" l="l" r="r" t="t"/>
                <a:pathLst>
                  <a:path extrusionOk="0" h="37351" w="21563">
                    <a:moveTo>
                      <a:pt x="1" y="1"/>
                    </a:moveTo>
                    <a:lnTo>
                      <a:pt x="9990" y="37351"/>
                    </a:lnTo>
                    <a:lnTo>
                      <a:pt x="21563" y="3735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10"/>
              <p:cNvSpPr/>
              <p:nvPr/>
            </p:nvSpPr>
            <p:spPr>
              <a:xfrm>
                <a:off x="3857953" y="334122"/>
                <a:ext cx="3857311" cy="2227807"/>
              </a:xfrm>
              <a:custGeom>
                <a:rect b="b" l="l" r="r" t="t"/>
                <a:pathLst>
                  <a:path extrusionOk="0" h="32231" w="55806">
                    <a:moveTo>
                      <a:pt x="55805" y="1"/>
                    </a:moveTo>
                    <a:lnTo>
                      <a:pt x="1" y="32231"/>
                    </a:lnTo>
                    <a:lnTo>
                      <a:pt x="55805" y="17288"/>
                    </a:lnTo>
                    <a:lnTo>
                      <a:pt x="558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10"/>
              <p:cNvSpPr/>
              <p:nvPr/>
            </p:nvSpPr>
            <p:spPr>
              <a:xfrm>
                <a:off x="2378320" y="0"/>
                <a:ext cx="1479721" cy="2561933"/>
              </a:xfrm>
              <a:custGeom>
                <a:rect b="b" l="l" r="r" t="t"/>
                <a:pathLst>
                  <a:path extrusionOk="0" h="37065" w="21408">
                    <a:moveTo>
                      <a:pt x="0" y="1"/>
                    </a:moveTo>
                    <a:lnTo>
                      <a:pt x="21408" y="37065"/>
                    </a:lnTo>
                    <a:lnTo>
                      <a:pt x="11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10"/>
              <p:cNvSpPr/>
              <p:nvPr/>
            </p:nvSpPr>
            <p:spPr>
              <a:xfrm>
                <a:off x="3857953" y="0"/>
                <a:ext cx="685601" cy="2561933"/>
              </a:xfrm>
              <a:custGeom>
                <a:rect b="b" l="l" r="r" t="t"/>
                <a:pathLst>
                  <a:path extrusionOk="0" h="37065" w="9919">
                    <a:moveTo>
                      <a:pt x="1" y="1"/>
                    </a:moveTo>
                    <a:lnTo>
                      <a:pt x="1" y="37065"/>
                    </a:lnTo>
                    <a:lnTo>
                      <a:pt x="99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10"/>
              <p:cNvSpPr/>
              <p:nvPr/>
            </p:nvSpPr>
            <p:spPr>
              <a:xfrm>
                <a:off x="-1384635" y="-419075"/>
                <a:ext cx="5242751" cy="2981045"/>
              </a:xfrm>
              <a:custGeom>
                <a:rect b="b" l="l" r="r" t="t"/>
                <a:pathLst>
                  <a:path extrusionOk="0" h="37065" w="55817">
                    <a:moveTo>
                      <a:pt x="0" y="1"/>
                    </a:moveTo>
                    <a:lnTo>
                      <a:pt x="0" y="4835"/>
                    </a:lnTo>
                    <a:lnTo>
                      <a:pt x="55817" y="37065"/>
                    </a:lnTo>
                    <a:lnTo>
                      <a:pt x="187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10"/>
              <p:cNvSpPr/>
              <p:nvPr/>
            </p:nvSpPr>
            <p:spPr>
              <a:xfrm>
                <a:off x="3857953" y="2561831"/>
                <a:ext cx="3857311" cy="2581701"/>
              </a:xfrm>
              <a:custGeom>
                <a:rect b="b" l="l" r="r" t="t"/>
                <a:pathLst>
                  <a:path extrusionOk="0" h="37351" w="55806">
                    <a:moveTo>
                      <a:pt x="1" y="1"/>
                    </a:moveTo>
                    <a:lnTo>
                      <a:pt x="37351" y="37351"/>
                    </a:lnTo>
                    <a:lnTo>
                      <a:pt x="55805" y="37351"/>
                    </a:lnTo>
                    <a:lnTo>
                      <a:pt x="55805" y="3223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315" name="Google Shape;3315;p10"/>
          <p:cNvSpPr txBox="1"/>
          <p:nvPr>
            <p:ph idx="1" type="body"/>
          </p:nvPr>
        </p:nvSpPr>
        <p:spPr>
          <a:xfrm>
            <a:off x="4939500" y="935175"/>
            <a:ext cx="3286200" cy="3483900"/>
          </a:xfrm>
          <a:prstGeom prst="rect">
            <a:avLst/>
          </a:prstGeom>
        </p:spPr>
        <p:txBody>
          <a:bodyPr anchorCtr="0" anchor="ctr" bIns="91425" lIns="91425" spcFirstLastPara="1" rIns="91425" wrap="square" tIns="91425">
            <a:noAutofit/>
          </a:bodyPr>
          <a:lstStyle>
            <a:lvl1pPr indent="-330200" lvl="0" marL="457200">
              <a:spcBef>
                <a:spcPts val="0"/>
              </a:spcBef>
              <a:spcAft>
                <a:spcPts val="0"/>
              </a:spcAft>
              <a:buSzPts val="1600"/>
              <a:buChar char="●"/>
              <a:defRPr/>
            </a:lvl1pPr>
            <a:lvl2pPr indent="-330200" lvl="1" marL="914400">
              <a:spcBef>
                <a:spcPts val="1600"/>
              </a:spcBef>
              <a:spcAft>
                <a:spcPts val="0"/>
              </a:spcAft>
              <a:buSzPts val="1600"/>
              <a:buChar char="○"/>
              <a:defRPr/>
            </a:lvl2pPr>
            <a:lvl3pPr indent="-330200" lvl="2" marL="1371600">
              <a:spcBef>
                <a:spcPts val="1600"/>
              </a:spcBef>
              <a:spcAft>
                <a:spcPts val="0"/>
              </a:spcAft>
              <a:buSzPts val="1600"/>
              <a:buChar char="■"/>
              <a:defRPr/>
            </a:lvl3pPr>
            <a:lvl4pPr indent="-330200" lvl="3" marL="1828800">
              <a:spcBef>
                <a:spcPts val="1600"/>
              </a:spcBef>
              <a:spcAft>
                <a:spcPts val="0"/>
              </a:spcAft>
              <a:buSzPts val="1600"/>
              <a:buChar char="●"/>
              <a:defRPr/>
            </a:lvl4pPr>
            <a:lvl5pPr indent="-330200" lvl="4" marL="2286000">
              <a:spcBef>
                <a:spcPts val="1600"/>
              </a:spcBef>
              <a:spcAft>
                <a:spcPts val="0"/>
              </a:spcAft>
              <a:buSzPts val="1600"/>
              <a:buChar char="○"/>
              <a:defRPr/>
            </a:lvl5pPr>
            <a:lvl6pPr indent="-330200" lvl="5" marL="2743200">
              <a:spcBef>
                <a:spcPts val="1600"/>
              </a:spcBef>
              <a:spcAft>
                <a:spcPts val="0"/>
              </a:spcAft>
              <a:buSzPts val="1600"/>
              <a:buChar char="■"/>
              <a:defRPr/>
            </a:lvl6pPr>
            <a:lvl7pPr indent="-330200" lvl="6" marL="3200400">
              <a:spcBef>
                <a:spcPts val="1600"/>
              </a:spcBef>
              <a:spcAft>
                <a:spcPts val="0"/>
              </a:spcAft>
              <a:buSzPts val="1600"/>
              <a:buChar char="●"/>
              <a:defRPr/>
            </a:lvl7pPr>
            <a:lvl8pPr indent="-330200" lvl="7" marL="3657600">
              <a:spcBef>
                <a:spcPts val="1600"/>
              </a:spcBef>
              <a:spcAft>
                <a:spcPts val="0"/>
              </a:spcAft>
              <a:buSzPts val="1600"/>
              <a:buChar char="○"/>
              <a:defRPr/>
            </a:lvl8pPr>
            <a:lvl9pPr indent="-330200" lvl="8" marL="4114800">
              <a:spcBef>
                <a:spcPts val="1600"/>
              </a:spcBef>
              <a:spcAft>
                <a:spcPts val="1600"/>
              </a:spcAft>
              <a:buSzPts val="1600"/>
              <a:buChar char="■"/>
              <a:defRPr/>
            </a:lvl9pPr>
          </a:lstStyle>
          <a:p/>
        </p:txBody>
      </p:sp>
      <p:sp>
        <p:nvSpPr>
          <p:cNvPr id="3316" name="Google Shape;3316;p10"/>
          <p:cNvSpPr txBox="1"/>
          <p:nvPr>
            <p:ph type="title"/>
          </p:nvPr>
        </p:nvSpPr>
        <p:spPr>
          <a:xfrm>
            <a:off x="720000" y="540000"/>
            <a:ext cx="3852000" cy="737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17" name="Google Shape;3317;p10"/>
          <p:cNvSpPr txBox="1"/>
          <p:nvPr>
            <p:ph idx="2" type="subTitle"/>
          </p:nvPr>
        </p:nvSpPr>
        <p:spPr>
          <a:xfrm>
            <a:off x="1405050" y="2085975"/>
            <a:ext cx="2771700" cy="1400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p:txBody>
      </p:sp>
      <p:sp>
        <p:nvSpPr>
          <p:cNvPr id="3318" name="Google Shape;3318;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2.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Slackey"/>
              <a:buNone/>
              <a:defRPr sz="2800">
                <a:solidFill>
                  <a:schemeClr val="dk1"/>
                </a:solidFill>
                <a:latin typeface="Slackey"/>
                <a:ea typeface="Slackey"/>
                <a:cs typeface="Slackey"/>
                <a:sym typeface="Slacke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30200" lvl="0" marL="457200">
              <a:lnSpc>
                <a:spcPct val="115000"/>
              </a:lnSpc>
              <a:spcBef>
                <a:spcPts val="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1pPr>
            <a:lvl2pPr indent="-330200" lvl="1" marL="9144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2pPr>
            <a:lvl3pPr indent="-330200" lvl="2" marL="13716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3pPr>
            <a:lvl4pPr indent="-330200" lvl="3" marL="18288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4pPr>
            <a:lvl5pPr indent="-330200" lvl="4" marL="22860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5pPr>
            <a:lvl6pPr indent="-330200" lvl="5" marL="27432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6pPr>
            <a:lvl7pPr indent="-330200" lvl="6" marL="32004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7pPr>
            <a:lvl8pPr indent="-330200" lvl="7" marL="3657600">
              <a:lnSpc>
                <a:spcPct val="115000"/>
              </a:lnSpc>
              <a:spcBef>
                <a:spcPts val="1600"/>
              </a:spcBef>
              <a:spcAft>
                <a:spcPts val="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8pPr>
            <a:lvl9pPr indent="-330200" lvl="8" marL="4114800">
              <a:lnSpc>
                <a:spcPct val="115000"/>
              </a:lnSpc>
              <a:spcBef>
                <a:spcPts val="1600"/>
              </a:spcBef>
              <a:spcAft>
                <a:spcPts val="1600"/>
              </a:spcAft>
              <a:buClr>
                <a:schemeClr val="dk1"/>
              </a:buClr>
              <a:buSzPts val="1600"/>
              <a:buFont typeface="Architects Daughter"/>
              <a:buChar char="■"/>
              <a:defRPr sz="1600">
                <a:solidFill>
                  <a:schemeClr val="dk1"/>
                </a:solidFill>
                <a:latin typeface="Architects Daughter"/>
                <a:ea typeface="Architects Daughter"/>
                <a:cs typeface="Architects Daughter"/>
                <a:sym typeface="Architects Daughter"/>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Architects Daughter"/>
                <a:ea typeface="Architects Daughter"/>
                <a:cs typeface="Architects Daughter"/>
                <a:sym typeface="Architects Daughter"/>
              </a:defRPr>
            </a:lvl1pPr>
            <a:lvl2pPr lvl="1" algn="r">
              <a:buNone/>
              <a:defRPr sz="1300">
                <a:solidFill>
                  <a:schemeClr val="dk1"/>
                </a:solidFill>
                <a:latin typeface="Architects Daughter"/>
                <a:ea typeface="Architects Daughter"/>
                <a:cs typeface="Architects Daughter"/>
                <a:sym typeface="Architects Daughter"/>
              </a:defRPr>
            </a:lvl2pPr>
            <a:lvl3pPr lvl="2" algn="r">
              <a:buNone/>
              <a:defRPr sz="1300">
                <a:solidFill>
                  <a:schemeClr val="dk1"/>
                </a:solidFill>
                <a:latin typeface="Architects Daughter"/>
                <a:ea typeface="Architects Daughter"/>
                <a:cs typeface="Architects Daughter"/>
                <a:sym typeface="Architects Daughter"/>
              </a:defRPr>
            </a:lvl3pPr>
            <a:lvl4pPr lvl="3" algn="r">
              <a:buNone/>
              <a:defRPr sz="1300">
                <a:solidFill>
                  <a:schemeClr val="dk1"/>
                </a:solidFill>
                <a:latin typeface="Architects Daughter"/>
                <a:ea typeface="Architects Daughter"/>
                <a:cs typeface="Architects Daughter"/>
                <a:sym typeface="Architects Daughter"/>
              </a:defRPr>
            </a:lvl4pPr>
            <a:lvl5pPr lvl="4" algn="r">
              <a:buNone/>
              <a:defRPr sz="1300">
                <a:solidFill>
                  <a:schemeClr val="dk1"/>
                </a:solidFill>
                <a:latin typeface="Architects Daughter"/>
                <a:ea typeface="Architects Daughter"/>
                <a:cs typeface="Architects Daughter"/>
                <a:sym typeface="Architects Daughter"/>
              </a:defRPr>
            </a:lvl5pPr>
            <a:lvl6pPr lvl="5" algn="r">
              <a:buNone/>
              <a:defRPr sz="1300">
                <a:solidFill>
                  <a:schemeClr val="dk1"/>
                </a:solidFill>
                <a:latin typeface="Architects Daughter"/>
                <a:ea typeface="Architects Daughter"/>
                <a:cs typeface="Architects Daughter"/>
                <a:sym typeface="Architects Daughter"/>
              </a:defRPr>
            </a:lvl6pPr>
            <a:lvl7pPr lvl="6" algn="r">
              <a:buNone/>
              <a:defRPr sz="1300">
                <a:solidFill>
                  <a:schemeClr val="dk1"/>
                </a:solidFill>
                <a:latin typeface="Architects Daughter"/>
                <a:ea typeface="Architects Daughter"/>
                <a:cs typeface="Architects Daughter"/>
                <a:sym typeface="Architects Daughter"/>
              </a:defRPr>
            </a:lvl7pPr>
            <a:lvl8pPr lvl="7" algn="r">
              <a:buNone/>
              <a:defRPr sz="1300">
                <a:solidFill>
                  <a:schemeClr val="dk1"/>
                </a:solidFill>
                <a:latin typeface="Architects Daughter"/>
                <a:ea typeface="Architects Daughter"/>
                <a:cs typeface="Architects Daughter"/>
                <a:sym typeface="Architects Daughter"/>
              </a:defRPr>
            </a:lvl8pPr>
            <a:lvl9pPr lvl="8" algn="r">
              <a:buNone/>
              <a:defRPr sz="1300">
                <a:solidFill>
                  <a:schemeClr val="dk1"/>
                </a:solidFill>
                <a:latin typeface="Architects Daughter"/>
                <a:ea typeface="Architects Daughter"/>
                <a:cs typeface="Architects Daughter"/>
                <a:sym typeface="Architects Daughter"/>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uk.reuters.com/article/us-usa-voters-breach-idUKKBN0UB1E020151229" TargetMode="External"/><Relationship Id="rId4" Type="http://schemas.openxmlformats.org/officeDocument/2006/relationships/hyperlink" Target="https://link.springer.com/article/10.1007/s10676-018-9447-7" TargetMode="External"/><Relationship Id="rId9" Type="http://schemas.openxmlformats.org/officeDocument/2006/relationships/hyperlink" Target="https://www.pixar.com/feature-films/the-incredibles" TargetMode="External"/><Relationship Id="rId5" Type="http://schemas.openxmlformats.org/officeDocument/2006/relationships/hyperlink" Target="https://www.washingtonpost.com/graphics/2017/entertainment/tech-generations/" TargetMode="External"/><Relationship Id="rId6" Type="http://schemas.openxmlformats.org/officeDocument/2006/relationships/hyperlink" Target="https://www.idtheftcenter.org/annual-reports/" TargetMode="External"/><Relationship Id="rId7" Type="http://schemas.openxmlformats.org/officeDocument/2006/relationships/hyperlink" Target="https://www.youtube.com/watch?v=IRPI3lSACFc&amp;feature=emb_logo&amp;ab_channel=TripleKillionare" TargetMode="External"/><Relationship Id="rId8" Type="http://schemas.openxmlformats.org/officeDocument/2006/relationships/hyperlink" Target="https://gifer.com/en/2J8I" TargetMode="External"/><Relationship Id="rId10" Type="http://schemas.openxmlformats.org/officeDocument/2006/relationships/hyperlink" Target="https://www.youtube.com/watch?v=ktrwNLCUgG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image" Target="../media/image14.jpg"/><Relationship Id="rId6" Type="http://schemas.openxmlformats.org/officeDocument/2006/relationships/hyperlink" Target="https://www.pixar.com/feature-films/the-incredibl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34" name="Shape 10234"/>
        <p:cNvGrpSpPr/>
        <p:nvPr/>
      </p:nvGrpSpPr>
      <p:grpSpPr>
        <a:xfrm>
          <a:off x="0" y="0"/>
          <a:ext cx="0" cy="0"/>
          <a:chOff x="0" y="0"/>
          <a:chExt cx="0" cy="0"/>
        </a:xfrm>
      </p:grpSpPr>
      <p:grpSp>
        <p:nvGrpSpPr>
          <p:cNvPr id="10235" name="Google Shape;10235;p39"/>
          <p:cNvGrpSpPr/>
          <p:nvPr/>
        </p:nvGrpSpPr>
        <p:grpSpPr>
          <a:xfrm rot="218129">
            <a:off x="-759667" y="815663"/>
            <a:ext cx="8786966" cy="2912780"/>
            <a:chOff x="3197875" y="3466725"/>
            <a:chExt cx="4366521" cy="1278779"/>
          </a:xfrm>
        </p:grpSpPr>
        <p:sp>
          <p:nvSpPr>
            <p:cNvPr id="10236" name="Google Shape;10236;p39"/>
            <p:cNvSpPr/>
            <p:nvPr/>
          </p:nvSpPr>
          <p:spPr>
            <a:xfrm>
              <a:off x="3197875" y="3466725"/>
              <a:ext cx="4366521" cy="1278779"/>
            </a:xfrm>
            <a:custGeom>
              <a:rect b="b" l="l" r="r" t="t"/>
              <a:pathLst>
                <a:path extrusionOk="0" h="39649" w="135375">
                  <a:moveTo>
                    <a:pt x="135374" y="1"/>
                  </a:moveTo>
                  <a:lnTo>
                    <a:pt x="47256" y="5085"/>
                  </a:lnTo>
                  <a:lnTo>
                    <a:pt x="49447" y="21158"/>
                  </a:lnTo>
                  <a:lnTo>
                    <a:pt x="49447" y="21158"/>
                  </a:lnTo>
                  <a:lnTo>
                    <a:pt x="18217" y="17265"/>
                  </a:lnTo>
                  <a:lnTo>
                    <a:pt x="25051" y="27171"/>
                  </a:lnTo>
                  <a:lnTo>
                    <a:pt x="0" y="28397"/>
                  </a:lnTo>
                  <a:lnTo>
                    <a:pt x="39898" y="37577"/>
                  </a:lnTo>
                  <a:lnTo>
                    <a:pt x="36076" y="26706"/>
                  </a:lnTo>
                  <a:lnTo>
                    <a:pt x="50661" y="28135"/>
                  </a:lnTo>
                  <a:lnTo>
                    <a:pt x="52078" y="39649"/>
                  </a:lnTo>
                  <a:lnTo>
                    <a:pt x="131195" y="34529"/>
                  </a:lnTo>
                  <a:lnTo>
                    <a:pt x="1353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7" name="Google Shape;10237;p39"/>
            <p:cNvSpPr/>
            <p:nvPr/>
          </p:nvSpPr>
          <p:spPr>
            <a:xfrm>
              <a:off x="3336506" y="3502076"/>
              <a:ext cx="4173732" cy="1194278"/>
            </a:xfrm>
            <a:custGeom>
              <a:rect b="b" l="l" r="r" t="t"/>
              <a:pathLst>
                <a:path extrusionOk="0" h="37029" w="129398">
                  <a:moveTo>
                    <a:pt x="129398" y="0"/>
                  </a:moveTo>
                  <a:lnTo>
                    <a:pt x="44173" y="4834"/>
                  </a:lnTo>
                  <a:lnTo>
                    <a:pt x="46637" y="21074"/>
                  </a:lnTo>
                  <a:lnTo>
                    <a:pt x="16217" y="17252"/>
                  </a:lnTo>
                  <a:lnTo>
                    <a:pt x="16217" y="17252"/>
                  </a:lnTo>
                  <a:lnTo>
                    <a:pt x="23015" y="26956"/>
                  </a:lnTo>
                  <a:lnTo>
                    <a:pt x="1" y="27396"/>
                  </a:lnTo>
                  <a:lnTo>
                    <a:pt x="33731" y="34171"/>
                  </a:lnTo>
                  <a:lnTo>
                    <a:pt x="29826" y="24253"/>
                  </a:lnTo>
                  <a:lnTo>
                    <a:pt x="47852" y="26313"/>
                  </a:lnTo>
                  <a:lnTo>
                    <a:pt x="49054" y="37029"/>
                  </a:lnTo>
                  <a:lnTo>
                    <a:pt x="125421" y="31849"/>
                  </a:lnTo>
                  <a:lnTo>
                    <a:pt x="1293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38" name="Google Shape;10238;p39"/>
          <p:cNvSpPr txBox="1"/>
          <p:nvPr>
            <p:ph type="ctrTitle"/>
          </p:nvPr>
        </p:nvSpPr>
        <p:spPr>
          <a:xfrm>
            <a:off x="2136875" y="1416414"/>
            <a:ext cx="5973900" cy="1179600"/>
          </a:xfrm>
          <a:prstGeom prst="rect">
            <a:avLst/>
          </a:prstGeom>
        </p:spPr>
        <p:txBody>
          <a:bodyPr anchorCtr="0" anchor="ctr" bIns="91425" lIns="114300" spcFirstLastPara="1" rIns="91425" wrap="square" tIns="91425">
            <a:noAutofit/>
          </a:bodyPr>
          <a:lstStyle/>
          <a:p>
            <a:pPr indent="0" lvl="0" marL="0" rtl="0" algn="ctr">
              <a:spcBef>
                <a:spcPts val="0"/>
              </a:spcBef>
              <a:spcAft>
                <a:spcPts val="0"/>
              </a:spcAft>
              <a:buNone/>
            </a:pPr>
            <a:r>
              <a:rPr b="1" lang="en" sz="4300">
                <a:latin typeface="Georgia"/>
                <a:ea typeface="Georgia"/>
                <a:cs typeface="Georgia"/>
                <a:sym typeface="Georgia"/>
              </a:rPr>
              <a:t>The Incredibles</a:t>
            </a:r>
            <a:endParaRPr b="1" sz="4300">
              <a:solidFill>
                <a:schemeClr val="dk1"/>
              </a:solidFill>
              <a:latin typeface="Georgia"/>
              <a:ea typeface="Georgia"/>
              <a:cs typeface="Georgia"/>
              <a:sym typeface="Georgia"/>
            </a:endParaRPr>
          </a:p>
        </p:txBody>
      </p:sp>
      <p:sp>
        <p:nvSpPr>
          <p:cNvPr id="10239" name="Google Shape;10239;p39"/>
          <p:cNvSpPr txBox="1"/>
          <p:nvPr>
            <p:ph idx="1" type="subTitle"/>
          </p:nvPr>
        </p:nvSpPr>
        <p:spPr>
          <a:xfrm rot="-1487">
            <a:off x="2888100" y="2596926"/>
            <a:ext cx="4162200" cy="377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latin typeface="Georgia"/>
                <a:ea typeface="Georgia"/>
                <a:cs typeface="Georgia"/>
                <a:sym typeface="Georgia"/>
              </a:rPr>
              <a:t>Ezra Werlinich, Erich Schwarzrock, Jenna Galli, and Byron Ou</a:t>
            </a:r>
            <a:endParaRPr>
              <a:latin typeface="Georgia"/>
              <a:ea typeface="Georgia"/>
              <a:cs typeface="Georgia"/>
              <a:sym typeface="Georgia"/>
            </a:endParaRPr>
          </a:p>
        </p:txBody>
      </p:sp>
      <p:sp>
        <p:nvSpPr>
          <p:cNvPr id="10240" name="Google Shape;10240;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395" name="Shape 10395"/>
        <p:cNvGrpSpPr/>
        <p:nvPr/>
      </p:nvGrpSpPr>
      <p:grpSpPr>
        <a:xfrm>
          <a:off x="0" y="0"/>
          <a:ext cx="0" cy="0"/>
          <a:chOff x="0" y="0"/>
          <a:chExt cx="0" cy="0"/>
        </a:xfrm>
      </p:grpSpPr>
      <p:sp>
        <p:nvSpPr>
          <p:cNvPr id="10396" name="Google Shape;10396;p48"/>
          <p:cNvSpPr/>
          <p:nvPr/>
        </p:nvSpPr>
        <p:spPr>
          <a:xfrm flipH="1">
            <a:off x="5057710" y="328025"/>
            <a:ext cx="3728365" cy="4487448"/>
          </a:xfrm>
          <a:custGeom>
            <a:rect b="b" l="l" r="r" t="t"/>
            <a:pathLst>
              <a:path extrusionOk="0" h="190874" w="336799">
                <a:moveTo>
                  <a:pt x="9183" y="7227"/>
                </a:moveTo>
                <a:lnTo>
                  <a:pt x="336799" y="0"/>
                </a:lnTo>
                <a:lnTo>
                  <a:pt x="335280" y="184404"/>
                </a:lnTo>
                <a:lnTo>
                  <a:pt x="0" y="190874"/>
                </a:lnTo>
                <a:lnTo>
                  <a:pt x="712" y="176299"/>
                </a:lnTo>
                <a:close/>
              </a:path>
            </a:pathLst>
          </a:custGeom>
          <a:solidFill>
            <a:schemeClr val="lt1"/>
          </a:solidFill>
          <a:ln cap="flat" cmpd="sng" w="38100">
            <a:solidFill>
              <a:schemeClr val="dk1"/>
            </a:solidFill>
            <a:prstDash val="solid"/>
            <a:round/>
            <a:headEnd len="med" w="med" type="none"/>
            <a:tailEnd len="med" w="med" type="none"/>
          </a:ln>
        </p:spPr>
      </p:sp>
      <p:sp>
        <p:nvSpPr>
          <p:cNvPr id="10397" name="Google Shape;10397;p48"/>
          <p:cNvSpPr txBox="1"/>
          <p:nvPr>
            <p:ph type="title"/>
          </p:nvPr>
        </p:nvSpPr>
        <p:spPr>
          <a:xfrm>
            <a:off x="720000" y="540000"/>
            <a:ext cx="4337700" cy="73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Georgia"/>
                <a:ea typeface="Georgia"/>
                <a:cs typeface="Georgia"/>
                <a:sym typeface="Georgia"/>
              </a:rPr>
              <a:t>3. Gadgets</a:t>
            </a:r>
            <a:endParaRPr b="1" sz="3000">
              <a:solidFill>
                <a:schemeClr val="dk1"/>
              </a:solidFill>
              <a:latin typeface="Georgia"/>
              <a:ea typeface="Georgia"/>
              <a:cs typeface="Georgia"/>
              <a:sym typeface="Georgia"/>
            </a:endParaRPr>
          </a:p>
        </p:txBody>
      </p:sp>
      <p:sp>
        <p:nvSpPr>
          <p:cNvPr id="10398" name="Google Shape;10398;p48"/>
          <p:cNvSpPr txBox="1"/>
          <p:nvPr>
            <p:ph idx="1" type="subTitle"/>
          </p:nvPr>
        </p:nvSpPr>
        <p:spPr>
          <a:xfrm>
            <a:off x="5205425" y="677725"/>
            <a:ext cx="3432900" cy="18150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2"/>
              </a:buClr>
              <a:buSzPts val="1600"/>
              <a:buFont typeface="Georgia"/>
              <a:buChar char="●"/>
            </a:pPr>
            <a:r>
              <a:rPr b="1" lang="en">
                <a:solidFill>
                  <a:schemeClr val="dk2"/>
                </a:solidFill>
                <a:latin typeface="Georgia"/>
                <a:ea typeface="Georgia"/>
                <a:cs typeface="Georgia"/>
                <a:sym typeface="Georgia"/>
              </a:rPr>
              <a:t>Good Equalizer</a:t>
            </a:r>
            <a:endParaRPr b="1">
              <a:solidFill>
                <a:schemeClr val="dk2"/>
              </a:solidFill>
              <a:latin typeface="Georgia"/>
              <a:ea typeface="Georgia"/>
              <a:cs typeface="Georgia"/>
              <a:sym typeface="Georgia"/>
            </a:endParaRPr>
          </a:p>
          <a:p>
            <a:pPr indent="-304800" lvl="0" marL="914400" rtl="0" algn="l">
              <a:lnSpc>
                <a:spcPct val="115000"/>
              </a:lnSpc>
              <a:spcBef>
                <a:spcPts val="0"/>
              </a:spcBef>
              <a:spcAft>
                <a:spcPts val="0"/>
              </a:spcAft>
              <a:buClr>
                <a:schemeClr val="dk2"/>
              </a:buClr>
              <a:buSzPts val="1200"/>
              <a:buFont typeface="Georgia"/>
              <a:buChar char="●"/>
            </a:pPr>
            <a:r>
              <a:rPr lang="en" sz="1200">
                <a:solidFill>
                  <a:schemeClr val="dk2"/>
                </a:solidFill>
                <a:latin typeface="Georgia"/>
                <a:ea typeface="Georgia"/>
                <a:cs typeface="Georgia"/>
                <a:sym typeface="Georgia"/>
              </a:rPr>
              <a:t>Could be used by anyone</a:t>
            </a:r>
            <a:endParaRPr sz="1200">
              <a:solidFill>
                <a:schemeClr val="dk2"/>
              </a:solidFill>
              <a:latin typeface="Georgia"/>
              <a:ea typeface="Georgia"/>
              <a:cs typeface="Georgia"/>
              <a:sym typeface="Georgia"/>
            </a:endParaRPr>
          </a:p>
          <a:p>
            <a:pPr indent="-304800" lvl="0" marL="914400" rtl="0" algn="l">
              <a:lnSpc>
                <a:spcPct val="115000"/>
              </a:lnSpc>
              <a:spcBef>
                <a:spcPts val="0"/>
              </a:spcBef>
              <a:spcAft>
                <a:spcPts val="0"/>
              </a:spcAft>
              <a:buClr>
                <a:schemeClr val="dk2"/>
              </a:buClr>
              <a:buSzPts val="1200"/>
              <a:buFont typeface="Georgia"/>
              <a:buChar char="●"/>
            </a:pPr>
            <a:r>
              <a:rPr lang="en" sz="1200">
                <a:solidFill>
                  <a:schemeClr val="dk2"/>
                </a:solidFill>
                <a:latin typeface="Georgia"/>
                <a:ea typeface="Georgia"/>
                <a:cs typeface="Georgia"/>
                <a:sym typeface="Georgia"/>
              </a:rPr>
              <a:t>Powerful</a:t>
            </a:r>
            <a:endParaRPr sz="1200">
              <a:solidFill>
                <a:schemeClr val="dk2"/>
              </a:solidFill>
              <a:latin typeface="Georgia"/>
              <a:ea typeface="Georgia"/>
              <a:cs typeface="Georgia"/>
              <a:sym typeface="Georgia"/>
            </a:endParaRPr>
          </a:p>
          <a:p>
            <a:pPr indent="-304800" lvl="0" marL="914400" rtl="0" algn="l">
              <a:lnSpc>
                <a:spcPct val="115000"/>
              </a:lnSpc>
              <a:spcBef>
                <a:spcPts val="0"/>
              </a:spcBef>
              <a:spcAft>
                <a:spcPts val="0"/>
              </a:spcAft>
              <a:buClr>
                <a:schemeClr val="dk2"/>
              </a:buClr>
              <a:buSzPts val="1200"/>
              <a:buFont typeface="Georgia"/>
              <a:buChar char="●"/>
            </a:pPr>
            <a:r>
              <a:rPr lang="en" sz="1200">
                <a:solidFill>
                  <a:schemeClr val="dk2"/>
                </a:solidFill>
                <a:latin typeface="Georgia"/>
                <a:ea typeface="Georgia"/>
                <a:cs typeface="Georgia"/>
                <a:sym typeface="Georgia"/>
              </a:rPr>
              <a:t>96% of Americans had no cellphone(1990) [3]</a:t>
            </a:r>
            <a:endParaRPr sz="1200">
              <a:solidFill>
                <a:schemeClr val="dk2"/>
              </a:solidFill>
              <a:latin typeface="Georgia"/>
              <a:ea typeface="Georgia"/>
              <a:cs typeface="Georgia"/>
              <a:sym typeface="Georgia"/>
            </a:endParaRPr>
          </a:p>
          <a:p>
            <a:pPr indent="-304800" lvl="0" marL="914400" rtl="0" algn="l">
              <a:lnSpc>
                <a:spcPct val="115000"/>
              </a:lnSpc>
              <a:spcBef>
                <a:spcPts val="0"/>
              </a:spcBef>
              <a:spcAft>
                <a:spcPts val="0"/>
              </a:spcAft>
              <a:buClr>
                <a:schemeClr val="dk2"/>
              </a:buClr>
              <a:buSzPts val="1200"/>
              <a:buFont typeface="Georgia"/>
              <a:buChar char="●"/>
            </a:pPr>
            <a:r>
              <a:rPr lang="en" sz="1200">
                <a:solidFill>
                  <a:schemeClr val="dk2"/>
                </a:solidFill>
                <a:latin typeface="Georgia"/>
                <a:ea typeface="Georgia"/>
                <a:cs typeface="Georgia"/>
                <a:sym typeface="Georgia"/>
              </a:rPr>
              <a:t>75% of Americans had a Smartphone(2016) [3]</a:t>
            </a:r>
            <a:endParaRPr sz="1200">
              <a:solidFill>
                <a:schemeClr val="dk2"/>
              </a:solidFill>
              <a:latin typeface="Georgia"/>
              <a:ea typeface="Georgia"/>
              <a:cs typeface="Georgia"/>
              <a:sym typeface="Georgia"/>
            </a:endParaRPr>
          </a:p>
          <a:p>
            <a:pPr indent="0" lvl="0" marL="0" rtl="0" algn="l">
              <a:spcBef>
                <a:spcPts val="1600"/>
              </a:spcBef>
              <a:spcAft>
                <a:spcPts val="1600"/>
              </a:spcAft>
              <a:buNone/>
            </a:pPr>
            <a:r>
              <a:t/>
            </a:r>
            <a:endParaRPr b="1" sz="1200">
              <a:solidFill>
                <a:schemeClr val="dk2"/>
              </a:solidFill>
              <a:latin typeface="Georgia"/>
              <a:ea typeface="Georgia"/>
              <a:cs typeface="Georgia"/>
              <a:sym typeface="Georgia"/>
            </a:endParaRPr>
          </a:p>
        </p:txBody>
      </p:sp>
      <p:sp>
        <p:nvSpPr>
          <p:cNvPr id="10399" name="Google Shape;10399;p48"/>
          <p:cNvSpPr txBox="1"/>
          <p:nvPr>
            <p:ph idx="1" type="subTitle"/>
          </p:nvPr>
        </p:nvSpPr>
        <p:spPr>
          <a:xfrm>
            <a:off x="5093838" y="2552850"/>
            <a:ext cx="3656100" cy="18150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BF9000"/>
              </a:buClr>
              <a:buSzPts val="1600"/>
              <a:buFont typeface="Georgia"/>
              <a:buChar char="●"/>
            </a:pPr>
            <a:r>
              <a:rPr b="1" lang="en">
                <a:solidFill>
                  <a:srgbClr val="BF9000"/>
                </a:solidFill>
                <a:latin typeface="Georgia"/>
                <a:ea typeface="Georgia"/>
                <a:cs typeface="Georgia"/>
                <a:sym typeface="Georgia"/>
              </a:rPr>
              <a:t>Not monitoring</a:t>
            </a:r>
            <a:endParaRPr b="1">
              <a:solidFill>
                <a:srgbClr val="BF9000"/>
              </a:solidFill>
              <a:latin typeface="Georgia"/>
              <a:ea typeface="Georgia"/>
              <a:cs typeface="Georgia"/>
              <a:sym typeface="Georgia"/>
            </a:endParaRPr>
          </a:p>
          <a:p>
            <a:pPr indent="-304800" lvl="0" marL="914400" rtl="0" algn="l">
              <a:lnSpc>
                <a:spcPct val="115000"/>
              </a:lnSpc>
              <a:spcBef>
                <a:spcPts val="0"/>
              </a:spcBef>
              <a:spcAft>
                <a:spcPts val="0"/>
              </a:spcAft>
              <a:buClr>
                <a:srgbClr val="BF9000"/>
              </a:buClr>
              <a:buSzPts val="1200"/>
              <a:buFont typeface="Georgia"/>
              <a:buChar char="●"/>
            </a:pPr>
            <a:r>
              <a:rPr lang="en" sz="1200">
                <a:solidFill>
                  <a:srgbClr val="BF9000"/>
                </a:solidFill>
                <a:latin typeface="Georgia"/>
                <a:ea typeface="Georgia"/>
                <a:cs typeface="Georgia"/>
                <a:sym typeface="Georgia"/>
              </a:rPr>
              <a:t>Syndrome only saves the best for him</a:t>
            </a:r>
            <a:endParaRPr sz="1200">
              <a:solidFill>
                <a:srgbClr val="BF9000"/>
              </a:solidFill>
              <a:latin typeface="Georgia"/>
              <a:ea typeface="Georgia"/>
              <a:cs typeface="Georgia"/>
              <a:sym typeface="Georgia"/>
            </a:endParaRPr>
          </a:p>
          <a:p>
            <a:pPr indent="-304800" lvl="0" marL="914400" rtl="0" algn="l">
              <a:lnSpc>
                <a:spcPct val="115000"/>
              </a:lnSpc>
              <a:spcBef>
                <a:spcPts val="0"/>
              </a:spcBef>
              <a:spcAft>
                <a:spcPts val="0"/>
              </a:spcAft>
              <a:buClr>
                <a:srgbClr val="BF9000"/>
              </a:buClr>
              <a:buSzPts val="1200"/>
              <a:buFont typeface="Georgia"/>
              <a:buChar char="●"/>
            </a:pPr>
            <a:r>
              <a:rPr lang="en" sz="1200">
                <a:solidFill>
                  <a:srgbClr val="BF9000"/>
                </a:solidFill>
                <a:latin typeface="Georgia"/>
                <a:ea typeface="Georgia"/>
                <a:cs typeface="Georgia"/>
                <a:sym typeface="Georgia"/>
              </a:rPr>
              <a:t>Fight against the superheros, violating code of ethics 1.1</a:t>
            </a:r>
            <a:endParaRPr sz="1200">
              <a:solidFill>
                <a:srgbClr val="BF9000"/>
              </a:solidFill>
              <a:latin typeface="Georgia"/>
              <a:ea typeface="Georgia"/>
              <a:cs typeface="Georgia"/>
              <a:sym typeface="Georgia"/>
            </a:endParaRPr>
          </a:p>
          <a:p>
            <a:pPr indent="-304800" lvl="0" marL="914400" rtl="0" algn="l">
              <a:lnSpc>
                <a:spcPct val="115000"/>
              </a:lnSpc>
              <a:spcBef>
                <a:spcPts val="0"/>
              </a:spcBef>
              <a:spcAft>
                <a:spcPts val="0"/>
              </a:spcAft>
              <a:buClr>
                <a:srgbClr val="BF9000"/>
              </a:buClr>
              <a:buSzPts val="1200"/>
              <a:buFont typeface="Georgia"/>
              <a:buChar char="●"/>
            </a:pPr>
            <a:r>
              <a:rPr lang="en" sz="1200">
                <a:solidFill>
                  <a:srgbClr val="BF9000"/>
                </a:solidFill>
                <a:latin typeface="Georgia"/>
                <a:ea typeface="Georgia"/>
                <a:cs typeface="Georgia"/>
                <a:sym typeface="Georgia"/>
              </a:rPr>
              <a:t>Hacking: 557 data breaches resulting in 15.3 million record exposed</a:t>
            </a:r>
            <a:r>
              <a:rPr lang="en" sz="1200">
                <a:solidFill>
                  <a:srgbClr val="BF9000"/>
                </a:solidFill>
                <a:latin typeface="Georgia"/>
                <a:ea typeface="Georgia"/>
                <a:cs typeface="Georgia"/>
                <a:sym typeface="Georgia"/>
              </a:rPr>
              <a:t>(2019) [4]</a:t>
            </a:r>
            <a:endParaRPr sz="1200">
              <a:solidFill>
                <a:srgbClr val="BF9000"/>
              </a:solidFill>
              <a:latin typeface="Georgia"/>
              <a:ea typeface="Georgia"/>
              <a:cs typeface="Georgia"/>
              <a:sym typeface="Georgia"/>
            </a:endParaRPr>
          </a:p>
        </p:txBody>
      </p:sp>
      <p:pic>
        <p:nvPicPr>
          <p:cNvPr id="10400" name="Google Shape;10400;p48"/>
          <p:cNvPicPr preferRelativeResize="0"/>
          <p:nvPr/>
        </p:nvPicPr>
        <p:blipFill>
          <a:blip r:embed="rId3">
            <a:alphaModFix/>
          </a:blip>
          <a:stretch>
            <a:fillRect/>
          </a:stretch>
        </p:blipFill>
        <p:spPr>
          <a:xfrm>
            <a:off x="2920925" y="1423425"/>
            <a:ext cx="1871175" cy="983699"/>
          </a:xfrm>
          <a:prstGeom prst="rect">
            <a:avLst/>
          </a:prstGeom>
          <a:noFill/>
          <a:ln>
            <a:noFill/>
          </a:ln>
        </p:spPr>
      </p:pic>
      <p:pic>
        <p:nvPicPr>
          <p:cNvPr id="10401" name="Google Shape;10401;p48"/>
          <p:cNvPicPr preferRelativeResize="0"/>
          <p:nvPr/>
        </p:nvPicPr>
        <p:blipFill>
          <a:blip r:embed="rId4">
            <a:alphaModFix/>
          </a:blip>
          <a:stretch>
            <a:fillRect/>
          </a:stretch>
        </p:blipFill>
        <p:spPr>
          <a:xfrm>
            <a:off x="2920925" y="477451"/>
            <a:ext cx="1871183" cy="1002200"/>
          </a:xfrm>
          <a:prstGeom prst="rect">
            <a:avLst/>
          </a:prstGeom>
          <a:noFill/>
          <a:ln>
            <a:noFill/>
          </a:ln>
        </p:spPr>
      </p:pic>
      <p:pic>
        <p:nvPicPr>
          <p:cNvPr id="10402" name="Google Shape;10402;p48"/>
          <p:cNvPicPr preferRelativeResize="0"/>
          <p:nvPr/>
        </p:nvPicPr>
        <p:blipFill>
          <a:blip r:embed="rId5">
            <a:alphaModFix/>
          </a:blip>
          <a:stretch>
            <a:fillRect/>
          </a:stretch>
        </p:blipFill>
        <p:spPr>
          <a:xfrm>
            <a:off x="223025" y="2552843"/>
            <a:ext cx="4606374" cy="2157582"/>
          </a:xfrm>
          <a:prstGeom prst="rect">
            <a:avLst/>
          </a:prstGeom>
          <a:noFill/>
          <a:ln>
            <a:noFill/>
          </a:ln>
        </p:spPr>
      </p:pic>
      <p:pic>
        <p:nvPicPr>
          <p:cNvPr id="10403" name="Google Shape;10403;p48"/>
          <p:cNvPicPr preferRelativeResize="0"/>
          <p:nvPr/>
        </p:nvPicPr>
        <p:blipFill>
          <a:blip r:embed="rId6">
            <a:alphaModFix/>
          </a:blip>
          <a:stretch>
            <a:fillRect/>
          </a:stretch>
        </p:blipFill>
        <p:spPr>
          <a:xfrm>
            <a:off x="223025" y="1215112"/>
            <a:ext cx="2697890" cy="1188024"/>
          </a:xfrm>
          <a:prstGeom prst="rect">
            <a:avLst/>
          </a:prstGeom>
          <a:noFill/>
          <a:ln>
            <a:noFill/>
          </a:ln>
        </p:spPr>
      </p:pic>
      <p:sp>
        <p:nvSpPr>
          <p:cNvPr id="10404" name="Google Shape;10404;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405" name="Google Shape;10405;p48"/>
          <p:cNvSpPr txBox="1"/>
          <p:nvPr/>
        </p:nvSpPr>
        <p:spPr>
          <a:xfrm>
            <a:off x="223025" y="4710425"/>
            <a:ext cx="2801700" cy="3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100"/>
              <a:t>“What ‘Tech World’ did you grow up in?”</a:t>
            </a:r>
            <a:endParaRPr/>
          </a:p>
        </p:txBody>
      </p:sp>
      <p:sp>
        <p:nvSpPr>
          <p:cNvPr id="10406" name="Google Shape;10406;p48"/>
          <p:cNvSpPr txBox="1"/>
          <p:nvPr/>
        </p:nvSpPr>
        <p:spPr>
          <a:xfrm>
            <a:off x="223025" y="2299975"/>
            <a:ext cx="1699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100"/>
              <a:t>“The incredibles(2004).”</a:t>
            </a:r>
            <a:r>
              <a:rPr lang="en" sz="1050">
                <a:solidFill>
                  <a:srgbClr val="030303"/>
                </a:solidFill>
                <a:highlight>
                  <a:srgbClr val="F9F9F9"/>
                </a:highlight>
                <a:latin typeface="Roboto"/>
                <a:ea typeface="Roboto"/>
                <a:cs typeface="Roboto"/>
                <a:sym typeface="Roboto"/>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410" name="Shape 10410"/>
        <p:cNvGrpSpPr/>
        <p:nvPr/>
      </p:nvGrpSpPr>
      <p:grpSpPr>
        <a:xfrm>
          <a:off x="0" y="0"/>
          <a:ext cx="0" cy="0"/>
          <a:chOff x="0" y="0"/>
          <a:chExt cx="0" cy="0"/>
        </a:xfrm>
      </p:grpSpPr>
      <p:sp>
        <p:nvSpPr>
          <p:cNvPr id="10411" name="Google Shape;10411;p49"/>
          <p:cNvSpPr txBox="1"/>
          <p:nvPr>
            <p:ph type="title"/>
          </p:nvPr>
        </p:nvSpPr>
        <p:spPr>
          <a:xfrm>
            <a:off x="1470600" y="540000"/>
            <a:ext cx="6202800" cy="99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Georgia"/>
                <a:ea typeface="Georgia"/>
                <a:cs typeface="Georgia"/>
                <a:sym typeface="Georgia"/>
              </a:rPr>
              <a:t>Summary</a:t>
            </a:r>
            <a:endParaRPr b="1" sz="3000">
              <a:solidFill>
                <a:schemeClr val="dk1"/>
              </a:solidFill>
              <a:latin typeface="Georgia"/>
              <a:ea typeface="Georgia"/>
              <a:cs typeface="Georgia"/>
              <a:sym typeface="Georgia"/>
            </a:endParaRPr>
          </a:p>
        </p:txBody>
      </p:sp>
      <p:sp>
        <p:nvSpPr>
          <p:cNvPr id="10412" name="Google Shape;10412;p49"/>
          <p:cNvSpPr/>
          <p:nvPr/>
        </p:nvSpPr>
        <p:spPr>
          <a:xfrm>
            <a:off x="4862534" y="1906150"/>
            <a:ext cx="3346683" cy="2878150"/>
          </a:xfrm>
          <a:custGeom>
            <a:rect b="b" l="l" r="r" t="t"/>
            <a:pathLst>
              <a:path extrusionOk="0" h="115126" w="152834">
                <a:moveTo>
                  <a:pt x="148670" y="2312"/>
                </a:moveTo>
                <a:lnTo>
                  <a:pt x="0" y="0"/>
                </a:lnTo>
                <a:lnTo>
                  <a:pt x="1275" y="107331"/>
                </a:lnTo>
                <a:lnTo>
                  <a:pt x="152834" y="115126"/>
                </a:lnTo>
                <a:lnTo>
                  <a:pt x="152511" y="106172"/>
                </a:lnTo>
                <a:close/>
              </a:path>
            </a:pathLst>
          </a:custGeom>
          <a:solidFill>
            <a:schemeClr val="lt1"/>
          </a:solidFill>
          <a:ln cap="flat" cmpd="sng" w="38100">
            <a:solidFill>
              <a:schemeClr val="dk1"/>
            </a:solidFill>
            <a:prstDash val="solid"/>
            <a:round/>
            <a:headEnd len="med" w="med" type="none"/>
            <a:tailEnd len="med" w="med" type="none"/>
          </a:ln>
        </p:spPr>
      </p:sp>
      <p:sp>
        <p:nvSpPr>
          <p:cNvPr id="10413" name="Google Shape;10413;p49"/>
          <p:cNvSpPr/>
          <p:nvPr/>
        </p:nvSpPr>
        <p:spPr>
          <a:xfrm>
            <a:off x="934775" y="1873850"/>
            <a:ext cx="3405650" cy="2852650"/>
          </a:xfrm>
          <a:custGeom>
            <a:rect b="b" l="l" r="r" t="t"/>
            <a:pathLst>
              <a:path extrusionOk="0" h="114106" w="136226">
                <a:moveTo>
                  <a:pt x="3626" y="1292"/>
                </a:moveTo>
                <a:lnTo>
                  <a:pt x="136226" y="0"/>
                </a:lnTo>
                <a:lnTo>
                  <a:pt x="132389" y="110131"/>
                </a:lnTo>
                <a:lnTo>
                  <a:pt x="0" y="114106"/>
                </a:lnTo>
                <a:lnTo>
                  <a:pt x="282" y="105152"/>
                </a:lnTo>
                <a:close/>
              </a:path>
            </a:pathLst>
          </a:custGeom>
          <a:solidFill>
            <a:schemeClr val="lt1"/>
          </a:solidFill>
          <a:ln cap="flat" cmpd="sng" w="38100">
            <a:solidFill>
              <a:schemeClr val="dk1"/>
            </a:solidFill>
            <a:prstDash val="solid"/>
            <a:round/>
            <a:headEnd len="med" w="med" type="none"/>
            <a:tailEnd len="med" w="med" type="none"/>
          </a:ln>
        </p:spPr>
      </p:sp>
      <p:sp>
        <p:nvSpPr>
          <p:cNvPr id="10414" name="Google Shape;10414;p49"/>
          <p:cNvSpPr txBox="1"/>
          <p:nvPr>
            <p:ph idx="1" type="subTitle"/>
          </p:nvPr>
        </p:nvSpPr>
        <p:spPr>
          <a:xfrm>
            <a:off x="1266450" y="2015838"/>
            <a:ext cx="2742300" cy="30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a:latin typeface="Georgia"/>
                <a:ea typeface="Georgia"/>
                <a:cs typeface="Georgia"/>
                <a:sym typeface="Georgia"/>
              </a:rPr>
              <a:t>Conclusion</a:t>
            </a:r>
            <a:endParaRPr b="1">
              <a:solidFill>
                <a:schemeClr val="accent1"/>
              </a:solidFill>
              <a:latin typeface="Georgia"/>
              <a:ea typeface="Georgia"/>
              <a:cs typeface="Georgia"/>
              <a:sym typeface="Georgia"/>
            </a:endParaRPr>
          </a:p>
        </p:txBody>
      </p:sp>
      <p:sp>
        <p:nvSpPr>
          <p:cNvPr id="10415" name="Google Shape;10415;p49"/>
          <p:cNvSpPr txBox="1"/>
          <p:nvPr>
            <p:ph idx="2" type="subTitle"/>
          </p:nvPr>
        </p:nvSpPr>
        <p:spPr>
          <a:xfrm>
            <a:off x="1440000" y="2513013"/>
            <a:ext cx="2395200" cy="67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a:latin typeface="Georgia"/>
                <a:ea typeface="Georgia"/>
                <a:cs typeface="Georgia"/>
                <a:sym typeface="Georgia"/>
              </a:rPr>
              <a:t>Technology is good, but only with moderation</a:t>
            </a:r>
            <a:endParaRPr>
              <a:solidFill>
                <a:schemeClr val="dk1"/>
              </a:solidFill>
              <a:latin typeface="Georgia"/>
              <a:ea typeface="Georgia"/>
              <a:cs typeface="Georgia"/>
              <a:sym typeface="Georgia"/>
            </a:endParaRPr>
          </a:p>
        </p:txBody>
      </p:sp>
      <p:sp>
        <p:nvSpPr>
          <p:cNvPr id="10416" name="Google Shape;10416;p49"/>
          <p:cNvSpPr txBox="1"/>
          <p:nvPr>
            <p:ph idx="3" type="subTitle"/>
          </p:nvPr>
        </p:nvSpPr>
        <p:spPr>
          <a:xfrm>
            <a:off x="1201200" y="3228063"/>
            <a:ext cx="2872800" cy="30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Georgia"/>
                <a:ea typeface="Georgia"/>
                <a:cs typeface="Georgia"/>
                <a:sym typeface="Georgia"/>
              </a:rPr>
              <a:t>Film Maker’s Intent</a:t>
            </a:r>
            <a:endParaRPr b="1">
              <a:latin typeface="Georgia"/>
              <a:ea typeface="Georgia"/>
              <a:cs typeface="Georgia"/>
              <a:sym typeface="Georgia"/>
            </a:endParaRPr>
          </a:p>
          <a:p>
            <a:pPr indent="0" lvl="0" marL="0" rtl="0" algn="ctr">
              <a:spcBef>
                <a:spcPts val="1600"/>
              </a:spcBef>
              <a:spcAft>
                <a:spcPts val="1600"/>
              </a:spcAft>
              <a:buNone/>
            </a:pPr>
            <a:r>
              <a:t/>
            </a:r>
            <a:endParaRPr>
              <a:latin typeface="Georgia"/>
              <a:ea typeface="Georgia"/>
              <a:cs typeface="Georgia"/>
              <a:sym typeface="Georgia"/>
            </a:endParaRPr>
          </a:p>
        </p:txBody>
      </p:sp>
      <p:sp>
        <p:nvSpPr>
          <p:cNvPr id="10417" name="Google Shape;10417;p49"/>
          <p:cNvSpPr txBox="1"/>
          <p:nvPr>
            <p:ph idx="4" type="subTitle"/>
          </p:nvPr>
        </p:nvSpPr>
        <p:spPr>
          <a:xfrm>
            <a:off x="1369350" y="3575013"/>
            <a:ext cx="2536500" cy="67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a:latin typeface="Georgia"/>
                <a:ea typeface="Georgia"/>
                <a:cs typeface="Georgia"/>
                <a:sym typeface="Georgia"/>
              </a:rPr>
              <a:t>Being careless with technology is dangerous and risky</a:t>
            </a:r>
            <a:endParaRPr>
              <a:solidFill>
                <a:schemeClr val="dk1"/>
              </a:solidFill>
              <a:latin typeface="Georgia"/>
              <a:ea typeface="Georgia"/>
              <a:cs typeface="Georgia"/>
              <a:sym typeface="Georgia"/>
            </a:endParaRPr>
          </a:p>
        </p:txBody>
      </p:sp>
      <p:sp>
        <p:nvSpPr>
          <p:cNvPr id="10418" name="Google Shape;10418;p49"/>
          <p:cNvSpPr txBox="1"/>
          <p:nvPr>
            <p:ph idx="5" type="subTitle"/>
          </p:nvPr>
        </p:nvSpPr>
        <p:spPr>
          <a:xfrm>
            <a:off x="5491550" y="2058000"/>
            <a:ext cx="2004300" cy="30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a:latin typeface="Georgia"/>
                <a:ea typeface="Georgia"/>
                <a:cs typeface="Georgia"/>
                <a:sym typeface="Georgia"/>
              </a:rPr>
              <a:t>Technologies</a:t>
            </a:r>
            <a:endParaRPr b="1">
              <a:solidFill>
                <a:schemeClr val="accent1"/>
              </a:solidFill>
              <a:latin typeface="Georgia"/>
              <a:ea typeface="Georgia"/>
              <a:cs typeface="Georgia"/>
              <a:sym typeface="Georgia"/>
            </a:endParaRPr>
          </a:p>
        </p:txBody>
      </p:sp>
      <p:sp>
        <p:nvSpPr>
          <p:cNvPr id="10419" name="Google Shape;10419;p49"/>
          <p:cNvSpPr txBox="1"/>
          <p:nvPr>
            <p:ph idx="6" type="subTitle"/>
          </p:nvPr>
        </p:nvSpPr>
        <p:spPr>
          <a:xfrm>
            <a:off x="5491550" y="2495108"/>
            <a:ext cx="2004300" cy="6729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accent1"/>
              </a:buClr>
              <a:buSzPts val="1600"/>
              <a:buFont typeface="Georgia"/>
              <a:buChar char="●"/>
            </a:pPr>
            <a:r>
              <a:rPr lang="en">
                <a:latin typeface="Georgia"/>
                <a:ea typeface="Georgia"/>
                <a:cs typeface="Georgia"/>
                <a:sym typeface="Georgia"/>
              </a:rPr>
              <a:t>Database</a:t>
            </a:r>
            <a:endParaRPr>
              <a:latin typeface="Georgia"/>
              <a:ea typeface="Georgia"/>
              <a:cs typeface="Georgia"/>
              <a:sym typeface="Georgia"/>
            </a:endParaRPr>
          </a:p>
          <a:p>
            <a:pPr indent="-330200" lvl="0" marL="457200" rtl="0" algn="l">
              <a:lnSpc>
                <a:spcPct val="100000"/>
              </a:lnSpc>
              <a:spcBef>
                <a:spcPts val="0"/>
              </a:spcBef>
              <a:spcAft>
                <a:spcPts val="0"/>
              </a:spcAft>
              <a:buClr>
                <a:schemeClr val="accent1"/>
              </a:buClr>
              <a:buSzPts val="1600"/>
              <a:buFont typeface="Georgia"/>
              <a:buChar char="●"/>
            </a:pPr>
            <a:r>
              <a:rPr lang="en">
                <a:latin typeface="Georgia"/>
                <a:ea typeface="Georgia"/>
                <a:cs typeface="Georgia"/>
                <a:sym typeface="Georgia"/>
              </a:rPr>
              <a:t>Omnidriod</a:t>
            </a:r>
            <a:endParaRPr>
              <a:latin typeface="Georgia"/>
              <a:ea typeface="Georgia"/>
              <a:cs typeface="Georgia"/>
              <a:sym typeface="Georgia"/>
            </a:endParaRPr>
          </a:p>
          <a:p>
            <a:pPr indent="-330200" lvl="0" marL="457200" rtl="0" algn="l">
              <a:lnSpc>
                <a:spcPct val="100000"/>
              </a:lnSpc>
              <a:spcBef>
                <a:spcPts val="0"/>
              </a:spcBef>
              <a:spcAft>
                <a:spcPts val="0"/>
              </a:spcAft>
              <a:buClr>
                <a:schemeClr val="accent1"/>
              </a:buClr>
              <a:buSzPts val="1600"/>
              <a:buFont typeface="Georgia"/>
              <a:buChar char="●"/>
            </a:pPr>
            <a:r>
              <a:rPr lang="en">
                <a:latin typeface="Georgia"/>
                <a:ea typeface="Georgia"/>
                <a:cs typeface="Georgia"/>
                <a:sym typeface="Georgia"/>
              </a:rPr>
              <a:t>Gadgets</a:t>
            </a:r>
            <a:endParaRPr>
              <a:latin typeface="Georgia"/>
              <a:ea typeface="Georgia"/>
              <a:cs typeface="Georgia"/>
              <a:sym typeface="Georgia"/>
            </a:endParaRPr>
          </a:p>
        </p:txBody>
      </p:sp>
      <p:sp>
        <p:nvSpPr>
          <p:cNvPr id="10420" name="Google Shape;10420;p49"/>
          <p:cNvSpPr txBox="1"/>
          <p:nvPr>
            <p:ph idx="7" type="subTitle"/>
          </p:nvPr>
        </p:nvSpPr>
        <p:spPr>
          <a:xfrm>
            <a:off x="5533725" y="3360869"/>
            <a:ext cx="2004300" cy="30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a:latin typeface="Georgia"/>
                <a:ea typeface="Georgia"/>
                <a:cs typeface="Georgia"/>
                <a:sym typeface="Georgia"/>
              </a:rPr>
              <a:t>Implications</a:t>
            </a:r>
            <a:endParaRPr b="1">
              <a:solidFill>
                <a:schemeClr val="accent1"/>
              </a:solidFill>
              <a:latin typeface="Georgia"/>
              <a:ea typeface="Georgia"/>
              <a:cs typeface="Georgia"/>
              <a:sym typeface="Georgia"/>
            </a:endParaRPr>
          </a:p>
        </p:txBody>
      </p:sp>
      <p:sp>
        <p:nvSpPr>
          <p:cNvPr id="10421" name="Google Shape;10421;p49"/>
          <p:cNvSpPr txBox="1"/>
          <p:nvPr>
            <p:ph idx="8" type="subTitle"/>
          </p:nvPr>
        </p:nvSpPr>
        <p:spPr>
          <a:xfrm>
            <a:off x="5164725" y="3743300"/>
            <a:ext cx="2742300" cy="672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a:latin typeface="Georgia"/>
                <a:ea typeface="Georgia"/>
                <a:cs typeface="Georgia"/>
                <a:sym typeface="Georgia"/>
              </a:rPr>
              <a:t>Powerful technologies were shown as out of control</a:t>
            </a:r>
            <a:endParaRPr>
              <a:solidFill>
                <a:schemeClr val="dk1"/>
              </a:solidFill>
            </a:endParaRPr>
          </a:p>
        </p:txBody>
      </p:sp>
      <p:grpSp>
        <p:nvGrpSpPr>
          <p:cNvPr id="10422" name="Google Shape;10422;p49"/>
          <p:cNvGrpSpPr/>
          <p:nvPr/>
        </p:nvGrpSpPr>
        <p:grpSpPr>
          <a:xfrm>
            <a:off x="167714" y="932554"/>
            <a:ext cx="959930" cy="672888"/>
            <a:chOff x="236653" y="347946"/>
            <a:chExt cx="1315875" cy="922396"/>
          </a:xfrm>
        </p:grpSpPr>
        <p:grpSp>
          <p:nvGrpSpPr>
            <p:cNvPr id="10423" name="Google Shape;10423;p49"/>
            <p:cNvGrpSpPr/>
            <p:nvPr/>
          </p:nvGrpSpPr>
          <p:grpSpPr>
            <a:xfrm>
              <a:off x="236653" y="347946"/>
              <a:ext cx="397188" cy="852814"/>
              <a:chOff x="-136747" y="475983"/>
              <a:chExt cx="397188" cy="852814"/>
            </a:xfrm>
          </p:grpSpPr>
          <p:sp>
            <p:nvSpPr>
              <p:cNvPr id="10424" name="Google Shape;10424;p49"/>
              <p:cNvSpPr/>
              <p:nvPr/>
            </p:nvSpPr>
            <p:spPr>
              <a:xfrm flipH="1" rot="-5400000">
                <a:off x="-137582" y="1098857"/>
                <a:ext cx="230774" cy="229105"/>
              </a:xfrm>
              <a:custGeom>
                <a:rect b="b" l="l" r="r" t="t"/>
                <a:pathLst>
                  <a:path extrusionOk="0" h="3311" w="3335">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cap="flat" cmpd="sng" w="19050">
                <a:solidFill>
                  <a:schemeClr val="dk1"/>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5" name="Google Shape;10425;p49"/>
              <p:cNvSpPr/>
              <p:nvPr/>
            </p:nvSpPr>
            <p:spPr>
              <a:xfrm flipH="1" rot="-5400000">
                <a:off x="132255" y="478926"/>
                <a:ext cx="131129" cy="125243"/>
              </a:xfrm>
              <a:custGeom>
                <a:rect b="b" l="l" r="r" t="t"/>
                <a:pathLst>
                  <a:path extrusionOk="0" h="1810" w="1895">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cap="flat" cmpd="sng" w="9525">
                <a:solidFill>
                  <a:schemeClr val="dk1"/>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26" name="Google Shape;10426;p49"/>
            <p:cNvGrpSpPr/>
            <p:nvPr/>
          </p:nvGrpSpPr>
          <p:grpSpPr>
            <a:xfrm>
              <a:off x="633840" y="437170"/>
              <a:ext cx="918687" cy="833172"/>
              <a:chOff x="7317151" y="266325"/>
              <a:chExt cx="1443569" cy="1309196"/>
            </a:xfrm>
          </p:grpSpPr>
          <p:sp>
            <p:nvSpPr>
              <p:cNvPr id="10427" name="Google Shape;10427;p49"/>
              <p:cNvSpPr/>
              <p:nvPr/>
            </p:nvSpPr>
            <p:spPr>
              <a:xfrm flipH="1">
                <a:off x="7317151" y="266325"/>
                <a:ext cx="1443569" cy="1309196"/>
              </a:xfrm>
              <a:custGeom>
                <a:rect b="b" l="l" r="r" t="t"/>
                <a:pathLst>
                  <a:path extrusionOk="0" h="12851" w="1417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8" name="Google Shape;10428;p49"/>
              <p:cNvSpPr/>
              <p:nvPr/>
            </p:nvSpPr>
            <p:spPr>
              <a:xfrm rot="5400000">
                <a:off x="7744614" y="1238388"/>
                <a:ext cx="185449" cy="108982"/>
              </a:xfrm>
              <a:custGeom>
                <a:rect b="b" l="l" r="r" t="t"/>
                <a:pathLst>
                  <a:path extrusionOk="0" h="1575" w="268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cap="rnd" cmpd="sng" w="3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429" name="Google Shape;10429;p49"/>
          <p:cNvGrpSpPr/>
          <p:nvPr/>
        </p:nvGrpSpPr>
        <p:grpSpPr>
          <a:xfrm rot="10800000">
            <a:off x="7787714" y="208654"/>
            <a:ext cx="959930" cy="672888"/>
            <a:chOff x="236653" y="347946"/>
            <a:chExt cx="1315875" cy="922396"/>
          </a:xfrm>
        </p:grpSpPr>
        <p:grpSp>
          <p:nvGrpSpPr>
            <p:cNvPr id="10430" name="Google Shape;10430;p49"/>
            <p:cNvGrpSpPr/>
            <p:nvPr/>
          </p:nvGrpSpPr>
          <p:grpSpPr>
            <a:xfrm>
              <a:off x="236653" y="347946"/>
              <a:ext cx="397188" cy="852814"/>
              <a:chOff x="-136747" y="475983"/>
              <a:chExt cx="397188" cy="852814"/>
            </a:xfrm>
          </p:grpSpPr>
          <p:sp>
            <p:nvSpPr>
              <p:cNvPr id="10431" name="Google Shape;10431;p49"/>
              <p:cNvSpPr/>
              <p:nvPr/>
            </p:nvSpPr>
            <p:spPr>
              <a:xfrm flipH="1" rot="-5400000">
                <a:off x="-137582" y="1098857"/>
                <a:ext cx="230774" cy="229105"/>
              </a:xfrm>
              <a:custGeom>
                <a:rect b="b" l="l" r="r" t="t"/>
                <a:pathLst>
                  <a:path extrusionOk="0" h="3311" w="3335">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cap="flat" cmpd="sng" w="19050">
                <a:solidFill>
                  <a:schemeClr val="dk1"/>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2" name="Google Shape;10432;p49"/>
              <p:cNvSpPr/>
              <p:nvPr/>
            </p:nvSpPr>
            <p:spPr>
              <a:xfrm flipH="1" rot="-5400000">
                <a:off x="132255" y="478926"/>
                <a:ext cx="131129" cy="125243"/>
              </a:xfrm>
              <a:custGeom>
                <a:rect b="b" l="l" r="r" t="t"/>
                <a:pathLst>
                  <a:path extrusionOk="0" h="1810" w="1895">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cap="flat" cmpd="sng" w="9525">
                <a:solidFill>
                  <a:schemeClr val="dk1"/>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33" name="Google Shape;10433;p49"/>
            <p:cNvGrpSpPr/>
            <p:nvPr/>
          </p:nvGrpSpPr>
          <p:grpSpPr>
            <a:xfrm>
              <a:off x="633840" y="437170"/>
              <a:ext cx="918687" cy="833172"/>
              <a:chOff x="7317151" y="266325"/>
              <a:chExt cx="1443569" cy="1309196"/>
            </a:xfrm>
          </p:grpSpPr>
          <p:sp>
            <p:nvSpPr>
              <p:cNvPr id="10434" name="Google Shape;10434;p49"/>
              <p:cNvSpPr/>
              <p:nvPr/>
            </p:nvSpPr>
            <p:spPr>
              <a:xfrm flipH="1">
                <a:off x="7317151" y="266325"/>
                <a:ext cx="1443569" cy="1309196"/>
              </a:xfrm>
              <a:custGeom>
                <a:rect b="b" l="l" r="r" t="t"/>
                <a:pathLst>
                  <a:path extrusionOk="0" h="12851" w="1417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5" name="Google Shape;10435;p49"/>
              <p:cNvSpPr/>
              <p:nvPr/>
            </p:nvSpPr>
            <p:spPr>
              <a:xfrm rot="5400000">
                <a:off x="7744614" y="1238388"/>
                <a:ext cx="185449" cy="108982"/>
              </a:xfrm>
              <a:custGeom>
                <a:rect b="b" l="l" r="r" t="t"/>
                <a:pathLst>
                  <a:path extrusionOk="0" h="1575" w="268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cap="rnd" cmpd="sng" w="3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436" name="Google Shape;10436;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40" name="Shape 10440"/>
        <p:cNvGrpSpPr/>
        <p:nvPr/>
      </p:nvGrpSpPr>
      <p:grpSpPr>
        <a:xfrm>
          <a:off x="0" y="0"/>
          <a:ext cx="0" cy="0"/>
          <a:chOff x="0" y="0"/>
          <a:chExt cx="0" cy="0"/>
        </a:xfrm>
      </p:grpSpPr>
      <p:sp>
        <p:nvSpPr>
          <p:cNvPr id="10441" name="Google Shape;10441;p50"/>
          <p:cNvSpPr/>
          <p:nvPr/>
        </p:nvSpPr>
        <p:spPr>
          <a:xfrm>
            <a:off x="1972488" y="1815800"/>
            <a:ext cx="5199031" cy="1511918"/>
          </a:xfrm>
          <a:custGeom>
            <a:rect b="b" l="l" r="r" t="t"/>
            <a:pathLst>
              <a:path extrusionOk="0" h="100443" w="325907">
                <a:moveTo>
                  <a:pt x="12138" y="0"/>
                </a:moveTo>
                <a:lnTo>
                  <a:pt x="0" y="100443"/>
                </a:lnTo>
                <a:lnTo>
                  <a:pt x="320748" y="99836"/>
                </a:lnTo>
                <a:lnTo>
                  <a:pt x="325907" y="3945"/>
                </a:lnTo>
                <a:close/>
              </a:path>
            </a:pathLst>
          </a:custGeom>
          <a:solidFill>
            <a:schemeClr val="lt1"/>
          </a:solidFill>
          <a:ln cap="flat" cmpd="sng" w="38100">
            <a:solidFill>
              <a:schemeClr val="dk1"/>
            </a:solidFill>
            <a:prstDash val="solid"/>
            <a:round/>
            <a:headEnd len="med" w="med" type="none"/>
            <a:tailEnd len="med" w="med" type="none"/>
          </a:ln>
        </p:spPr>
      </p:sp>
      <p:sp>
        <p:nvSpPr>
          <p:cNvPr id="10442" name="Google Shape;10442;p50"/>
          <p:cNvSpPr txBox="1"/>
          <p:nvPr>
            <p:ph type="title"/>
          </p:nvPr>
        </p:nvSpPr>
        <p:spPr>
          <a:xfrm>
            <a:off x="2269650" y="2075550"/>
            <a:ext cx="4604700" cy="99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Georgia"/>
                <a:ea typeface="Georgia"/>
                <a:cs typeface="Georgia"/>
                <a:sym typeface="Georgia"/>
              </a:rPr>
              <a:t>Thank You!</a:t>
            </a:r>
            <a:endParaRPr b="1" sz="3000">
              <a:latin typeface="Georgia"/>
              <a:ea typeface="Georgia"/>
              <a:cs typeface="Georgia"/>
              <a:sym typeface="Georgia"/>
            </a:endParaRPr>
          </a:p>
          <a:p>
            <a:pPr indent="0" lvl="0" marL="0" rtl="0" algn="ctr">
              <a:spcBef>
                <a:spcPts val="0"/>
              </a:spcBef>
              <a:spcAft>
                <a:spcPts val="0"/>
              </a:spcAft>
              <a:buNone/>
            </a:pPr>
            <a:r>
              <a:rPr b="1" lang="en" sz="3000">
                <a:latin typeface="Georgia"/>
                <a:ea typeface="Georgia"/>
                <a:cs typeface="Georgia"/>
                <a:sym typeface="Georgia"/>
              </a:rPr>
              <a:t>Any Questions?</a:t>
            </a:r>
            <a:endParaRPr b="1" sz="3000">
              <a:latin typeface="Georgia"/>
              <a:ea typeface="Georgia"/>
              <a:cs typeface="Georgia"/>
              <a:sym typeface="Georgia"/>
            </a:endParaRPr>
          </a:p>
        </p:txBody>
      </p:sp>
      <p:sp>
        <p:nvSpPr>
          <p:cNvPr id="10443" name="Google Shape;10443;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7" name="Shape 10447"/>
        <p:cNvGrpSpPr/>
        <p:nvPr/>
      </p:nvGrpSpPr>
      <p:grpSpPr>
        <a:xfrm>
          <a:off x="0" y="0"/>
          <a:ext cx="0" cy="0"/>
          <a:chOff x="0" y="0"/>
          <a:chExt cx="0" cy="0"/>
        </a:xfrm>
      </p:grpSpPr>
      <p:sp>
        <p:nvSpPr>
          <p:cNvPr id="10448" name="Google Shape;10448;p51"/>
          <p:cNvSpPr/>
          <p:nvPr/>
        </p:nvSpPr>
        <p:spPr>
          <a:xfrm>
            <a:off x="647700" y="266700"/>
            <a:ext cx="7962875" cy="4749467"/>
          </a:xfrm>
          <a:custGeom>
            <a:rect b="b" l="l" r="r" t="t"/>
            <a:pathLst>
              <a:path extrusionOk="0" h="183643" w="318515">
                <a:moveTo>
                  <a:pt x="0" y="0"/>
                </a:moveTo>
                <a:lnTo>
                  <a:pt x="318515" y="5537"/>
                </a:lnTo>
                <a:lnTo>
                  <a:pt x="306615" y="179224"/>
                </a:lnTo>
                <a:lnTo>
                  <a:pt x="3869" y="183643"/>
                </a:lnTo>
                <a:close/>
              </a:path>
            </a:pathLst>
          </a:custGeom>
          <a:solidFill>
            <a:schemeClr val="lt1"/>
          </a:solidFill>
          <a:ln cap="flat" cmpd="sng" w="38100">
            <a:solidFill>
              <a:schemeClr val="dk1"/>
            </a:solidFill>
            <a:prstDash val="solid"/>
            <a:round/>
            <a:headEnd len="med" w="med" type="none"/>
            <a:tailEnd len="med" w="med" type="none"/>
          </a:ln>
        </p:spPr>
      </p:sp>
      <p:sp>
        <p:nvSpPr>
          <p:cNvPr id="10449" name="Google Shape;10449;p51"/>
          <p:cNvSpPr txBox="1"/>
          <p:nvPr>
            <p:ph type="title"/>
          </p:nvPr>
        </p:nvSpPr>
        <p:spPr>
          <a:xfrm>
            <a:off x="1349100" y="540000"/>
            <a:ext cx="64458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Georgia"/>
                <a:ea typeface="Georgia"/>
                <a:cs typeface="Georgia"/>
                <a:sym typeface="Georgia"/>
              </a:rPr>
              <a:t>RESOURCES</a:t>
            </a:r>
            <a:endParaRPr b="1" sz="3000">
              <a:solidFill>
                <a:schemeClr val="dk1"/>
              </a:solidFill>
              <a:latin typeface="Georgia"/>
              <a:ea typeface="Georgia"/>
              <a:cs typeface="Georgia"/>
              <a:sym typeface="Georgia"/>
            </a:endParaRPr>
          </a:p>
        </p:txBody>
      </p:sp>
      <p:sp>
        <p:nvSpPr>
          <p:cNvPr id="10450" name="Google Shape;10450;p51"/>
          <p:cNvSpPr txBox="1"/>
          <p:nvPr>
            <p:ph idx="1" type="body"/>
          </p:nvPr>
        </p:nvSpPr>
        <p:spPr>
          <a:xfrm>
            <a:off x="1076400" y="1171575"/>
            <a:ext cx="6991200" cy="30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Georgia"/>
              <a:ea typeface="Georgia"/>
              <a:cs typeface="Georgia"/>
              <a:sym typeface="Georgia"/>
            </a:endParaRPr>
          </a:p>
          <a:p>
            <a:pPr indent="0" lvl="0" marL="0" rtl="0" algn="l">
              <a:spcBef>
                <a:spcPts val="0"/>
              </a:spcBef>
              <a:spcAft>
                <a:spcPts val="0"/>
              </a:spcAft>
              <a:buNone/>
            </a:pPr>
            <a:r>
              <a:rPr lang="en" sz="900">
                <a:solidFill>
                  <a:srgbClr val="000000"/>
                </a:solidFill>
                <a:latin typeface="Arial"/>
                <a:ea typeface="Arial"/>
                <a:cs typeface="Arial"/>
                <a:sym typeface="Arial"/>
              </a:rPr>
              <a:t>[1]“Database of 191 million U.S. voters exposed on Internet: researcher”. Finkle, Jim. 28 Dec 2015. </a:t>
            </a:r>
            <a:r>
              <a:rPr lang="en" sz="900" u="sng">
                <a:solidFill>
                  <a:schemeClr val="dk1"/>
                </a:solidFill>
                <a:latin typeface="Arial"/>
                <a:ea typeface="Arial"/>
                <a:cs typeface="Arial"/>
                <a:sym typeface="Arial"/>
                <a:hlinkClick r:id="rId3">
                  <a:extLst>
                    <a:ext uri="{A12FA001-AC4F-418D-AE19-62706E023703}">
                      <ahyp:hlinkClr val="tx"/>
                    </a:ext>
                  </a:extLst>
                </a:hlinkClick>
              </a:rPr>
              <a:t>https://uk.reuters.com/article/us-usa-voters-breach-idUKKBN0UB1E020151229</a:t>
            </a:r>
            <a:r>
              <a:rPr lang="en" sz="900">
                <a:solidFill>
                  <a:srgbClr val="000000"/>
                </a:solidFill>
                <a:latin typeface="Arial"/>
                <a:ea typeface="Arial"/>
                <a:cs typeface="Arial"/>
                <a:sym typeface="Arial"/>
              </a:rPr>
              <a:t> Accesed 2 Dec 2020.</a:t>
            </a:r>
            <a:endParaRPr sz="900">
              <a:solidFill>
                <a:srgbClr val="000000"/>
              </a:solidFill>
              <a:latin typeface="Arial"/>
              <a:ea typeface="Arial"/>
              <a:cs typeface="Arial"/>
              <a:sym typeface="Arial"/>
            </a:endParaRPr>
          </a:p>
          <a:p>
            <a:pPr indent="0" lvl="0" marL="0" rtl="0" algn="l">
              <a:lnSpc>
                <a:spcPct val="115000"/>
              </a:lnSpc>
              <a:spcBef>
                <a:spcPts val="1600"/>
              </a:spcBef>
              <a:spcAft>
                <a:spcPts val="0"/>
              </a:spcAft>
              <a:buNone/>
            </a:pPr>
            <a:r>
              <a:rPr lang="en" sz="900">
                <a:solidFill>
                  <a:srgbClr val="000000"/>
                </a:solidFill>
                <a:latin typeface="Arial"/>
                <a:ea typeface="Arial"/>
                <a:cs typeface="Arial"/>
                <a:sym typeface="Arial"/>
              </a:rPr>
              <a:t>[2] Thomas Arnold, (2018), </a:t>
            </a:r>
            <a:r>
              <a:rPr i="1" lang="en" sz="900">
                <a:solidFill>
                  <a:srgbClr val="000000"/>
                </a:solidFill>
                <a:latin typeface="Arial"/>
                <a:ea typeface="Arial"/>
                <a:cs typeface="Arial"/>
                <a:sym typeface="Arial"/>
              </a:rPr>
              <a:t>The “big red button” is too late: an alternative model for the ethical evaluation of AI systems,</a:t>
            </a:r>
            <a:r>
              <a:rPr lang="en" sz="900">
                <a:solidFill>
                  <a:srgbClr val="000000"/>
                </a:solidFill>
                <a:latin typeface="Arial"/>
                <a:ea typeface="Arial"/>
                <a:cs typeface="Arial"/>
                <a:sym typeface="Arial"/>
              </a:rPr>
              <a:t> Ethics and Information Technology, </a:t>
            </a:r>
            <a:r>
              <a:rPr lang="en" sz="900" u="sng">
                <a:solidFill>
                  <a:srgbClr val="1155CC"/>
                </a:solidFill>
                <a:latin typeface="Arial"/>
                <a:ea typeface="Arial"/>
                <a:cs typeface="Arial"/>
                <a:sym typeface="Arial"/>
                <a:hlinkClick r:id="rId4">
                  <a:extLst>
                    <a:ext uri="{A12FA001-AC4F-418D-AE19-62706E023703}">
                      <ahyp:hlinkClr val="tx"/>
                    </a:ext>
                  </a:extLst>
                </a:hlinkClick>
              </a:rPr>
              <a:t>https://link.springer.com/article/10.1007/s10676-018-9447-7</a:t>
            </a:r>
            <a:endParaRPr sz="9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900">
              <a:solidFill>
                <a:srgbClr val="000000"/>
              </a:solidFill>
              <a:latin typeface="Arial"/>
              <a:ea typeface="Arial"/>
              <a:cs typeface="Arial"/>
              <a:sym typeface="Arial"/>
            </a:endParaRPr>
          </a:p>
          <a:p>
            <a:pPr indent="0" lvl="0" marL="0" rtl="0" algn="l">
              <a:spcBef>
                <a:spcPts val="0"/>
              </a:spcBef>
              <a:spcAft>
                <a:spcPts val="0"/>
              </a:spcAft>
              <a:buNone/>
            </a:pPr>
            <a:r>
              <a:rPr lang="en" sz="900">
                <a:solidFill>
                  <a:srgbClr val="000000"/>
                </a:solidFill>
                <a:latin typeface="Arial"/>
                <a:ea typeface="Arial"/>
                <a:cs typeface="Arial"/>
                <a:sym typeface="Arial"/>
              </a:rPr>
              <a:t>[3]“What ‘Tech World’ did you grow up in?” Reuben Fischer-Baum, The Washington Post, Nov. 26, 2017, </a:t>
            </a:r>
            <a:r>
              <a:rPr lang="en" sz="900" u="sng">
                <a:solidFill>
                  <a:schemeClr val="dk1"/>
                </a:solidFill>
                <a:latin typeface="Arial"/>
                <a:ea typeface="Arial"/>
                <a:cs typeface="Arial"/>
                <a:sym typeface="Arial"/>
                <a:hlinkClick r:id="rId5">
                  <a:extLst>
                    <a:ext uri="{A12FA001-AC4F-418D-AE19-62706E023703}">
                      <ahyp:hlinkClr val="tx"/>
                    </a:ext>
                  </a:extLst>
                </a:hlinkClick>
              </a:rPr>
              <a:t>https://www.washingtonpost.com/graphics/2017/entertainment/tech-generations/</a:t>
            </a:r>
            <a:r>
              <a:rPr lang="en" sz="900">
                <a:solidFill>
                  <a:srgbClr val="000000"/>
                </a:solidFill>
                <a:latin typeface="Arial"/>
                <a:ea typeface="Arial"/>
                <a:cs typeface="Arial"/>
                <a:sym typeface="Arial"/>
              </a:rPr>
              <a:t>. Accessed 2 Dec 2020.</a:t>
            </a:r>
            <a:endParaRPr sz="900">
              <a:solidFill>
                <a:srgbClr val="000000"/>
              </a:solidFill>
              <a:latin typeface="Arial"/>
              <a:ea typeface="Arial"/>
              <a:cs typeface="Arial"/>
              <a:sym typeface="Arial"/>
            </a:endParaRPr>
          </a:p>
          <a:p>
            <a:pPr indent="0" lvl="0" marL="0" rtl="0" algn="l">
              <a:spcBef>
                <a:spcPts val="1600"/>
              </a:spcBef>
              <a:spcAft>
                <a:spcPts val="0"/>
              </a:spcAft>
              <a:buNone/>
            </a:pPr>
            <a:r>
              <a:rPr lang="en" sz="900">
                <a:solidFill>
                  <a:srgbClr val="000000"/>
                </a:solidFill>
                <a:latin typeface="Arial"/>
                <a:ea typeface="Arial"/>
                <a:cs typeface="Arial"/>
                <a:sym typeface="Arial"/>
              </a:rPr>
              <a:t>[4]“2019 Annual Report.” Identity Theft Resources Center, 2020, </a:t>
            </a:r>
            <a:r>
              <a:rPr lang="en" sz="900" u="sng">
                <a:solidFill>
                  <a:schemeClr val="dk1"/>
                </a:solidFill>
                <a:latin typeface="Arial"/>
                <a:ea typeface="Arial"/>
                <a:cs typeface="Arial"/>
                <a:sym typeface="Arial"/>
                <a:hlinkClick r:id="rId6">
                  <a:extLst>
                    <a:ext uri="{A12FA001-AC4F-418D-AE19-62706E023703}">
                      <ahyp:hlinkClr val="tx"/>
                    </a:ext>
                  </a:extLst>
                </a:hlinkClick>
              </a:rPr>
              <a:t>https://www.idtheftcenter.org/annual-reports/</a:t>
            </a:r>
            <a:r>
              <a:rPr lang="en" sz="900">
                <a:solidFill>
                  <a:srgbClr val="000000"/>
                </a:solidFill>
                <a:latin typeface="Arial"/>
                <a:ea typeface="Arial"/>
                <a:cs typeface="Arial"/>
                <a:sym typeface="Arial"/>
              </a:rPr>
              <a:t>. Accessed on 2 Dec 2020.</a:t>
            </a:r>
            <a:endParaRPr sz="900">
              <a:solidFill>
                <a:srgbClr val="000000"/>
              </a:solidFill>
              <a:latin typeface="Arial"/>
              <a:ea typeface="Arial"/>
              <a:cs typeface="Arial"/>
              <a:sym typeface="Arial"/>
            </a:endParaRPr>
          </a:p>
          <a:p>
            <a:pPr indent="0" lvl="0" marL="0" rtl="0" algn="l">
              <a:spcBef>
                <a:spcPts val="1600"/>
              </a:spcBef>
              <a:spcAft>
                <a:spcPts val="0"/>
              </a:spcAft>
              <a:buNone/>
            </a:pPr>
            <a:r>
              <a:rPr lang="en" sz="900">
                <a:solidFill>
                  <a:srgbClr val="000000"/>
                </a:solidFill>
                <a:latin typeface="Arial"/>
                <a:ea typeface="Arial"/>
                <a:cs typeface="Arial"/>
                <a:sym typeface="Arial"/>
              </a:rPr>
              <a:t>“Mr. Incredible learns the truth...” TripleKillionare. </a:t>
            </a:r>
            <a:r>
              <a:rPr i="1" lang="en" sz="900">
                <a:solidFill>
                  <a:srgbClr val="000000"/>
                </a:solidFill>
                <a:latin typeface="Arial"/>
                <a:ea typeface="Arial"/>
                <a:cs typeface="Arial"/>
                <a:sym typeface="Arial"/>
              </a:rPr>
              <a:t>Youtube</a:t>
            </a:r>
            <a:r>
              <a:rPr lang="en" sz="900">
                <a:solidFill>
                  <a:srgbClr val="000000"/>
                </a:solidFill>
                <a:latin typeface="Arial"/>
                <a:ea typeface="Arial"/>
                <a:cs typeface="Arial"/>
                <a:sym typeface="Arial"/>
              </a:rPr>
              <a:t>, 1 Jun 2016, </a:t>
            </a:r>
            <a:r>
              <a:rPr lang="en" sz="900" u="sng">
                <a:solidFill>
                  <a:schemeClr val="hlink"/>
                </a:solidFill>
                <a:latin typeface="Arial"/>
                <a:ea typeface="Arial"/>
                <a:cs typeface="Arial"/>
                <a:sym typeface="Arial"/>
                <a:hlinkClick r:id="rId7"/>
              </a:rPr>
              <a:t>https://www.youtube.com/watch?v=IRPI3lSACFc&amp;feature=emb_logo&amp;ab_channel=TripleKillionare</a:t>
            </a:r>
            <a:r>
              <a:rPr lang="en" sz="900">
                <a:solidFill>
                  <a:srgbClr val="000000"/>
                </a:solidFill>
                <a:latin typeface="Arial"/>
                <a:ea typeface="Arial"/>
                <a:cs typeface="Arial"/>
                <a:sym typeface="Arial"/>
              </a:rPr>
              <a:t>. Accessed 2 Dec 2020.</a:t>
            </a:r>
            <a:endParaRPr sz="900">
              <a:solidFill>
                <a:srgbClr val="000000"/>
              </a:solidFill>
              <a:latin typeface="Arial"/>
              <a:ea typeface="Arial"/>
              <a:cs typeface="Arial"/>
              <a:sym typeface="Arial"/>
            </a:endParaRPr>
          </a:p>
          <a:p>
            <a:pPr indent="0" lvl="0" marL="0" rtl="0" algn="l">
              <a:spcBef>
                <a:spcPts val="1600"/>
              </a:spcBef>
              <a:spcAft>
                <a:spcPts val="0"/>
              </a:spcAft>
              <a:buNone/>
            </a:pPr>
            <a:r>
              <a:rPr lang="en" sz="900">
                <a:solidFill>
                  <a:srgbClr val="000000"/>
                </a:solidFill>
                <a:latin typeface="Arial"/>
                <a:ea typeface="Arial"/>
                <a:cs typeface="Arial"/>
                <a:sym typeface="Arial"/>
              </a:rPr>
              <a:t>“GIF africant disney pixar.”Gifer.  </a:t>
            </a:r>
            <a:r>
              <a:rPr lang="en" sz="900" u="sng">
                <a:solidFill>
                  <a:schemeClr val="hlink"/>
                </a:solidFill>
                <a:latin typeface="Arial"/>
                <a:ea typeface="Arial"/>
                <a:cs typeface="Arial"/>
                <a:sym typeface="Arial"/>
                <a:hlinkClick r:id="rId8"/>
              </a:rPr>
              <a:t>https://gifer.com/en/2J8I</a:t>
            </a:r>
            <a:r>
              <a:rPr lang="en" sz="900">
                <a:solidFill>
                  <a:srgbClr val="000000"/>
                </a:solidFill>
                <a:latin typeface="Arial"/>
                <a:ea typeface="Arial"/>
                <a:cs typeface="Arial"/>
                <a:sym typeface="Arial"/>
              </a:rPr>
              <a:t>. Accessed 2 Dec 2020.</a:t>
            </a:r>
            <a:endParaRPr sz="900">
              <a:solidFill>
                <a:srgbClr val="000000"/>
              </a:solidFill>
              <a:latin typeface="Arial"/>
              <a:ea typeface="Arial"/>
              <a:cs typeface="Arial"/>
              <a:sym typeface="Arial"/>
            </a:endParaRPr>
          </a:p>
          <a:p>
            <a:pPr indent="0" lvl="0" marL="0" rtl="0" algn="l">
              <a:spcBef>
                <a:spcPts val="1600"/>
              </a:spcBef>
              <a:spcAft>
                <a:spcPts val="0"/>
              </a:spcAft>
              <a:buNone/>
            </a:pPr>
            <a:r>
              <a:rPr lang="en" sz="900">
                <a:solidFill>
                  <a:srgbClr val="000000"/>
                </a:solidFill>
                <a:latin typeface="Arial"/>
                <a:ea typeface="Arial"/>
                <a:cs typeface="Arial"/>
                <a:sym typeface="Arial"/>
              </a:rPr>
              <a:t>“The Incredibles.” Pixar.  </a:t>
            </a:r>
            <a:r>
              <a:rPr lang="en" sz="900" u="sng">
                <a:solidFill>
                  <a:schemeClr val="hlink"/>
                </a:solidFill>
                <a:latin typeface="Arial"/>
                <a:ea typeface="Arial"/>
                <a:cs typeface="Arial"/>
                <a:sym typeface="Arial"/>
                <a:hlinkClick r:id="rId9"/>
              </a:rPr>
              <a:t>https://www.pixar.com/feature-films/the-incredibles</a:t>
            </a:r>
            <a:r>
              <a:rPr lang="en" sz="900">
                <a:solidFill>
                  <a:srgbClr val="000000"/>
                </a:solidFill>
                <a:latin typeface="Arial"/>
                <a:ea typeface="Arial"/>
                <a:cs typeface="Arial"/>
                <a:sym typeface="Arial"/>
              </a:rPr>
              <a:t>. Accessed 2 Dec 2020.</a:t>
            </a:r>
            <a:endParaRPr sz="900">
              <a:solidFill>
                <a:srgbClr val="000000"/>
              </a:solidFill>
              <a:latin typeface="Arial"/>
              <a:ea typeface="Arial"/>
              <a:cs typeface="Arial"/>
              <a:sym typeface="Arial"/>
            </a:endParaRPr>
          </a:p>
          <a:p>
            <a:pPr indent="0" lvl="0" marL="0" rtl="0" algn="l">
              <a:spcBef>
                <a:spcPts val="1600"/>
              </a:spcBef>
              <a:spcAft>
                <a:spcPts val="0"/>
              </a:spcAft>
              <a:buNone/>
            </a:pPr>
            <a:r>
              <a:rPr lang="en" sz="900">
                <a:solidFill>
                  <a:srgbClr val="000000"/>
                </a:solidFill>
                <a:latin typeface="Arial"/>
                <a:ea typeface="Arial"/>
                <a:cs typeface="Arial"/>
                <a:sym typeface="Arial"/>
              </a:rPr>
              <a:t>“The incredibles(2004).”</a:t>
            </a:r>
            <a:r>
              <a:rPr lang="en" sz="850">
                <a:solidFill>
                  <a:srgbClr val="030303"/>
                </a:solidFill>
                <a:highlight>
                  <a:srgbClr val="F9F9F9"/>
                </a:highlight>
                <a:latin typeface="Roboto"/>
                <a:ea typeface="Roboto"/>
                <a:cs typeface="Roboto"/>
                <a:sym typeface="Roboto"/>
              </a:rPr>
              <a:t> Disney, 2004,</a:t>
            </a:r>
            <a:r>
              <a:rPr lang="en" sz="900">
                <a:solidFill>
                  <a:srgbClr val="000000"/>
                </a:solidFill>
                <a:latin typeface="Arial"/>
                <a:ea typeface="Arial"/>
                <a:cs typeface="Arial"/>
                <a:sym typeface="Arial"/>
              </a:rPr>
              <a:t> </a:t>
            </a:r>
            <a:r>
              <a:rPr lang="en" sz="900" u="sng">
                <a:solidFill>
                  <a:schemeClr val="hlink"/>
                </a:solidFill>
                <a:latin typeface="Arial"/>
                <a:ea typeface="Arial"/>
                <a:cs typeface="Arial"/>
                <a:sym typeface="Arial"/>
                <a:hlinkClick r:id="rId10"/>
              </a:rPr>
              <a:t>https://www.youtube.com/watch?v=ktrwNLCUgGA</a:t>
            </a:r>
            <a:r>
              <a:rPr lang="en" sz="900">
                <a:solidFill>
                  <a:srgbClr val="000000"/>
                </a:solidFill>
                <a:latin typeface="Arial"/>
                <a:ea typeface="Arial"/>
                <a:cs typeface="Arial"/>
                <a:sym typeface="Arial"/>
              </a:rPr>
              <a:t>. Accessed 2 Dec 2020.</a:t>
            </a:r>
            <a:endParaRPr sz="900">
              <a:solidFill>
                <a:srgbClr val="000000"/>
              </a:solidFill>
              <a:latin typeface="Arial"/>
              <a:ea typeface="Arial"/>
              <a:cs typeface="Arial"/>
              <a:sym typeface="Arial"/>
            </a:endParaRPr>
          </a:p>
          <a:p>
            <a:pPr indent="0" lvl="0" marL="0" rtl="0" algn="l">
              <a:lnSpc>
                <a:spcPct val="115000"/>
              </a:lnSpc>
              <a:spcBef>
                <a:spcPts val="16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1600"/>
              </a:spcBef>
              <a:spcAft>
                <a:spcPts val="0"/>
              </a:spcAft>
              <a:buNone/>
            </a:pPr>
            <a:r>
              <a:t/>
            </a:r>
            <a:endParaRPr sz="1100">
              <a:solidFill>
                <a:srgbClr val="000000"/>
              </a:solidFill>
              <a:latin typeface="Georgia"/>
              <a:ea typeface="Georgia"/>
              <a:cs typeface="Georgia"/>
              <a:sym typeface="Georgia"/>
            </a:endParaRPr>
          </a:p>
          <a:p>
            <a:pPr indent="0" lvl="0" marL="457200" rtl="0" algn="l">
              <a:spcBef>
                <a:spcPts val="1600"/>
              </a:spcBef>
              <a:spcAft>
                <a:spcPts val="0"/>
              </a:spcAft>
              <a:buNone/>
            </a:pPr>
            <a:r>
              <a:t/>
            </a:r>
            <a:endParaRPr>
              <a:latin typeface="Georgia"/>
              <a:ea typeface="Georgia"/>
              <a:cs typeface="Georgia"/>
              <a:sym typeface="Georgia"/>
            </a:endParaRPr>
          </a:p>
          <a:p>
            <a:pPr indent="0" lvl="0" marL="0" rtl="0" algn="l">
              <a:spcBef>
                <a:spcPts val="1600"/>
              </a:spcBef>
              <a:spcAft>
                <a:spcPts val="1600"/>
              </a:spcAft>
              <a:buNone/>
            </a:pPr>
            <a:r>
              <a:t/>
            </a:r>
            <a:endParaRPr/>
          </a:p>
        </p:txBody>
      </p:sp>
      <p:sp>
        <p:nvSpPr>
          <p:cNvPr id="10451" name="Google Shape;10451;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244" name="Shape 10244"/>
        <p:cNvGrpSpPr/>
        <p:nvPr/>
      </p:nvGrpSpPr>
      <p:grpSpPr>
        <a:xfrm>
          <a:off x="0" y="0"/>
          <a:ext cx="0" cy="0"/>
          <a:chOff x="0" y="0"/>
          <a:chExt cx="0" cy="0"/>
        </a:xfrm>
      </p:grpSpPr>
      <p:sp>
        <p:nvSpPr>
          <p:cNvPr id="10245" name="Google Shape;10245;p40"/>
          <p:cNvSpPr/>
          <p:nvPr/>
        </p:nvSpPr>
        <p:spPr>
          <a:xfrm>
            <a:off x="836263" y="1634325"/>
            <a:ext cx="7471472" cy="3155424"/>
          </a:xfrm>
          <a:custGeom>
            <a:rect b="b" l="l" r="r" t="t"/>
            <a:pathLst>
              <a:path extrusionOk="0" h="144595" w="181854">
                <a:moveTo>
                  <a:pt x="178988" y="0"/>
                </a:moveTo>
                <a:lnTo>
                  <a:pt x="0" y="1274"/>
                </a:lnTo>
                <a:lnTo>
                  <a:pt x="1440" y="139600"/>
                </a:lnTo>
                <a:lnTo>
                  <a:pt x="181854" y="144595"/>
                </a:lnTo>
                <a:lnTo>
                  <a:pt x="181471" y="133344"/>
                </a:lnTo>
                <a:close/>
              </a:path>
            </a:pathLst>
          </a:custGeom>
          <a:solidFill>
            <a:schemeClr val="lt1"/>
          </a:solidFill>
          <a:ln cap="flat" cmpd="sng" w="38100">
            <a:solidFill>
              <a:schemeClr val="dk1"/>
            </a:solidFill>
            <a:prstDash val="solid"/>
            <a:round/>
            <a:headEnd len="med" w="med" type="none"/>
            <a:tailEnd len="med" w="med" type="none"/>
          </a:ln>
        </p:spPr>
      </p:sp>
      <p:sp>
        <p:nvSpPr>
          <p:cNvPr id="10246" name="Google Shape;10246;p40"/>
          <p:cNvSpPr txBox="1"/>
          <p:nvPr>
            <p:ph type="title"/>
          </p:nvPr>
        </p:nvSpPr>
        <p:spPr>
          <a:xfrm>
            <a:off x="2026200" y="540000"/>
            <a:ext cx="5091600" cy="96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Georgia"/>
                <a:ea typeface="Georgia"/>
                <a:cs typeface="Georgia"/>
                <a:sym typeface="Georgia"/>
              </a:rPr>
              <a:t>Presentation Overview</a:t>
            </a:r>
            <a:endParaRPr b="1" sz="3000">
              <a:solidFill>
                <a:schemeClr val="dk1"/>
              </a:solidFill>
              <a:latin typeface="Georgia"/>
              <a:ea typeface="Georgia"/>
              <a:cs typeface="Georgia"/>
              <a:sym typeface="Georgia"/>
            </a:endParaRPr>
          </a:p>
        </p:txBody>
      </p:sp>
      <p:sp>
        <p:nvSpPr>
          <p:cNvPr id="10247" name="Google Shape;10247;p40"/>
          <p:cNvSpPr txBox="1"/>
          <p:nvPr/>
        </p:nvSpPr>
        <p:spPr>
          <a:xfrm>
            <a:off x="1024000" y="3430044"/>
            <a:ext cx="2334600" cy="9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Georgia"/>
                <a:ea typeface="Georgia"/>
                <a:cs typeface="Georgia"/>
                <a:sym typeface="Georgia"/>
              </a:rPr>
              <a:t>Movie Summary</a:t>
            </a:r>
            <a:endParaRPr b="1" sz="2800">
              <a:latin typeface="Georgia"/>
              <a:ea typeface="Georgia"/>
              <a:cs typeface="Georgia"/>
              <a:sym typeface="Georgia"/>
            </a:endParaRPr>
          </a:p>
        </p:txBody>
      </p:sp>
      <p:sp>
        <p:nvSpPr>
          <p:cNvPr id="10248" name="Google Shape;10248;p40"/>
          <p:cNvSpPr txBox="1"/>
          <p:nvPr/>
        </p:nvSpPr>
        <p:spPr>
          <a:xfrm>
            <a:off x="3404700" y="3451844"/>
            <a:ext cx="2334600" cy="55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Georgia"/>
                <a:ea typeface="Georgia"/>
                <a:cs typeface="Georgia"/>
                <a:sym typeface="Georgia"/>
              </a:rPr>
              <a:t>Conclusion</a:t>
            </a:r>
            <a:endParaRPr b="1" sz="2800">
              <a:latin typeface="Georgia"/>
              <a:ea typeface="Georgia"/>
              <a:cs typeface="Georgia"/>
              <a:sym typeface="Georgia"/>
            </a:endParaRPr>
          </a:p>
        </p:txBody>
      </p:sp>
      <p:sp>
        <p:nvSpPr>
          <p:cNvPr id="10249" name="Google Shape;10249;p40"/>
          <p:cNvSpPr txBox="1"/>
          <p:nvPr/>
        </p:nvSpPr>
        <p:spPr>
          <a:xfrm>
            <a:off x="5564750" y="3451844"/>
            <a:ext cx="2779200" cy="55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Georgia"/>
                <a:ea typeface="Georgia"/>
                <a:cs typeface="Georgia"/>
                <a:sym typeface="Georgia"/>
              </a:rPr>
              <a:t>Technologies</a:t>
            </a:r>
            <a:endParaRPr b="1" sz="2800">
              <a:latin typeface="Georgia"/>
              <a:ea typeface="Georgia"/>
              <a:cs typeface="Georgia"/>
              <a:sym typeface="Georgia"/>
            </a:endParaRPr>
          </a:p>
        </p:txBody>
      </p:sp>
      <p:sp>
        <p:nvSpPr>
          <p:cNvPr id="10250" name="Google Shape;10250;p40"/>
          <p:cNvSpPr txBox="1"/>
          <p:nvPr/>
        </p:nvSpPr>
        <p:spPr>
          <a:xfrm>
            <a:off x="1549000" y="1856325"/>
            <a:ext cx="1284600" cy="121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chemeClr val="accent1"/>
                </a:solidFill>
                <a:latin typeface="Georgia"/>
                <a:ea typeface="Georgia"/>
                <a:cs typeface="Georgia"/>
                <a:sym typeface="Georgia"/>
              </a:rPr>
              <a:t>01</a:t>
            </a:r>
            <a:endParaRPr b="1" sz="6000">
              <a:solidFill>
                <a:schemeClr val="accent1"/>
              </a:solidFill>
              <a:latin typeface="Georgia"/>
              <a:ea typeface="Georgia"/>
              <a:cs typeface="Georgia"/>
              <a:sym typeface="Georgia"/>
            </a:endParaRPr>
          </a:p>
        </p:txBody>
      </p:sp>
      <p:sp>
        <p:nvSpPr>
          <p:cNvPr id="10251" name="Google Shape;10251;p40"/>
          <p:cNvSpPr txBox="1"/>
          <p:nvPr/>
        </p:nvSpPr>
        <p:spPr>
          <a:xfrm>
            <a:off x="3929700" y="1856325"/>
            <a:ext cx="1284600" cy="112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chemeClr val="accent1"/>
                </a:solidFill>
                <a:latin typeface="Georgia"/>
                <a:ea typeface="Georgia"/>
                <a:cs typeface="Georgia"/>
                <a:sym typeface="Georgia"/>
              </a:rPr>
              <a:t>02</a:t>
            </a:r>
            <a:endParaRPr b="1" sz="6000">
              <a:solidFill>
                <a:schemeClr val="accent1"/>
              </a:solidFill>
              <a:latin typeface="Georgia"/>
              <a:ea typeface="Georgia"/>
              <a:cs typeface="Georgia"/>
              <a:sym typeface="Georgia"/>
            </a:endParaRPr>
          </a:p>
        </p:txBody>
      </p:sp>
      <p:sp>
        <p:nvSpPr>
          <p:cNvPr id="10252" name="Google Shape;10252;p40"/>
          <p:cNvSpPr txBox="1"/>
          <p:nvPr/>
        </p:nvSpPr>
        <p:spPr>
          <a:xfrm>
            <a:off x="6268100" y="1856325"/>
            <a:ext cx="1372500" cy="11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a:solidFill>
                  <a:schemeClr val="accent1"/>
                </a:solidFill>
                <a:latin typeface="Georgia"/>
                <a:ea typeface="Georgia"/>
                <a:cs typeface="Georgia"/>
                <a:sym typeface="Georgia"/>
              </a:rPr>
              <a:t>03</a:t>
            </a:r>
            <a:endParaRPr b="1" sz="6000">
              <a:solidFill>
                <a:schemeClr val="accent1"/>
              </a:solidFill>
              <a:latin typeface="Georgia"/>
              <a:ea typeface="Georgia"/>
              <a:cs typeface="Georgia"/>
              <a:sym typeface="Georgia"/>
            </a:endParaRPr>
          </a:p>
        </p:txBody>
      </p:sp>
      <p:sp>
        <p:nvSpPr>
          <p:cNvPr id="10253" name="Google Shape;10253;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10254" name="Google Shape;10254;p40"/>
          <p:cNvCxnSpPr/>
          <p:nvPr/>
        </p:nvCxnSpPr>
        <p:spPr>
          <a:xfrm>
            <a:off x="2189650" y="2787900"/>
            <a:ext cx="0" cy="720300"/>
          </a:xfrm>
          <a:prstGeom prst="straightConnector1">
            <a:avLst/>
          </a:prstGeom>
          <a:noFill/>
          <a:ln cap="flat" cmpd="sng" w="38100">
            <a:solidFill>
              <a:schemeClr val="accent6"/>
            </a:solidFill>
            <a:prstDash val="solid"/>
            <a:round/>
            <a:headEnd len="med" w="med" type="none"/>
            <a:tailEnd len="med" w="med" type="none"/>
          </a:ln>
        </p:spPr>
      </p:cxnSp>
      <p:cxnSp>
        <p:nvCxnSpPr>
          <p:cNvPr id="10255" name="Google Shape;10255;p40"/>
          <p:cNvCxnSpPr/>
          <p:nvPr/>
        </p:nvCxnSpPr>
        <p:spPr>
          <a:xfrm>
            <a:off x="4572000" y="2787900"/>
            <a:ext cx="0" cy="720300"/>
          </a:xfrm>
          <a:prstGeom prst="straightConnector1">
            <a:avLst/>
          </a:prstGeom>
          <a:noFill/>
          <a:ln cap="flat" cmpd="sng" w="38100">
            <a:solidFill>
              <a:schemeClr val="accent6"/>
            </a:solidFill>
            <a:prstDash val="solid"/>
            <a:round/>
            <a:headEnd len="med" w="med" type="none"/>
            <a:tailEnd len="med" w="med" type="none"/>
          </a:ln>
        </p:spPr>
      </p:cxnSp>
      <p:cxnSp>
        <p:nvCxnSpPr>
          <p:cNvPr id="10256" name="Google Shape;10256;p40"/>
          <p:cNvCxnSpPr/>
          <p:nvPr/>
        </p:nvCxnSpPr>
        <p:spPr>
          <a:xfrm>
            <a:off x="6954350" y="2851888"/>
            <a:ext cx="0" cy="720300"/>
          </a:xfrm>
          <a:prstGeom prst="straightConnector1">
            <a:avLst/>
          </a:prstGeom>
          <a:noFill/>
          <a:ln cap="flat" cmpd="sng" w="38100">
            <a:solidFill>
              <a:schemeClr val="accent6"/>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260" name="Shape 10260"/>
        <p:cNvGrpSpPr/>
        <p:nvPr/>
      </p:nvGrpSpPr>
      <p:grpSpPr>
        <a:xfrm>
          <a:off x="0" y="0"/>
          <a:ext cx="0" cy="0"/>
          <a:chOff x="0" y="0"/>
          <a:chExt cx="0" cy="0"/>
        </a:xfrm>
      </p:grpSpPr>
      <p:sp>
        <p:nvSpPr>
          <p:cNvPr id="10261" name="Google Shape;10261;p41"/>
          <p:cNvSpPr/>
          <p:nvPr/>
        </p:nvSpPr>
        <p:spPr>
          <a:xfrm>
            <a:off x="414025" y="1186350"/>
            <a:ext cx="4546350" cy="3614875"/>
          </a:xfrm>
          <a:custGeom>
            <a:rect b="b" l="l" r="r" t="t"/>
            <a:pathLst>
              <a:path extrusionOk="0" h="144595" w="181854">
                <a:moveTo>
                  <a:pt x="178988" y="0"/>
                </a:moveTo>
                <a:lnTo>
                  <a:pt x="0" y="1274"/>
                </a:lnTo>
                <a:lnTo>
                  <a:pt x="1440" y="139600"/>
                </a:lnTo>
                <a:lnTo>
                  <a:pt x="181854" y="144595"/>
                </a:lnTo>
                <a:lnTo>
                  <a:pt x="181471" y="133344"/>
                </a:lnTo>
                <a:close/>
              </a:path>
            </a:pathLst>
          </a:custGeom>
          <a:solidFill>
            <a:schemeClr val="lt1"/>
          </a:solidFill>
          <a:ln cap="flat" cmpd="sng" w="38100">
            <a:solidFill>
              <a:schemeClr val="dk1"/>
            </a:solidFill>
            <a:prstDash val="solid"/>
            <a:round/>
            <a:headEnd len="med" w="med" type="none"/>
            <a:tailEnd len="med" w="med" type="none"/>
          </a:ln>
        </p:spPr>
      </p:sp>
      <p:sp>
        <p:nvSpPr>
          <p:cNvPr id="10262" name="Google Shape;10262;p41"/>
          <p:cNvSpPr txBox="1"/>
          <p:nvPr>
            <p:ph type="title"/>
          </p:nvPr>
        </p:nvSpPr>
        <p:spPr>
          <a:xfrm>
            <a:off x="720000" y="540000"/>
            <a:ext cx="3852000" cy="73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Georgia"/>
                <a:ea typeface="Georgia"/>
                <a:cs typeface="Georgia"/>
                <a:sym typeface="Georgia"/>
              </a:rPr>
              <a:t>Main Characters</a:t>
            </a:r>
            <a:endParaRPr b="1" sz="3000">
              <a:solidFill>
                <a:schemeClr val="dk1"/>
              </a:solidFill>
              <a:latin typeface="Georgia"/>
              <a:ea typeface="Georgia"/>
              <a:cs typeface="Georgia"/>
              <a:sym typeface="Georgia"/>
            </a:endParaRPr>
          </a:p>
        </p:txBody>
      </p:sp>
      <p:sp>
        <p:nvSpPr>
          <p:cNvPr id="10263" name="Google Shape;10263;p41"/>
          <p:cNvSpPr txBox="1"/>
          <p:nvPr>
            <p:ph idx="2" type="subTitle"/>
          </p:nvPr>
        </p:nvSpPr>
        <p:spPr>
          <a:xfrm>
            <a:off x="720000" y="1387550"/>
            <a:ext cx="3852000" cy="29814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Clr>
                <a:schemeClr val="accent1"/>
              </a:buClr>
              <a:buSzPts val="1600"/>
              <a:buFont typeface="Georgia"/>
              <a:buChar char="●"/>
            </a:pPr>
            <a:r>
              <a:rPr lang="en">
                <a:latin typeface="Georgia"/>
                <a:ea typeface="Georgia"/>
                <a:cs typeface="Georgia"/>
                <a:sym typeface="Georgia"/>
              </a:rPr>
              <a:t>The </a:t>
            </a:r>
            <a:r>
              <a:rPr lang="en">
                <a:latin typeface="Georgia"/>
                <a:ea typeface="Georgia"/>
                <a:cs typeface="Georgia"/>
                <a:sym typeface="Georgia"/>
              </a:rPr>
              <a:t>Incredibles</a:t>
            </a:r>
            <a:r>
              <a:rPr lang="en">
                <a:latin typeface="Georgia"/>
                <a:ea typeface="Georgia"/>
                <a:cs typeface="Georgia"/>
                <a:sym typeface="Georgia"/>
              </a:rPr>
              <a:t> Family</a:t>
            </a:r>
            <a:endParaRPr>
              <a:latin typeface="Georgia"/>
              <a:ea typeface="Georgia"/>
              <a:cs typeface="Georgia"/>
              <a:sym typeface="Georgia"/>
            </a:endParaRPr>
          </a:p>
          <a:p>
            <a:pPr indent="-330200" lvl="1" marL="914400" rtl="0" algn="l">
              <a:lnSpc>
                <a:spcPct val="100000"/>
              </a:lnSpc>
              <a:spcBef>
                <a:spcPts val="1600"/>
              </a:spcBef>
              <a:spcAft>
                <a:spcPts val="0"/>
              </a:spcAft>
              <a:buClr>
                <a:schemeClr val="accent1"/>
              </a:buClr>
              <a:buSzPts val="1600"/>
              <a:buFont typeface="Georgia"/>
              <a:buChar char="○"/>
            </a:pPr>
            <a:r>
              <a:rPr lang="en">
                <a:latin typeface="Georgia"/>
                <a:ea typeface="Georgia"/>
                <a:cs typeface="Georgia"/>
                <a:sym typeface="Georgia"/>
              </a:rPr>
              <a:t>Mr. Incredible</a:t>
            </a:r>
            <a:endParaRPr>
              <a:latin typeface="Georgia"/>
              <a:ea typeface="Georgia"/>
              <a:cs typeface="Georgia"/>
              <a:sym typeface="Georgia"/>
            </a:endParaRPr>
          </a:p>
          <a:p>
            <a:pPr indent="-330200" lvl="1" marL="914400" rtl="0" algn="l">
              <a:lnSpc>
                <a:spcPct val="100000"/>
              </a:lnSpc>
              <a:spcBef>
                <a:spcPts val="0"/>
              </a:spcBef>
              <a:spcAft>
                <a:spcPts val="0"/>
              </a:spcAft>
              <a:buClr>
                <a:schemeClr val="accent1"/>
              </a:buClr>
              <a:buSzPts val="1600"/>
              <a:buFont typeface="Georgia"/>
              <a:buChar char="○"/>
            </a:pPr>
            <a:r>
              <a:rPr lang="en">
                <a:latin typeface="Georgia"/>
                <a:ea typeface="Georgia"/>
                <a:cs typeface="Georgia"/>
                <a:sym typeface="Georgia"/>
              </a:rPr>
              <a:t>Elastigirl/Mrs. Incredible</a:t>
            </a:r>
            <a:endParaRPr>
              <a:latin typeface="Georgia"/>
              <a:ea typeface="Georgia"/>
              <a:cs typeface="Georgia"/>
              <a:sym typeface="Georgia"/>
            </a:endParaRPr>
          </a:p>
          <a:p>
            <a:pPr indent="-330200" lvl="1" marL="914400" rtl="0" algn="l">
              <a:lnSpc>
                <a:spcPct val="100000"/>
              </a:lnSpc>
              <a:spcBef>
                <a:spcPts val="0"/>
              </a:spcBef>
              <a:spcAft>
                <a:spcPts val="0"/>
              </a:spcAft>
              <a:buClr>
                <a:schemeClr val="accent1"/>
              </a:buClr>
              <a:buSzPts val="1600"/>
              <a:buFont typeface="Georgia"/>
              <a:buChar char="○"/>
            </a:pPr>
            <a:r>
              <a:rPr lang="en">
                <a:latin typeface="Georgia"/>
                <a:ea typeface="Georgia"/>
                <a:cs typeface="Georgia"/>
                <a:sym typeface="Georgia"/>
              </a:rPr>
              <a:t>Dash</a:t>
            </a:r>
            <a:endParaRPr>
              <a:latin typeface="Georgia"/>
              <a:ea typeface="Georgia"/>
              <a:cs typeface="Georgia"/>
              <a:sym typeface="Georgia"/>
            </a:endParaRPr>
          </a:p>
          <a:p>
            <a:pPr indent="-330200" lvl="1" marL="914400" rtl="0" algn="l">
              <a:lnSpc>
                <a:spcPct val="100000"/>
              </a:lnSpc>
              <a:spcBef>
                <a:spcPts val="0"/>
              </a:spcBef>
              <a:spcAft>
                <a:spcPts val="0"/>
              </a:spcAft>
              <a:buClr>
                <a:schemeClr val="accent1"/>
              </a:buClr>
              <a:buSzPts val="1600"/>
              <a:buFont typeface="Georgia"/>
              <a:buChar char="○"/>
            </a:pPr>
            <a:r>
              <a:rPr lang="en">
                <a:latin typeface="Georgia"/>
                <a:ea typeface="Georgia"/>
                <a:cs typeface="Georgia"/>
                <a:sym typeface="Georgia"/>
              </a:rPr>
              <a:t>Violet</a:t>
            </a:r>
            <a:endParaRPr>
              <a:latin typeface="Georgia"/>
              <a:ea typeface="Georgia"/>
              <a:cs typeface="Georgia"/>
              <a:sym typeface="Georgia"/>
            </a:endParaRPr>
          </a:p>
          <a:p>
            <a:pPr indent="-330200" lvl="0" marL="457200" rtl="0" algn="l">
              <a:lnSpc>
                <a:spcPct val="100000"/>
              </a:lnSpc>
              <a:spcBef>
                <a:spcPts val="1000"/>
              </a:spcBef>
              <a:spcAft>
                <a:spcPts val="0"/>
              </a:spcAft>
              <a:buClr>
                <a:schemeClr val="accent1"/>
              </a:buClr>
              <a:buSzPts val="1600"/>
              <a:buFont typeface="Georgia"/>
              <a:buChar char="●"/>
            </a:pPr>
            <a:r>
              <a:rPr lang="en">
                <a:latin typeface="Georgia"/>
                <a:ea typeface="Georgia"/>
                <a:cs typeface="Georgia"/>
                <a:sym typeface="Georgia"/>
              </a:rPr>
              <a:t>Syndrome</a:t>
            </a:r>
            <a:endParaRPr>
              <a:latin typeface="Georgia"/>
              <a:ea typeface="Georgia"/>
              <a:cs typeface="Georgia"/>
              <a:sym typeface="Georgia"/>
            </a:endParaRPr>
          </a:p>
          <a:p>
            <a:pPr indent="-330200" lvl="0" marL="457200" rtl="0" algn="l">
              <a:lnSpc>
                <a:spcPct val="100000"/>
              </a:lnSpc>
              <a:spcBef>
                <a:spcPts val="1000"/>
              </a:spcBef>
              <a:spcAft>
                <a:spcPts val="1600"/>
              </a:spcAft>
              <a:buClr>
                <a:schemeClr val="accent1"/>
              </a:buClr>
              <a:buSzPts val="1600"/>
              <a:buFont typeface="Georgia"/>
              <a:buChar char="●"/>
            </a:pPr>
            <a:r>
              <a:rPr lang="en">
                <a:latin typeface="Georgia"/>
                <a:ea typeface="Georgia"/>
                <a:cs typeface="Georgia"/>
                <a:sym typeface="Georgia"/>
              </a:rPr>
              <a:t>Omnidroid</a:t>
            </a:r>
            <a:endParaRPr>
              <a:latin typeface="Georgia"/>
              <a:ea typeface="Georgia"/>
              <a:cs typeface="Georgia"/>
              <a:sym typeface="Georgia"/>
            </a:endParaRPr>
          </a:p>
        </p:txBody>
      </p:sp>
      <p:pic>
        <p:nvPicPr>
          <p:cNvPr id="10264" name="Google Shape;10264;p41"/>
          <p:cNvPicPr preferRelativeResize="0"/>
          <p:nvPr/>
        </p:nvPicPr>
        <p:blipFill>
          <a:blip r:embed="rId3">
            <a:alphaModFix/>
          </a:blip>
          <a:stretch>
            <a:fillRect/>
          </a:stretch>
        </p:blipFill>
        <p:spPr>
          <a:xfrm>
            <a:off x="5021175" y="3418136"/>
            <a:ext cx="2412807" cy="1008550"/>
          </a:xfrm>
          <a:prstGeom prst="rect">
            <a:avLst/>
          </a:prstGeom>
          <a:noFill/>
          <a:ln>
            <a:noFill/>
          </a:ln>
        </p:spPr>
      </p:pic>
      <p:pic>
        <p:nvPicPr>
          <p:cNvPr id="10265" name="Google Shape;10265;p41"/>
          <p:cNvPicPr preferRelativeResize="0"/>
          <p:nvPr/>
        </p:nvPicPr>
        <p:blipFill rotWithShape="1">
          <a:blip r:embed="rId4">
            <a:alphaModFix/>
          </a:blip>
          <a:srcRect b="0" l="0" r="25076" t="0"/>
          <a:stretch/>
        </p:blipFill>
        <p:spPr>
          <a:xfrm>
            <a:off x="7336325" y="3418125"/>
            <a:ext cx="1807700" cy="1008550"/>
          </a:xfrm>
          <a:prstGeom prst="rect">
            <a:avLst/>
          </a:prstGeom>
          <a:noFill/>
          <a:ln>
            <a:noFill/>
          </a:ln>
        </p:spPr>
      </p:pic>
      <p:pic>
        <p:nvPicPr>
          <p:cNvPr id="10266" name="Google Shape;10266;p41"/>
          <p:cNvPicPr preferRelativeResize="0"/>
          <p:nvPr/>
        </p:nvPicPr>
        <p:blipFill>
          <a:blip r:embed="rId5">
            <a:alphaModFix/>
          </a:blip>
          <a:stretch>
            <a:fillRect/>
          </a:stretch>
        </p:blipFill>
        <p:spPr>
          <a:xfrm>
            <a:off x="5401750" y="769975"/>
            <a:ext cx="3277168" cy="1908050"/>
          </a:xfrm>
          <a:prstGeom prst="rect">
            <a:avLst/>
          </a:prstGeom>
          <a:noFill/>
          <a:ln>
            <a:noFill/>
          </a:ln>
        </p:spPr>
      </p:pic>
      <p:sp>
        <p:nvSpPr>
          <p:cNvPr id="10267" name="Google Shape;10267;p41"/>
          <p:cNvSpPr txBox="1"/>
          <p:nvPr/>
        </p:nvSpPr>
        <p:spPr>
          <a:xfrm>
            <a:off x="4567800" y="4738200"/>
            <a:ext cx="4271400" cy="405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Georgia"/>
                <a:ea typeface="Georgia"/>
                <a:cs typeface="Georgia"/>
                <a:sym typeface="Georgia"/>
              </a:rPr>
              <a:t>Source:</a:t>
            </a:r>
            <a:r>
              <a:rPr lang="en" sz="1700">
                <a:latin typeface="Georgia"/>
                <a:ea typeface="Georgia"/>
                <a:cs typeface="Georgia"/>
                <a:sym typeface="Georgia"/>
              </a:rPr>
              <a:t> </a:t>
            </a:r>
            <a:r>
              <a:rPr i="1" lang="en">
                <a:latin typeface="Georgia"/>
                <a:ea typeface="Georgia"/>
                <a:cs typeface="Georgia"/>
                <a:sym typeface="Georgia"/>
              </a:rPr>
              <a:t>The Incredibles</a:t>
            </a:r>
            <a:r>
              <a:rPr lang="en">
                <a:latin typeface="Georgia"/>
                <a:ea typeface="Georgia"/>
                <a:cs typeface="Georgia"/>
                <a:sym typeface="Georgia"/>
              </a:rPr>
              <a:t>(2004)</a:t>
            </a:r>
            <a:endParaRPr sz="1700">
              <a:latin typeface="Georgia"/>
              <a:ea typeface="Georgia"/>
              <a:cs typeface="Georgia"/>
              <a:sym typeface="Georgia"/>
            </a:endParaRPr>
          </a:p>
        </p:txBody>
      </p:sp>
      <p:sp>
        <p:nvSpPr>
          <p:cNvPr id="10268" name="Google Shape;10268;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272" name="Shape 10272"/>
        <p:cNvGrpSpPr/>
        <p:nvPr/>
      </p:nvGrpSpPr>
      <p:grpSpPr>
        <a:xfrm>
          <a:off x="0" y="0"/>
          <a:ext cx="0" cy="0"/>
          <a:chOff x="0" y="0"/>
          <a:chExt cx="0" cy="0"/>
        </a:xfrm>
      </p:grpSpPr>
      <p:sp>
        <p:nvSpPr>
          <p:cNvPr id="10273" name="Google Shape;10273;p42"/>
          <p:cNvSpPr/>
          <p:nvPr/>
        </p:nvSpPr>
        <p:spPr>
          <a:xfrm>
            <a:off x="836263" y="1634325"/>
            <a:ext cx="7471472" cy="3155424"/>
          </a:xfrm>
          <a:custGeom>
            <a:rect b="b" l="l" r="r" t="t"/>
            <a:pathLst>
              <a:path extrusionOk="0" h="144595" w="181854">
                <a:moveTo>
                  <a:pt x="178988" y="0"/>
                </a:moveTo>
                <a:lnTo>
                  <a:pt x="0" y="1274"/>
                </a:lnTo>
                <a:lnTo>
                  <a:pt x="1440" y="139600"/>
                </a:lnTo>
                <a:lnTo>
                  <a:pt x="181854" y="144595"/>
                </a:lnTo>
                <a:lnTo>
                  <a:pt x="181471" y="133344"/>
                </a:lnTo>
                <a:close/>
              </a:path>
            </a:pathLst>
          </a:custGeom>
          <a:solidFill>
            <a:schemeClr val="lt1"/>
          </a:solidFill>
          <a:ln cap="flat" cmpd="sng" w="38100">
            <a:solidFill>
              <a:schemeClr val="dk1"/>
            </a:solidFill>
            <a:prstDash val="solid"/>
            <a:round/>
            <a:headEnd len="med" w="med" type="none"/>
            <a:tailEnd len="med" w="med" type="none"/>
          </a:ln>
        </p:spPr>
      </p:sp>
      <p:sp>
        <p:nvSpPr>
          <p:cNvPr id="10274" name="Google Shape;10274;p42"/>
          <p:cNvSpPr txBox="1"/>
          <p:nvPr>
            <p:ph type="title"/>
          </p:nvPr>
        </p:nvSpPr>
        <p:spPr>
          <a:xfrm>
            <a:off x="2026200" y="540000"/>
            <a:ext cx="5091600" cy="96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Georgia"/>
                <a:ea typeface="Georgia"/>
                <a:cs typeface="Georgia"/>
                <a:sym typeface="Georgia"/>
              </a:rPr>
              <a:t>Plot Timeline</a:t>
            </a:r>
            <a:endParaRPr b="1" sz="3000">
              <a:solidFill>
                <a:schemeClr val="dk1"/>
              </a:solidFill>
              <a:latin typeface="Georgia"/>
              <a:ea typeface="Georgia"/>
              <a:cs typeface="Georgia"/>
              <a:sym typeface="Georgia"/>
            </a:endParaRPr>
          </a:p>
        </p:txBody>
      </p:sp>
      <p:grpSp>
        <p:nvGrpSpPr>
          <p:cNvPr id="10275" name="Google Shape;10275;p42"/>
          <p:cNvGrpSpPr/>
          <p:nvPr/>
        </p:nvGrpSpPr>
        <p:grpSpPr>
          <a:xfrm>
            <a:off x="581725" y="2967392"/>
            <a:ext cx="7980550" cy="532154"/>
            <a:chOff x="566000" y="2305667"/>
            <a:chExt cx="7980550" cy="532154"/>
          </a:xfrm>
        </p:grpSpPr>
        <p:sp>
          <p:nvSpPr>
            <p:cNvPr id="10276" name="Google Shape;10276;p42"/>
            <p:cNvSpPr/>
            <p:nvPr/>
          </p:nvSpPr>
          <p:spPr>
            <a:xfrm>
              <a:off x="566000" y="2495025"/>
              <a:ext cx="7980550" cy="176875"/>
            </a:xfrm>
            <a:custGeom>
              <a:rect b="b" l="l" r="r" t="t"/>
              <a:pathLst>
                <a:path extrusionOk="0" h="7075" w="319222">
                  <a:moveTo>
                    <a:pt x="283" y="0"/>
                  </a:moveTo>
                  <a:lnTo>
                    <a:pt x="0" y="7070"/>
                  </a:lnTo>
                  <a:lnTo>
                    <a:pt x="319222" y="7075"/>
                  </a:lnTo>
                  <a:lnTo>
                    <a:pt x="318363" y="570"/>
                  </a:lnTo>
                  <a:close/>
                </a:path>
              </a:pathLst>
            </a:custGeom>
            <a:solidFill>
              <a:schemeClr val="accent3"/>
            </a:solidFill>
            <a:ln cap="flat" cmpd="sng" w="28575">
              <a:solidFill>
                <a:schemeClr val="dk1"/>
              </a:solidFill>
              <a:prstDash val="solid"/>
              <a:round/>
              <a:headEnd len="med" w="med" type="none"/>
              <a:tailEnd len="med" w="med" type="none"/>
            </a:ln>
          </p:spPr>
        </p:sp>
        <p:sp>
          <p:nvSpPr>
            <p:cNvPr id="10277" name="Google Shape;10277;p42"/>
            <p:cNvSpPr/>
            <p:nvPr/>
          </p:nvSpPr>
          <p:spPr>
            <a:xfrm>
              <a:off x="2005753" y="2305667"/>
              <a:ext cx="263897" cy="266079"/>
            </a:xfrm>
            <a:custGeom>
              <a:rect b="b" l="l" r="r" t="t"/>
              <a:pathLst>
                <a:path extrusionOk="0" h="5245" w="5202">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8" name="Google Shape;10278;p42"/>
            <p:cNvSpPr/>
            <p:nvPr/>
          </p:nvSpPr>
          <p:spPr>
            <a:xfrm>
              <a:off x="3634528" y="2571742"/>
              <a:ext cx="263897" cy="266079"/>
            </a:xfrm>
            <a:custGeom>
              <a:rect b="b" l="l" r="r" t="t"/>
              <a:pathLst>
                <a:path extrusionOk="0" h="5245" w="5202">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9" name="Google Shape;10279;p42"/>
            <p:cNvSpPr/>
            <p:nvPr/>
          </p:nvSpPr>
          <p:spPr>
            <a:xfrm>
              <a:off x="5263303" y="2305667"/>
              <a:ext cx="263897" cy="266079"/>
            </a:xfrm>
            <a:custGeom>
              <a:rect b="b" l="l" r="r" t="t"/>
              <a:pathLst>
                <a:path extrusionOk="0" h="5245" w="5202">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0" name="Google Shape;10280;p42"/>
            <p:cNvSpPr/>
            <p:nvPr/>
          </p:nvSpPr>
          <p:spPr>
            <a:xfrm>
              <a:off x="6892078" y="2571742"/>
              <a:ext cx="263897" cy="266079"/>
            </a:xfrm>
            <a:custGeom>
              <a:rect b="b" l="l" r="r" t="t"/>
              <a:pathLst>
                <a:path extrusionOk="0" h="5245" w="5202">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81" name="Google Shape;10281;p42"/>
          <p:cNvSpPr txBox="1"/>
          <p:nvPr/>
        </p:nvSpPr>
        <p:spPr>
          <a:xfrm>
            <a:off x="1267826" y="3589975"/>
            <a:ext cx="1498800" cy="6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Georgia"/>
                <a:ea typeface="Georgia"/>
                <a:cs typeface="Georgia"/>
                <a:sym typeface="Georgia"/>
              </a:rPr>
              <a:t>Mr. Incredible is out saving the day</a:t>
            </a:r>
            <a:endParaRPr sz="1600">
              <a:solidFill>
                <a:schemeClr val="dk1"/>
              </a:solidFill>
              <a:latin typeface="Georgia"/>
              <a:ea typeface="Georgia"/>
              <a:cs typeface="Georgia"/>
              <a:sym typeface="Georgia"/>
            </a:endParaRPr>
          </a:p>
        </p:txBody>
      </p:sp>
      <p:sp>
        <p:nvSpPr>
          <p:cNvPr id="10282" name="Google Shape;10282;p42"/>
          <p:cNvSpPr txBox="1"/>
          <p:nvPr/>
        </p:nvSpPr>
        <p:spPr>
          <a:xfrm>
            <a:off x="1110150" y="1854775"/>
            <a:ext cx="19512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accent1"/>
                </a:solidFill>
                <a:latin typeface="Georgia"/>
                <a:ea typeface="Georgia"/>
                <a:cs typeface="Georgia"/>
                <a:sym typeface="Georgia"/>
              </a:rPr>
              <a:t>Before</a:t>
            </a:r>
            <a:endParaRPr sz="2200">
              <a:solidFill>
                <a:schemeClr val="accent1"/>
              </a:solidFill>
              <a:latin typeface="Georgia"/>
              <a:ea typeface="Georgia"/>
              <a:cs typeface="Georgia"/>
              <a:sym typeface="Georgia"/>
            </a:endParaRPr>
          </a:p>
          <a:p>
            <a:pPr indent="0" lvl="0" marL="0" rtl="0" algn="ctr">
              <a:spcBef>
                <a:spcPts val="0"/>
              </a:spcBef>
              <a:spcAft>
                <a:spcPts val="0"/>
              </a:spcAft>
              <a:buNone/>
            </a:pPr>
            <a:r>
              <a:rPr lang="en" sz="2200">
                <a:solidFill>
                  <a:schemeClr val="accent1"/>
                </a:solidFill>
                <a:latin typeface="Georgia"/>
                <a:ea typeface="Georgia"/>
                <a:cs typeface="Georgia"/>
                <a:sym typeface="Georgia"/>
              </a:rPr>
              <a:t>Super</a:t>
            </a:r>
            <a:r>
              <a:rPr lang="en" sz="2200">
                <a:solidFill>
                  <a:schemeClr val="accent1"/>
                </a:solidFill>
                <a:latin typeface="Georgia"/>
                <a:ea typeface="Georgia"/>
                <a:cs typeface="Georgia"/>
                <a:sym typeface="Georgia"/>
              </a:rPr>
              <a:t>h</a:t>
            </a:r>
            <a:r>
              <a:rPr lang="en" sz="2200">
                <a:solidFill>
                  <a:schemeClr val="accent1"/>
                </a:solidFill>
                <a:latin typeface="Georgia"/>
                <a:ea typeface="Georgia"/>
                <a:cs typeface="Georgia"/>
                <a:sym typeface="Georgia"/>
              </a:rPr>
              <a:t>ero Ban</a:t>
            </a:r>
            <a:endParaRPr sz="2200">
              <a:solidFill>
                <a:schemeClr val="accent1"/>
              </a:solidFill>
              <a:latin typeface="Georgia"/>
              <a:ea typeface="Georgia"/>
              <a:cs typeface="Georgia"/>
              <a:sym typeface="Georgia"/>
            </a:endParaRPr>
          </a:p>
        </p:txBody>
      </p:sp>
      <p:sp>
        <p:nvSpPr>
          <p:cNvPr id="10283" name="Google Shape;10283;p42"/>
          <p:cNvSpPr txBox="1"/>
          <p:nvPr/>
        </p:nvSpPr>
        <p:spPr>
          <a:xfrm>
            <a:off x="4679800" y="3499550"/>
            <a:ext cx="1638600" cy="6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Georgia"/>
                <a:ea typeface="Georgia"/>
                <a:cs typeface="Georgia"/>
                <a:sym typeface="Georgia"/>
              </a:rPr>
              <a:t>Mr. Incredible got invited from Syndrome</a:t>
            </a:r>
            <a:endParaRPr sz="1600">
              <a:solidFill>
                <a:schemeClr val="dk1"/>
              </a:solidFill>
              <a:latin typeface="Georgia"/>
              <a:ea typeface="Georgia"/>
              <a:cs typeface="Georgia"/>
              <a:sym typeface="Georgia"/>
            </a:endParaRPr>
          </a:p>
        </p:txBody>
      </p:sp>
      <p:sp>
        <p:nvSpPr>
          <p:cNvPr id="10284" name="Google Shape;10284;p42"/>
          <p:cNvSpPr txBox="1"/>
          <p:nvPr/>
        </p:nvSpPr>
        <p:spPr>
          <a:xfrm>
            <a:off x="4498450" y="2170325"/>
            <a:ext cx="18876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accent1"/>
                </a:solidFill>
                <a:latin typeface="Georgia"/>
                <a:ea typeface="Georgia"/>
                <a:cs typeface="Georgia"/>
                <a:sym typeface="Georgia"/>
              </a:rPr>
              <a:t>Syndrome’s </a:t>
            </a:r>
            <a:r>
              <a:rPr lang="en" sz="2200">
                <a:solidFill>
                  <a:schemeClr val="accent1"/>
                </a:solidFill>
                <a:latin typeface="Georgia"/>
                <a:ea typeface="Georgia"/>
                <a:cs typeface="Georgia"/>
                <a:sym typeface="Georgia"/>
              </a:rPr>
              <a:t>Invitation</a:t>
            </a:r>
            <a:endParaRPr sz="2200">
              <a:solidFill>
                <a:schemeClr val="accent1"/>
              </a:solidFill>
              <a:latin typeface="Georgia"/>
              <a:ea typeface="Georgia"/>
              <a:cs typeface="Georgia"/>
              <a:sym typeface="Georgia"/>
            </a:endParaRPr>
          </a:p>
        </p:txBody>
      </p:sp>
      <p:sp>
        <p:nvSpPr>
          <p:cNvPr id="10285" name="Google Shape;10285;p42"/>
          <p:cNvSpPr txBox="1"/>
          <p:nvPr/>
        </p:nvSpPr>
        <p:spPr>
          <a:xfrm>
            <a:off x="3061350" y="2431975"/>
            <a:ext cx="1498800" cy="6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Georgia"/>
                <a:ea typeface="Georgia"/>
                <a:cs typeface="Georgia"/>
                <a:sym typeface="Georgia"/>
              </a:rPr>
              <a:t>Mr. Incredible works</a:t>
            </a:r>
            <a:endParaRPr sz="1600">
              <a:solidFill>
                <a:schemeClr val="dk1"/>
              </a:solidFill>
              <a:latin typeface="Georgia"/>
              <a:ea typeface="Georgia"/>
              <a:cs typeface="Georgia"/>
              <a:sym typeface="Georgia"/>
            </a:endParaRPr>
          </a:p>
        </p:txBody>
      </p:sp>
      <p:sp>
        <p:nvSpPr>
          <p:cNvPr id="10286" name="Google Shape;10286;p42"/>
          <p:cNvSpPr txBox="1"/>
          <p:nvPr/>
        </p:nvSpPr>
        <p:spPr>
          <a:xfrm>
            <a:off x="2766750" y="3499550"/>
            <a:ext cx="19512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accent1"/>
                </a:solidFill>
                <a:latin typeface="Georgia"/>
                <a:ea typeface="Georgia"/>
                <a:cs typeface="Georgia"/>
                <a:sym typeface="Georgia"/>
              </a:rPr>
              <a:t>Superhero Ban</a:t>
            </a:r>
            <a:endParaRPr sz="2200">
              <a:solidFill>
                <a:schemeClr val="accent1"/>
              </a:solidFill>
              <a:latin typeface="Georgia"/>
              <a:ea typeface="Georgia"/>
              <a:cs typeface="Georgia"/>
              <a:sym typeface="Georgia"/>
            </a:endParaRPr>
          </a:p>
        </p:txBody>
      </p:sp>
      <p:sp>
        <p:nvSpPr>
          <p:cNvPr id="10287" name="Google Shape;10287;p42"/>
          <p:cNvSpPr txBox="1"/>
          <p:nvPr/>
        </p:nvSpPr>
        <p:spPr>
          <a:xfrm>
            <a:off x="6386050" y="2431975"/>
            <a:ext cx="1744800" cy="6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Georgia"/>
                <a:ea typeface="Georgia"/>
                <a:cs typeface="Georgia"/>
                <a:sym typeface="Georgia"/>
              </a:rPr>
              <a:t>Syndrome sends the Omnidroid into the city </a:t>
            </a:r>
            <a:endParaRPr sz="1600">
              <a:solidFill>
                <a:schemeClr val="dk1"/>
              </a:solidFill>
              <a:latin typeface="Georgia"/>
              <a:ea typeface="Georgia"/>
              <a:cs typeface="Georgia"/>
              <a:sym typeface="Georgia"/>
            </a:endParaRPr>
          </a:p>
        </p:txBody>
      </p:sp>
      <p:sp>
        <p:nvSpPr>
          <p:cNvPr id="10288" name="Google Shape;10288;p42"/>
          <p:cNvSpPr txBox="1"/>
          <p:nvPr/>
        </p:nvSpPr>
        <p:spPr>
          <a:xfrm>
            <a:off x="6452425" y="3499550"/>
            <a:ext cx="13620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accent1"/>
                </a:solidFill>
                <a:latin typeface="Georgia"/>
                <a:ea typeface="Georgia"/>
                <a:cs typeface="Georgia"/>
                <a:sym typeface="Georgia"/>
              </a:rPr>
              <a:t>Ending</a:t>
            </a:r>
            <a:endParaRPr sz="2200">
              <a:solidFill>
                <a:schemeClr val="accent1"/>
              </a:solidFill>
              <a:latin typeface="Georgia"/>
              <a:ea typeface="Georgia"/>
              <a:cs typeface="Georgia"/>
              <a:sym typeface="Georgia"/>
            </a:endParaRPr>
          </a:p>
        </p:txBody>
      </p:sp>
      <p:sp>
        <p:nvSpPr>
          <p:cNvPr id="10289" name="Google Shape;10289;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3" name="Shape 10293"/>
        <p:cNvGrpSpPr/>
        <p:nvPr/>
      </p:nvGrpSpPr>
      <p:grpSpPr>
        <a:xfrm>
          <a:off x="0" y="0"/>
          <a:ext cx="0" cy="0"/>
          <a:chOff x="0" y="0"/>
          <a:chExt cx="0" cy="0"/>
        </a:xfrm>
      </p:grpSpPr>
      <p:sp>
        <p:nvSpPr>
          <p:cNvPr id="10294" name="Google Shape;10294;p43"/>
          <p:cNvSpPr/>
          <p:nvPr/>
        </p:nvSpPr>
        <p:spPr>
          <a:xfrm>
            <a:off x="836275" y="1317325"/>
            <a:ext cx="7471472" cy="3472449"/>
          </a:xfrm>
          <a:custGeom>
            <a:rect b="b" l="l" r="r" t="t"/>
            <a:pathLst>
              <a:path extrusionOk="0" h="144595" w="181854">
                <a:moveTo>
                  <a:pt x="178988" y="0"/>
                </a:moveTo>
                <a:lnTo>
                  <a:pt x="0" y="1274"/>
                </a:lnTo>
                <a:lnTo>
                  <a:pt x="1440" y="139600"/>
                </a:lnTo>
                <a:lnTo>
                  <a:pt x="181854" y="144595"/>
                </a:lnTo>
                <a:lnTo>
                  <a:pt x="181471" y="133344"/>
                </a:lnTo>
                <a:close/>
              </a:path>
            </a:pathLst>
          </a:custGeom>
          <a:solidFill>
            <a:schemeClr val="lt1"/>
          </a:solidFill>
          <a:ln cap="flat" cmpd="sng" w="38100">
            <a:solidFill>
              <a:schemeClr val="dk1"/>
            </a:solidFill>
            <a:prstDash val="solid"/>
            <a:round/>
            <a:headEnd len="med" w="med" type="none"/>
            <a:tailEnd len="med" w="med" type="none"/>
          </a:ln>
        </p:spPr>
      </p:sp>
      <p:sp>
        <p:nvSpPr>
          <p:cNvPr id="10295" name="Google Shape;10295;p43"/>
          <p:cNvSpPr txBox="1"/>
          <p:nvPr>
            <p:ph type="title"/>
          </p:nvPr>
        </p:nvSpPr>
        <p:spPr>
          <a:xfrm>
            <a:off x="1262700" y="540000"/>
            <a:ext cx="6618600" cy="99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Georgia"/>
                <a:ea typeface="Georgia"/>
                <a:cs typeface="Georgia"/>
                <a:sym typeface="Georgia"/>
              </a:rPr>
              <a:t>Conclusion</a:t>
            </a:r>
            <a:endParaRPr b="1" sz="3000">
              <a:solidFill>
                <a:schemeClr val="dk1"/>
              </a:solidFill>
              <a:latin typeface="Georgia"/>
              <a:ea typeface="Georgia"/>
              <a:cs typeface="Georgia"/>
              <a:sym typeface="Georgia"/>
            </a:endParaRPr>
          </a:p>
        </p:txBody>
      </p:sp>
      <p:grpSp>
        <p:nvGrpSpPr>
          <p:cNvPr id="10296" name="Google Shape;10296;p43"/>
          <p:cNvGrpSpPr/>
          <p:nvPr/>
        </p:nvGrpSpPr>
        <p:grpSpPr>
          <a:xfrm>
            <a:off x="411939" y="384879"/>
            <a:ext cx="959930" cy="672888"/>
            <a:chOff x="236653" y="347946"/>
            <a:chExt cx="1315875" cy="922396"/>
          </a:xfrm>
        </p:grpSpPr>
        <p:grpSp>
          <p:nvGrpSpPr>
            <p:cNvPr id="10297" name="Google Shape;10297;p43"/>
            <p:cNvGrpSpPr/>
            <p:nvPr/>
          </p:nvGrpSpPr>
          <p:grpSpPr>
            <a:xfrm>
              <a:off x="236653" y="347946"/>
              <a:ext cx="397188" cy="852814"/>
              <a:chOff x="-136747" y="475983"/>
              <a:chExt cx="397188" cy="852814"/>
            </a:xfrm>
          </p:grpSpPr>
          <p:sp>
            <p:nvSpPr>
              <p:cNvPr id="10298" name="Google Shape;10298;p43"/>
              <p:cNvSpPr/>
              <p:nvPr/>
            </p:nvSpPr>
            <p:spPr>
              <a:xfrm flipH="1" rot="-5400000">
                <a:off x="-137582" y="1098857"/>
                <a:ext cx="230774" cy="229105"/>
              </a:xfrm>
              <a:custGeom>
                <a:rect b="b" l="l" r="r" t="t"/>
                <a:pathLst>
                  <a:path extrusionOk="0" h="3311" w="3335">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cap="flat" cmpd="sng" w="19050">
                <a:solidFill>
                  <a:schemeClr val="dk1"/>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9" name="Google Shape;10299;p43"/>
              <p:cNvSpPr/>
              <p:nvPr/>
            </p:nvSpPr>
            <p:spPr>
              <a:xfrm flipH="1" rot="-5400000">
                <a:off x="132255" y="478926"/>
                <a:ext cx="131129" cy="125243"/>
              </a:xfrm>
              <a:custGeom>
                <a:rect b="b" l="l" r="r" t="t"/>
                <a:pathLst>
                  <a:path extrusionOk="0" h="1810" w="1895">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cap="flat" cmpd="sng" w="9525">
                <a:solidFill>
                  <a:schemeClr val="dk1"/>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00" name="Google Shape;10300;p43"/>
            <p:cNvGrpSpPr/>
            <p:nvPr/>
          </p:nvGrpSpPr>
          <p:grpSpPr>
            <a:xfrm>
              <a:off x="633840" y="437170"/>
              <a:ext cx="918687" cy="833172"/>
              <a:chOff x="7317151" y="266325"/>
              <a:chExt cx="1443569" cy="1309196"/>
            </a:xfrm>
          </p:grpSpPr>
          <p:sp>
            <p:nvSpPr>
              <p:cNvPr id="10301" name="Google Shape;10301;p43"/>
              <p:cNvSpPr/>
              <p:nvPr/>
            </p:nvSpPr>
            <p:spPr>
              <a:xfrm flipH="1">
                <a:off x="7317151" y="266325"/>
                <a:ext cx="1443569" cy="1309196"/>
              </a:xfrm>
              <a:custGeom>
                <a:rect b="b" l="l" r="r" t="t"/>
                <a:pathLst>
                  <a:path extrusionOk="0" h="12851" w="1417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2" name="Google Shape;10302;p43"/>
              <p:cNvSpPr/>
              <p:nvPr/>
            </p:nvSpPr>
            <p:spPr>
              <a:xfrm rot="5400000">
                <a:off x="7744614" y="1238388"/>
                <a:ext cx="185449" cy="108982"/>
              </a:xfrm>
              <a:custGeom>
                <a:rect b="b" l="l" r="r" t="t"/>
                <a:pathLst>
                  <a:path extrusionOk="0" h="1575" w="268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cap="rnd" cmpd="sng" w="3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303" name="Google Shape;10303;p43"/>
          <p:cNvSpPr txBox="1"/>
          <p:nvPr/>
        </p:nvSpPr>
        <p:spPr>
          <a:xfrm>
            <a:off x="1605013" y="1419300"/>
            <a:ext cx="5934000" cy="326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Georgia"/>
                <a:ea typeface="Georgia"/>
                <a:cs typeface="Georgia"/>
                <a:sym typeface="Georgia"/>
              </a:rPr>
              <a:t>Technology is the great equalizer but needs to be monitored accordingly</a:t>
            </a:r>
            <a:endParaRPr sz="2000">
              <a:solidFill>
                <a:schemeClr val="dk1"/>
              </a:solidFill>
              <a:latin typeface="Georgia"/>
              <a:ea typeface="Georgia"/>
              <a:cs typeface="Georgia"/>
              <a:sym typeface="Georgia"/>
            </a:endParaRPr>
          </a:p>
          <a:p>
            <a:pPr indent="-355600" lvl="0" marL="457200" rtl="0" algn="l">
              <a:spcBef>
                <a:spcPts val="1600"/>
              </a:spcBef>
              <a:spcAft>
                <a:spcPts val="0"/>
              </a:spcAft>
              <a:buClr>
                <a:schemeClr val="accent1"/>
              </a:buClr>
              <a:buSzPts val="2000"/>
              <a:buChar char="●"/>
            </a:pPr>
            <a:r>
              <a:rPr lang="en" sz="2000">
                <a:solidFill>
                  <a:schemeClr val="dk1"/>
                </a:solidFill>
                <a:latin typeface="Georgia"/>
                <a:ea typeface="Georgia"/>
                <a:cs typeface="Georgia"/>
                <a:sym typeface="Georgia"/>
              </a:rPr>
              <a:t>The great equalizer</a:t>
            </a:r>
            <a:endParaRPr sz="2000">
              <a:solidFill>
                <a:schemeClr val="dk1"/>
              </a:solidFill>
              <a:latin typeface="Georgia"/>
              <a:ea typeface="Georgia"/>
              <a:cs typeface="Georgia"/>
              <a:sym typeface="Georgia"/>
            </a:endParaRPr>
          </a:p>
          <a:p>
            <a:pPr indent="-317500" lvl="1" marL="914400" rtl="0" algn="l">
              <a:spcBef>
                <a:spcPts val="0"/>
              </a:spcBef>
              <a:spcAft>
                <a:spcPts val="0"/>
              </a:spcAft>
              <a:buClr>
                <a:schemeClr val="accent1"/>
              </a:buClr>
              <a:buSzPts val="1400"/>
              <a:buChar char="○"/>
            </a:pPr>
            <a:r>
              <a:rPr lang="en" sz="1600">
                <a:solidFill>
                  <a:schemeClr val="dk1"/>
                </a:solidFill>
                <a:latin typeface="Georgia"/>
                <a:ea typeface="Georgia"/>
                <a:cs typeface="Georgia"/>
                <a:sym typeface="Georgia"/>
              </a:rPr>
              <a:t>Tech creates more equal opportunity</a:t>
            </a:r>
            <a:endParaRPr sz="1600">
              <a:solidFill>
                <a:schemeClr val="dk1"/>
              </a:solidFill>
              <a:latin typeface="Georgia"/>
              <a:ea typeface="Georgia"/>
              <a:cs typeface="Georgia"/>
              <a:sym typeface="Georgia"/>
            </a:endParaRPr>
          </a:p>
          <a:p>
            <a:pPr indent="-330200" lvl="1" marL="914400" rtl="0" algn="l">
              <a:spcBef>
                <a:spcPts val="0"/>
              </a:spcBef>
              <a:spcAft>
                <a:spcPts val="0"/>
              </a:spcAft>
              <a:buClr>
                <a:schemeClr val="accent1"/>
              </a:buClr>
              <a:buSzPts val="1600"/>
              <a:buFont typeface="Georgia"/>
              <a:buChar char="○"/>
            </a:pPr>
            <a:r>
              <a:rPr lang="en" sz="1600">
                <a:solidFill>
                  <a:schemeClr val="dk1"/>
                </a:solidFill>
                <a:latin typeface="Georgia"/>
                <a:ea typeface="Georgia"/>
                <a:cs typeface="Georgia"/>
                <a:sym typeface="Georgia"/>
              </a:rPr>
              <a:t>Syndrome’s goal in the movie</a:t>
            </a:r>
            <a:endParaRPr sz="1600">
              <a:solidFill>
                <a:schemeClr val="dk1"/>
              </a:solidFill>
              <a:latin typeface="Georgia"/>
              <a:ea typeface="Georgia"/>
              <a:cs typeface="Georgia"/>
              <a:sym typeface="Georgia"/>
            </a:endParaRPr>
          </a:p>
          <a:p>
            <a:pPr indent="-330200" lvl="2" marL="1371600" rtl="0" algn="l">
              <a:spcBef>
                <a:spcPts val="0"/>
              </a:spcBef>
              <a:spcAft>
                <a:spcPts val="0"/>
              </a:spcAft>
              <a:buClr>
                <a:schemeClr val="accent1"/>
              </a:buClr>
              <a:buSzPts val="1600"/>
              <a:buFont typeface="Georgia"/>
              <a:buChar char="■"/>
            </a:pPr>
            <a:r>
              <a:rPr lang="en" sz="1600">
                <a:solidFill>
                  <a:schemeClr val="dk1"/>
                </a:solidFill>
                <a:latin typeface="Georgia"/>
                <a:ea typeface="Georgia"/>
                <a:cs typeface="Georgia"/>
                <a:sym typeface="Georgia"/>
              </a:rPr>
              <a:t>“When everyone’s super, then no one will be”</a:t>
            </a:r>
            <a:endParaRPr sz="1600">
              <a:solidFill>
                <a:schemeClr val="dk1"/>
              </a:solidFill>
              <a:latin typeface="Georgia"/>
              <a:ea typeface="Georgia"/>
              <a:cs typeface="Georgia"/>
              <a:sym typeface="Georgia"/>
            </a:endParaRPr>
          </a:p>
          <a:p>
            <a:pPr indent="-355600" lvl="0" marL="457200" rtl="0" algn="l">
              <a:spcBef>
                <a:spcPts val="0"/>
              </a:spcBef>
              <a:spcAft>
                <a:spcPts val="0"/>
              </a:spcAft>
              <a:buClr>
                <a:schemeClr val="accent1"/>
              </a:buClr>
              <a:buSzPts val="2000"/>
              <a:buFont typeface="Georgia"/>
              <a:buChar char="●"/>
            </a:pPr>
            <a:r>
              <a:rPr lang="en" sz="2000">
                <a:solidFill>
                  <a:schemeClr val="dk1"/>
                </a:solidFill>
                <a:latin typeface="Georgia"/>
                <a:ea typeface="Georgia"/>
                <a:cs typeface="Georgia"/>
                <a:sym typeface="Georgia"/>
              </a:rPr>
              <a:t>Need for monitoring</a:t>
            </a:r>
            <a:endParaRPr sz="2000">
              <a:solidFill>
                <a:schemeClr val="dk1"/>
              </a:solidFill>
              <a:latin typeface="Georgia"/>
              <a:ea typeface="Georgia"/>
              <a:cs typeface="Georgia"/>
              <a:sym typeface="Georgia"/>
            </a:endParaRPr>
          </a:p>
          <a:p>
            <a:pPr indent="-330200" lvl="1" marL="914400" rtl="0" algn="l">
              <a:spcBef>
                <a:spcPts val="0"/>
              </a:spcBef>
              <a:spcAft>
                <a:spcPts val="0"/>
              </a:spcAft>
              <a:buClr>
                <a:schemeClr val="accent1"/>
              </a:buClr>
              <a:buSzPts val="1600"/>
              <a:buFont typeface="Georgia"/>
              <a:buChar char="○"/>
            </a:pPr>
            <a:r>
              <a:rPr lang="en" sz="1600">
                <a:solidFill>
                  <a:schemeClr val="dk1"/>
                </a:solidFill>
                <a:latin typeface="Georgia"/>
                <a:ea typeface="Georgia"/>
                <a:cs typeface="Georgia"/>
                <a:sym typeface="Georgia"/>
              </a:rPr>
              <a:t>Power corrupts; absolute power corrupts absolutely</a:t>
            </a:r>
            <a:endParaRPr sz="1600">
              <a:solidFill>
                <a:schemeClr val="dk1"/>
              </a:solidFill>
              <a:latin typeface="Georgia"/>
              <a:ea typeface="Georgia"/>
              <a:cs typeface="Georgia"/>
              <a:sym typeface="Georgia"/>
            </a:endParaRPr>
          </a:p>
          <a:p>
            <a:pPr indent="-330200" lvl="1" marL="914400" rtl="0" algn="l">
              <a:spcBef>
                <a:spcPts val="0"/>
              </a:spcBef>
              <a:spcAft>
                <a:spcPts val="0"/>
              </a:spcAft>
              <a:buClr>
                <a:schemeClr val="accent1"/>
              </a:buClr>
              <a:buSzPts val="1600"/>
              <a:buFont typeface="Georgia"/>
              <a:buChar char="○"/>
            </a:pPr>
            <a:r>
              <a:rPr lang="en" sz="1600">
                <a:solidFill>
                  <a:schemeClr val="dk1"/>
                </a:solidFill>
                <a:latin typeface="Georgia"/>
                <a:ea typeface="Georgia"/>
                <a:cs typeface="Georgia"/>
                <a:sym typeface="Georgia"/>
              </a:rPr>
              <a:t>Potential misuse of universal superpowers </a:t>
            </a:r>
            <a:endParaRPr sz="1600">
              <a:solidFill>
                <a:schemeClr val="dk1"/>
              </a:solidFill>
              <a:latin typeface="Georgia"/>
              <a:ea typeface="Georgia"/>
              <a:cs typeface="Georgia"/>
              <a:sym typeface="Georgia"/>
            </a:endParaRPr>
          </a:p>
          <a:p>
            <a:pPr indent="-330200" lvl="2" marL="1371600" rtl="0" algn="l">
              <a:spcBef>
                <a:spcPts val="0"/>
              </a:spcBef>
              <a:spcAft>
                <a:spcPts val="0"/>
              </a:spcAft>
              <a:buClr>
                <a:schemeClr val="accent1"/>
              </a:buClr>
              <a:buSzPts val="1600"/>
              <a:buFont typeface="Georgia"/>
              <a:buChar char="■"/>
            </a:pPr>
            <a:r>
              <a:rPr lang="en" sz="1600">
                <a:solidFill>
                  <a:schemeClr val="dk1"/>
                </a:solidFill>
                <a:latin typeface="Georgia"/>
                <a:ea typeface="Georgia"/>
                <a:cs typeface="Georgia"/>
                <a:sym typeface="Georgia"/>
              </a:rPr>
              <a:t>Tech can be too powerful for average person</a:t>
            </a:r>
            <a:endParaRPr sz="1600">
              <a:solidFill>
                <a:schemeClr val="dk1"/>
              </a:solidFill>
              <a:latin typeface="Georgia"/>
              <a:ea typeface="Georgia"/>
              <a:cs typeface="Georgia"/>
              <a:sym typeface="Georgia"/>
            </a:endParaRPr>
          </a:p>
        </p:txBody>
      </p:sp>
      <p:sp>
        <p:nvSpPr>
          <p:cNvPr id="10304" name="Google Shape;10304;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308" name="Shape 10308"/>
        <p:cNvGrpSpPr/>
        <p:nvPr/>
      </p:nvGrpSpPr>
      <p:grpSpPr>
        <a:xfrm>
          <a:off x="0" y="0"/>
          <a:ext cx="0" cy="0"/>
          <a:chOff x="0" y="0"/>
          <a:chExt cx="0" cy="0"/>
        </a:xfrm>
      </p:grpSpPr>
      <p:sp>
        <p:nvSpPr>
          <p:cNvPr id="10309" name="Google Shape;10309;p44"/>
          <p:cNvSpPr/>
          <p:nvPr/>
        </p:nvSpPr>
        <p:spPr>
          <a:xfrm>
            <a:off x="414025" y="1186350"/>
            <a:ext cx="4546350" cy="3614875"/>
          </a:xfrm>
          <a:custGeom>
            <a:rect b="b" l="l" r="r" t="t"/>
            <a:pathLst>
              <a:path extrusionOk="0" h="144595" w="181854">
                <a:moveTo>
                  <a:pt x="178988" y="0"/>
                </a:moveTo>
                <a:lnTo>
                  <a:pt x="0" y="1274"/>
                </a:lnTo>
                <a:lnTo>
                  <a:pt x="1440" y="139600"/>
                </a:lnTo>
                <a:lnTo>
                  <a:pt x="181854" y="144595"/>
                </a:lnTo>
                <a:lnTo>
                  <a:pt x="181471" y="133344"/>
                </a:lnTo>
                <a:close/>
              </a:path>
            </a:pathLst>
          </a:custGeom>
          <a:solidFill>
            <a:schemeClr val="lt1"/>
          </a:solidFill>
          <a:ln cap="flat" cmpd="sng" w="38100">
            <a:solidFill>
              <a:schemeClr val="dk1"/>
            </a:solidFill>
            <a:prstDash val="solid"/>
            <a:round/>
            <a:headEnd len="med" w="med" type="none"/>
            <a:tailEnd len="med" w="med" type="none"/>
          </a:ln>
        </p:spPr>
      </p:sp>
      <p:sp>
        <p:nvSpPr>
          <p:cNvPr id="10310" name="Google Shape;10310;p44"/>
          <p:cNvSpPr txBox="1"/>
          <p:nvPr>
            <p:ph type="title"/>
          </p:nvPr>
        </p:nvSpPr>
        <p:spPr>
          <a:xfrm>
            <a:off x="561200" y="540000"/>
            <a:ext cx="4367700" cy="73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Georgia"/>
                <a:ea typeface="Georgia"/>
                <a:cs typeface="Georgia"/>
                <a:sym typeface="Georgia"/>
              </a:rPr>
              <a:t>Film Maker’s Intent</a:t>
            </a:r>
            <a:endParaRPr b="1" sz="3000">
              <a:solidFill>
                <a:schemeClr val="dk1"/>
              </a:solidFill>
              <a:latin typeface="Georgia"/>
              <a:ea typeface="Georgia"/>
              <a:cs typeface="Georgia"/>
              <a:sym typeface="Georgia"/>
            </a:endParaRPr>
          </a:p>
        </p:txBody>
      </p:sp>
      <p:sp>
        <p:nvSpPr>
          <p:cNvPr id="10311" name="Google Shape;10311;p44"/>
          <p:cNvSpPr txBox="1"/>
          <p:nvPr>
            <p:ph idx="2" type="subTitle"/>
          </p:nvPr>
        </p:nvSpPr>
        <p:spPr>
          <a:xfrm>
            <a:off x="710400" y="1503088"/>
            <a:ext cx="3852000" cy="2981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1"/>
              </a:buClr>
              <a:buSzPts val="1800"/>
              <a:buFont typeface="Georgia"/>
              <a:buChar char="●"/>
            </a:pPr>
            <a:r>
              <a:rPr lang="en">
                <a:latin typeface="Georgia"/>
                <a:ea typeface="Georgia"/>
                <a:cs typeface="Georgia"/>
                <a:sym typeface="Georgia"/>
              </a:rPr>
              <a:t>Technology portrayed in an evil light</a:t>
            </a:r>
            <a:endParaRPr>
              <a:latin typeface="Georgia"/>
              <a:ea typeface="Georgia"/>
              <a:cs typeface="Georgia"/>
              <a:sym typeface="Georgia"/>
            </a:endParaRPr>
          </a:p>
          <a:p>
            <a:pPr indent="-342900" lvl="0" marL="457200" rtl="0" algn="l">
              <a:lnSpc>
                <a:spcPct val="115000"/>
              </a:lnSpc>
              <a:spcBef>
                <a:spcPts val="1000"/>
              </a:spcBef>
              <a:spcAft>
                <a:spcPts val="0"/>
              </a:spcAft>
              <a:buClr>
                <a:schemeClr val="accent1"/>
              </a:buClr>
              <a:buSzPts val="1800"/>
              <a:buFont typeface="Georgia"/>
              <a:buChar char="●"/>
            </a:pPr>
            <a:r>
              <a:rPr lang="en">
                <a:latin typeface="Georgia"/>
                <a:ea typeface="Georgia"/>
                <a:cs typeface="Georgia"/>
                <a:sym typeface="Georgia"/>
              </a:rPr>
              <a:t>Skeptical of the power and dangers tech brings</a:t>
            </a:r>
            <a:endParaRPr>
              <a:latin typeface="Georgia"/>
              <a:ea typeface="Georgia"/>
              <a:cs typeface="Georgia"/>
              <a:sym typeface="Georgia"/>
            </a:endParaRPr>
          </a:p>
          <a:p>
            <a:pPr indent="-342900" lvl="0" marL="457200" rtl="0" algn="l">
              <a:lnSpc>
                <a:spcPct val="115000"/>
              </a:lnSpc>
              <a:spcBef>
                <a:spcPts val="1000"/>
              </a:spcBef>
              <a:spcAft>
                <a:spcPts val="1600"/>
              </a:spcAft>
              <a:buClr>
                <a:schemeClr val="accent1"/>
              </a:buClr>
              <a:buSzPts val="1800"/>
              <a:buFont typeface="Georgia"/>
              <a:buChar char="●"/>
            </a:pPr>
            <a:r>
              <a:rPr lang="en">
                <a:latin typeface="Georgia"/>
                <a:ea typeface="Georgia"/>
                <a:cs typeface="Georgia"/>
                <a:sym typeface="Georgia"/>
              </a:rPr>
              <a:t>Inferior to natural human ability</a:t>
            </a:r>
            <a:endParaRPr>
              <a:latin typeface="Georgia"/>
              <a:ea typeface="Georgia"/>
              <a:cs typeface="Georgia"/>
              <a:sym typeface="Georgia"/>
            </a:endParaRPr>
          </a:p>
        </p:txBody>
      </p:sp>
      <p:pic>
        <p:nvPicPr>
          <p:cNvPr id="10312" name="Google Shape;10312;p44"/>
          <p:cNvPicPr preferRelativeResize="0"/>
          <p:nvPr/>
        </p:nvPicPr>
        <p:blipFill>
          <a:blip r:embed="rId3">
            <a:alphaModFix/>
          </a:blip>
          <a:stretch>
            <a:fillRect/>
          </a:stretch>
        </p:blipFill>
        <p:spPr>
          <a:xfrm>
            <a:off x="5798600" y="1130602"/>
            <a:ext cx="2330201" cy="3495301"/>
          </a:xfrm>
          <a:prstGeom prst="rect">
            <a:avLst/>
          </a:prstGeom>
          <a:noFill/>
          <a:ln>
            <a:noFill/>
          </a:ln>
        </p:spPr>
      </p:pic>
      <p:sp>
        <p:nvSpPr>
          <p:cNvPr id="10313" name="Google Shape;10313;p44"/>
          <p:cNvSpPr txBox="1"/>
          <p:nvPr/>
        </p:nvSpPr>
        <p:spPr>
          <a:xfrm>
            <a:off x="5516350" y="4625900"/>
            <a:ext cx="2894700" cy="39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Georgia"/>
                <a:ea typeface="Georgia"/>
                <a:cs typeface="Georgia"/>
                <a:sym typeface="Georgia"/>
              </a:rPr>
              <a:t>Brad Bird, writer and director of The Incredibles</a:t>
            </a:r>
            <a:endParaRPr sz="900">
              <a:latin typeface="Georgia"/>
              <a:ea typeface="Georgia"/>
              <a:cs typeface="Georgia"/>
              <a:sym typeface="Georgia"/>
            </a:endParaRPr>
          </a:p>
          <a:p>
            <a:pPr indent="0" lvl="0" marL="0" rtl="0" algn="ctr">
              <a:spcBef>
                <a:spcPts val="0"/>
              </a:spcBef>
              <a:spcAft>
                <a:spcPts val="0"/>
              </a:spcAft>
              <a:buNone/>
            </a:pPr>
            <a:r>
              <a:rPr lang="en" sz="800">
                <a:latin typeface="Georgia"/>
                <a:ea typeface="Georgia"/>
                <a:cs typeface="Georgia"/>
                <a:sym typeface="Georgia"/>
              </a:rPr>
              <a:t>Courtesy of Animation Magazine</a:t>
            </a:r>
            <a:endParaRPr sz="800">
              <a:latin typeface="Georgia"/>
              <a:ea typeface="Georgia"/>
              <a:cs typeface="Georgia"/>
              <a:sym typeface="Georgia"/>
            </a:endParaRPr>
          </a:p>
        </p:txBody>
      </p:sp>
      <p:sp>
        <p:nvSpPr>
          <p:cNvPr id="10314" name="Google Shape;10314;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8" name="Shape 10318"/>
        <p:cNvGrpSpPr/>
        <p:nvPr/>
      </p:nvGrpSpPr>
      <p:grpSpPr>
        <a:xfrm>
          <a:off x="0" y="0"/>
          <a:ext cx="0" cy="0"/>
          <a:chOff x="0" y="0"/>
          <a:chExt cx="0" cy="0"/>
        </a:xfrm>
      </p:grpSpPr>
      <p:sp>
        <p:nvSpPr>
          <p:cNvPr id="10319" name="Google Shape;10319;p45"/>
          <p:cNvSpPr/>
          <p:nvPr/>
        </p:nvSpPr>
        <p:spPr>
          <a:xfrm>
            <a:off x="707113" y="1203300"/>
            <a:ext cx="4074426" cy="3659055"/>
          </a:xfrm>
          <a:custGeom>
            <a:rect b="b" l="l" r="r" t="t"/>
            <a:pathLst>
              <a:path extrusionOk="0" h="190874" w="336799">
                <a:moveTo>
                  <a:pt x="9183" y="7227"/>
                </a:moveTo>
                <a:lnTo>
                  <a:pt x="336799" y="0"/>
                </a:lnTo>
                <a:lnTo>
                  <a:pt x="335280" y="184404"/>
                </a:lnTo>
                <a:lnTo>
                  <a:pt x="0" y="190874"/>
                </a:lnTo>
                <a:lnTo>
                  <a:pt x="712" y="176299"/>
                </a:lnTo>
                <a:close/>
              </a:path>
            </a:pathLst>
          </a:custGeom>
          <a:solidFill>
            <a:schemeClr val="lt1"/>
          </a:solidFill>
          <a:ln cap="flat" cmpd="sng" w="38100">
            <a:solidFill>
              <a:schemeClr val="dk1"/>
            </a:solidFill>
            <a:prstDash val="solid"/>
            <a:round/>
            <a:headEnd len="med" w="med" type="none"/>
            <a:tailEnd len="med" w="med" type="none"/>
          </a:ln>
        </p:spPr>
      </p:sp>
      <p:sp>
        <p:nvSpPr>
          <p:cNvPr id="10320" name="Google Shape;10320;p45"/>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Georgia"/>
                <a:ea typeface="Georgia"/>
                <a:cs typeface="Georgia"/>
                <a:sym typeface="Georgia"/>
              </a:rPr>
              <a:t>1. </a:t>
            </a:r>
            <a:r>
              <a:rPr b="1" lang="en" sz="3000">
                <a:latin typeface="Georgia"/>
                <a:ea typeface="Georgia"/>
                <a:cs typeface="Georgia"/>
                <a:sym typeface="Georgia"/>
              </a:rPr>
              <a:t>Database</a:t>
            </a:r>
            <a:endParaRPr b="1" sz="3000">
              <a:solidFill>
                <a:schemeClr val="dk1"/>
              </a:solidFill>
              <a:latin typeface="Georgia"/>
              <a:ea typeface="Georgia"/>
              <a:cs typeface="Georgia"/>
              <a:sym typeface="Georgia"/>
            </a:endParaRPr>
          </a:p>
        </p:txBody>
      </p:sp>
      <p:sp>
        <p:nvSpPr>
          <p:cNvPr id="10321" name="Google Shape;10321;p45"/>
          <p:cNvSpPr txBox="1"/>
          <p:nvPr>
            <p:ph idx="1" type="subTitle"/>
          </p:nvPr>
        </p:nvSpPr>
        <p:spPr>
          <a:xfrm>
            <a:off x="893300" y="1304375"/>
            <a:ext cx="3778500" cy="345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Georgia"/>
                <a:ea typeface="Georgia"/>
                <a:cs typeface="Georgia"/>
                <a:sym typeface="Georgia"/>
              </a:rPr>
              <a:t>Data</a:t>
            </a:r>
            <a:endParaRPr sz="1800">
              <a:latin typeface="Georgia"/>
              <a:ea typeface="Georgia"/>
              <a:cs typeface="Georgia"/>
              <a:sym typeface="Georgia"/>
            </a:endParaRPr>
          </a:p>
          <a:p>
            <a:pPr indent="-330200" lvl="0" marL="457200" rtl="0" algn="l">
              <a:spcBef>
                <a:spcPts val="1600"/>
              </a:spcBef>
              <a:spcAft>
                <a:spcPts val="0"/>
              </a:spcAft>
              <a:buClr>
                <a:schemeClr val="accent1"/>
              </a:buClr>
              <a:buSzPts val="1600"/>
              <a:buFont typeface="Georgia"/>
              <a:buChar char="●"/>
            </a:pPr>
            <a:r>
              <a:rPr lang="en">
                <a:latin typeface="Georgia"/>
                <a:ea typeface="Georgia"/>
                <a:cs typeface="Georgia"/>
                <a:sym typeface="Georgia"/>
              </a:rPr>
              <a:t>Names</a:t>
            </a:r>
            <a:endParaRPr>
              <a:latin typeface="Georgia"/>
              <a:ea typeface="Georgia"/>
              <a:cs typeface="Georgia"/>
              <a:sym typeface="Georgia"/>
            </a:endParaRPr>
          </a:p>
          <a:p>
            <a:pPr indent="-330200" lvl="0" marL="457200" rtl="0" algn="l">
              <a:spcBef>
                <a:spcPts val="0"/>
              </a:spcBef>
              <a:spcAft>
                <a:spcPts val="0"/>
              </a:spcAft>
              <a:buClr>
                <a:schemeClr val="accent1"/>
              </a:buClr>
              <a:buSzPts val="1600"/>
              <a:buFont typeface="Georgia"/>
              <a:buChar char="●"/>
            </a:pPr>
            <a:r>
              <a:rPr lang="en">
                <a:latin typeface="Georgia"/>
                <a:ea typeface="Georgia"/>
                <a:cs typeface="Georgia"/>
                <a:sym typeface="Georgia"/>
              </a:rPr>
              <a:t>Powers</a:t>
            </a:r>
            <a:endParaRPr>
              <a:latin typeface="Georgia"/>
              <a:ea typeface="Georgia"/>
              <a:cs typeface="Georgia"/>
              <a:sym typeface="Georgia"/>
            </a:endParaRPr>
          </a:p>
          <a:p>
            <a:pPr indent="-330200" lvl="0" marL="457200" rtl="0" algn="l">
              <a:spcBef>
                <a:spcPts val="0"/>
              </a:spcBef>
              <a:spcAft>
                <a:spcPts val="0"/>
              </a:spcAft>
              <a:buClr>
                <a:schemeClr val="accent1"/>
              </a:buClr>
              <a:buSzPts val="1600"/>
              <a:buFont typeface="Georgia"/>
              <a:buChar char="●"/>
            </a:pPr>
            <a:r>
              <a:rPr lang="en">
                <a:latin typeface="Georgia"/>
                <a:ea typeface="Georgia"/>
                <a:cs typeface="Georgia"/>
                <a:sym typeface="Georgia"/>
              </a:rPr>
              <a:t>Threat levels</a:t>
            </a:r>
            <a:endParaRPr>
              <a:latin typeface="Georgia"/>
              <a:ea typeface="Georgia"/>
              <a:cs typeface="Georgia"/>
              <a:sym typeface="Georgia"/>
            </a:endParaRPr>
          </a:p>
          <a:p>
            <a:pPr indent="0" lvl="0" marL="0" rtl="0" algn="l">
              <a:spcBef>
                <a:spcPts val="1600"/>
              </a:spcBef>
              <a:spcAft>
                <a:spcPts val="0"/>
              </a:spcAft>
              <a:buNone/>
            </a:pPr>
            <a:r>
              <a:rPr lang="en">
                <a:latin typeface="Georgia"/>
                <a:ea typeface="Georgia"/>
                <a:cs typeface="Georgia"/>
                <a:sym typeface="Georgia"/>
              </a:rPr>
              <a:t>Abuse of power</a:t>
            </a:r>
            <a:endParaRPr>
              <a:latin typeface="Georgia"/>
              <a:ea typeface="Georgia"/>
              <a:cs typeface="Georgia"/>
              <a:sym typeface="Georgia"/>
            </a:endParaRPr>
          </a:p>
          <a:p>
            <a:pPr indent="-330200" lvl="0" marL="457200" rtl="0" algn="l">
              <a:spcBef>
                <a:spcPts val="1600"/>
              </a:spcBef>
              <a:spcAft>
                <a:spcPts val="0"/>
              </a:spcAft>
              <a:buClr>
                <a:schemeClr val="accent1"/>
              </a:buClr>
              <a:buSzPts val="1600"/>
              <a:buFont typeface="Georgia"/>
              <a:buChar char="●"/>
            </a:pPr>
            <a:r>
              <a:rPr lang="en">
                <a:latin typeface="Georgia"/>
                <a:ea typeface="Georgia"/>
                <a:cs typeface="Georgia"/>
                <a:sym typeface="Georgia"/>
              </a:rPr>
              <a:t>Hacking</a:t>
            </a:r>
            <a:endParaRPr>
              <a:latin typeface="Georgia"/>
              <a:ea typeface="Georgia"/>
              <a:cs typeface="Georgia"/>
              <a:sym typeface="Georgia"/>
            </a:endParaRPr>
          </a:p>
          <a:p>
            <a:pPr indent="-330200" lvl="1" marL="914400" rtl="0" algn="l">
              <a:spcBef>
                <a:spcPts val="0"/>
              </a:spcBef>
              <a:spcAft>
                <a:spcPts val="0"/>
              </a:spcAft>
              <a:buSzPts val="1600"/>
              <a:buFont typeface="Georgia"/>
              <a:buChar char="○"/>
            </a:pPr>
            <a:r>
              <a:rPr lang="en">
                <a:latin typeface="Georgia"/>
                <a:ea typeface="Georgia"/>
                <a:cs typeface="Georgia"/>
                <a:sym typeface="Georgia"/>
              </a:rPr>
              <a:t>191 million voters exposed [1]</a:t>
            </a:r>
            <a:endParaRPr>
              <a:latin typeface="Georgia"/>
              <a:ea typeface="Georgia"/>
              <a:cs typeface="Georgia"/>
              <a:sym typeface="Georgia"/>
            </a:endParaRPr>
          </a:p>
          <a:p>
            <a:pPr indent="-330200" lvl="0" marL="457200" rtl="0" algn="l">
              <a:spcBef>
                <a:spcPts val="0"/>
              </a:spcBef>
              <a:spcAft>
                <a:spcPts val="0"/>
              </a:spcAft>
              <a:buClr>
                <a:schemeClr val="accent1"/>
              </a:buClr>
              <a:buSzPts val="1600"/>
              <a:buFont typeface="Georgia"/>
              <a:buChar char="●"/>
            </a:pPr>
            <a:r>
              <a:rPr lang="en">
                <a:latin typeface="Georgia"/>
                <a:ea typeface="Georgia"/>
                <a:cs typeface="Georgia"/>
                <a:sym typeface="Georgia"/>
              </a:rPr>
              <a:t>Data mining</a:t>
            </a:r>
            <a:endParaRPr>
              <a:latin typeface="Georgia"/>
              <a:ea typeface="Georgia"/>
              <a:cs typeface="Georgia"/>
              <a:sym typeface="Georgia"/>
            </a:endParaRPr>
          </a:p>
          <a:p>
            <a:pPr indent="-330200" lvl="0" marL="457200" rtl="0" algn="l">
              <a:spcBef>
                <a:spcPts val="0"/>
              </a:spcBef>
              <a:spcAft>
                <a:spcPts val="0"/>
              </a:spcAft>
              <a:buClr>
                <a:schemeClr val="accent1"/>
              </a:buClr>
              <a:buSzPts val="1600"/>
              <a:buFont typeface="Georgia"/>
              <a:buChar char="●"/>
            </a:pPr>
            <a:r>
              <a:rPr lang="en">
                <a:latin typeface="Georgia"/>
                <a:ea typeface="Georgia"/>
                <a:cs typeface="Georgia"/>
                <a:sym typeface="Georgia"/>
              </a:rPr>
              <a:t>Trade Secrets</a:t>
            </a:r>
            <a:endParaRPr>
              <a:latin typeface="Georgia"/>
              <a:ea typeface="Georgia"/>
              <a:cs typeface="Georgia"/>
              <a:sym typeface="Georgia"/>
            </a:endParaRPr>
          </a:p>
          <a:p>
            <a:pPr indent="0" lvl="0" marL="0" rtl="0" algn="l">
              <a:spcBef>
                <a:spcPts val="1600"/>
              </a:spcBef>
              <a:spcAft>
                <a:spcPts val="0"/>
              </a:spcAft>
              <a:buNone/>
            </a:pPr>
            <a:r>
              <a:rPr lang="en">
                <a:latin typeface="Georgia"/>
                <a:ea typeface="Georgia"/>
                <a:cs typeface="Georgia"/>
                <a:sym typeface="Georgia"/>
              </a:rPr>
              <a:t>Information is power</a:t>
            </a:r>
            <a:endParaRPr>
              <a:latin typeface="Georgia"/>
              <a:ea typeface="Georgia"/>
              <a:cs typeface="Georgia"/>
              <a:sym typeface="Georgia"/>
            </a:endParaRPr>
          </a:p>
          <a:p>
            <a:pPr indent="0" lvl="0" marL="0" rtl="0" algn="l">
              <a:spcBef>
                <a:spcPts val="1600"/>
              </a:spcBef>
              <a:spcAft>
                <a:spcPts val="1600"/>
              </a:spcAft>
              <a:buNone/>
            </a:pPr>
            <a:r>
              <a:t/>
            </a:r>
            <a:endParaRPr>
              <a:solidFill>
                <a:schemeClr val="dk1"/>
              </a:solidFill>
              <a:latin typeface="Georgia"/>
              <a:ea typeface="Georgia"/>
              <a:cs typeface="Georgia"/>
              <a:sym typeface="Georgia"/>
            </a:endParaRPr>
          </a:p>
        </p:txBody>
      </p:sp>
      <p:pic>
        <p:nvPicPr>
          <p:cNvPr id="10322" name="Google Shape;10322;p45"/>
          <p:cNvPicPr preferRelativeResize="0"/>
          <p:nvPr/>
        </p:nvPicPr>
        <p:blipFill>
          <a:blip r:embed="rId3">
            <a:alphaModFix/>
          </a:blip>
          <a:stretch>
            <a:fillRect/>
          </a:stretch>
        </p:blipFill>
        <p:spPr>
          <a:xfrm>
            <a:off x="4933938" y="1094000"/>
            <a:ext cx="4057662" cy="1839947"/>
          </a:xfrm>
          <a:prstGeom prst="rect">
            <a:avLst/>
          </a:prstGeom>
          <a:noFill/>
          <a:ln cap="flat" cmpd="sng" w="9525">
            <a:solidFill>
              <a:srgbClr val="000000"/>
            </a:solidFill>
            <a:prstDash val="solid"/>
            <a:round/>
            <a:headEnd len="sm" w="sm" type="none"/>
            <a:tailEnd len="sm" w="sm" type="none"/>
          </a:ln>
        </p:spPr>
      </p:pic>
      <p:sp>
        <p:nvSpPr>
          <p:cNvPr id="10323" name="Google Shape;10323;p45"/>
          <p:cNvSpPr txBox="1"/>
          <p:nvPr/>
        </p:nvSpPr>
        <p:spPr>
          <a:xfrm>
            <a:off x="4644000" y="4738200"/>
            <a:ext cx="4271400" cy="405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Georgia"/>
                <a:ea typeface="Georgia"/>
                <a:cs typeface="Georgia"/>
                <a:sym typeface="Georgia"/>
              </a:rPr>
              <a:t>Source: Youtube and Gifer</a:t>
            </a:r>
            <a:endParaRPr>
              <a:latin typeface="Georgia"/>
              <a:ea typeface="Georgia"/>
              <a:cs typeface="Georgia"/>
              <a:sym typeface="Georgia"/>
            </a:endParaRPr>
          </a:p>
        </p:txBody>
      </p:sp>
      <p:pic>
        <p:nvPicPr>
          <p:cNvPr id="10324" name="Google Shape;10324;p45"/>
          <p:cNvPicPr preferRelativeResize="0"/>
          <p:nvPr/>
        </p:nvPicPr>
        <p:blipFill>
          <a:blip r:embed="rId4">
            <a:alphaModFix/>
          </a:blip>
          <a:stretch>
            <a:fillRect/>
          </a:stretch>
        </p:blipFill>
        <p:spPr>
          <a:xfrm>
            <a:off x="4925562" y="3010350"/>
            <a:ext cx="4074426" cy="1727846"/>
          </a:xfrm>
          <a:prstGeom prst="rect">
            <a:avLst/>
          </a:prstGeom>
          <a:noFill/>
          <a:ln cap="flat" cmpd="sng" w="9525">
            <a:solidFill>
              <a:srgbClr val="000000"/>
            </a:solidFill>
            <a:prstDash val="solid"/>
            <a:round/>
            <a:headEnd len="sm" w="sm" type="none"/>
            <a:tailEnd len="sm" w="sm" type="none"/>
          </a:ln>
        </p:spPr>
      </p:pic>
      <p:sp>
        <p:nvSpPr>
          <p:cNvPr id="10325" name="Google Shape;10325;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329" name="Shape 10329"/>
        <p:cNvGrpSpPr/>
        <p:nvPr/>
      </p:nvGrpSpPr>
      <p:grpSpPr>
        <a:xfrm>
          <a:off x="0" y="0"/>
          <a:ext cx="0" cy="0"/>
          <a:chOff x="0" y="0"/>
          <a:chExt cx="0" cy="0"/>
        </a:xfrm>
      </p:grpSpPr>
      <p:sp>
        <p:nvSpPr>
          <p:cNvPr id="10330" name="Google Shape;10330;p46"/>
          <p:cNvSpPr/>
          <p:nvPr/>
        </p:nvSpPr>
        <p:spPr>
          <a:xfrm flipH="1">
            <a:off x="4829410" y="329575"/>
            <a:ext cx="3728365" cy="4487448"/>
          </a:xfrm>
          <a:custGeom>
            <a:rect b="b" l="l" r="r" t="t"/>
            <a:pathLst>
              <a:path extrusionOk="0" h="190874" w="336799">
                <a:moveTo>
                  <a:pt x="9183" y="7227"/>
                </a:moveTo>
                <a:lnTo>
                  <a:pt x="336799" y="0"/>
                </a:lnTo>
                <a:lnTo>
                  <a:pt x="335280" y="184404"/>
                </a:lnTo>
                <a:lnTo>
                  <a:pt x="0" y="190874"/>
                </a:lnTo>
                <a:lnTo>
                  <a:pt x="712" y="176299"/>
                </a:lnTo>
                <a:close/>
              </a:path>
            </a:pathLst>
          </a:custGeom>
          <a:solidFill>
            <a:schemeClr val="lt1"/>
          </a:solidFill>
          <a:ln cap="flat" cmpd="sng" w="38100">
            <a:solidFill>
              <a:schemeClr val="dk1"/>
            </a:solidFill>
            <a:prstDash val="solid"/>
            <a:round/>
            <a:headEnd len="med" w="med" type="none"/>
            <a:tailEnd len="med" w="med" type="none"/>
          </a:ln>
        </p:spPr>
      </p:sp>
      <p:sp>
        <p:nvSpPr>
          <p:cNvPr id="10331" name="Google Shape;10331;p46"/>
          <p:cNvSpPr txBox="1"/>
          <p:nvPr>
            <p:ph type="title"/>
          </p:nvPr>
        </p:nvSpPr>
        <p:spPr>
          <a:xfrm>
            <a:off x="720000" y="540000"/>
            <a:ext cx="4337700" cy="73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Georgia"/>
                <a:ea typeface="Georgia"/>
                <a:cs typeface="Georgia"/>
                <a:sym typeface="Georgia"/>
              </a:rPr>
              <a:t>2</a:t>
            </a:r>
            <a:r>
              <a:rPr b="1" lang="en" sz="3000">
                <a:latin typeface="Georgia"/>
                <a:ea typeface="Georgia"/>
                <a:cs typeface="Georgia"/>
                <a:sym typeface="Georgia"/>
              </a:rPr>
              <a:t>. </a:t>
            </a:r>
            <a:r>
              <a:rPr b="1" lang="en" sz="3000">
                <a:latin typeface="Georgia"/>
                <a:ea typeface="Georgia"/>
                <a:cs typeface="Georgia"/>
                <a:sym typeface="Georgia"/>
              </a:rPr>
              <a:t>Omnidroid</a:t>
            </a:r>
            <a:endParaRPr b="1" sz="3000">
              <a:solidFill>
                <a:schemeClr val="dk1"/>
              </a:solidFill>
              <a:latin typeface="Georgia"/>
              <a:ea typeface="Georgia"/>
              <a:cs typeface="Georgia"/>
              <a:sym typeface="Georgia"/>
            </a:endParaRPr>
          </a:p>
        </p:txBody>
      </p:sp>
      <p:sp>
        <p:nvSpPr>
          <p:cNvPr id="10332" name="Google Shape;10332;p46"/>
          <p:cNvSpPr txBox="1"/>
          <p:nvPr>
            <p:ph idx="6" type="subTitle"/>
          </p:nvPr>
        </p:nvSpPr>
        <p:spPr>
          <a:xfrm>
            <a:off x="5053788" y="1277700"/>
            <a:ext cx="3279600" cy="22212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Clr>
                <a:schemeClr val="accent1"/>
              </a:buClr>
              <a:buSzPts val="1800"/>
              <a:buFont typeface="Georgia"/>
              <a:buChar char="●"/>
            </a:pPr>
            <a:r>
              <a:rPr lang="en" sz="1800">
                <a:latin typeface="Georgia"/>
                <a:ea typeface="Georgia"/>
                <a:cs typeface="Georgia"/>
                <a:sym typeface="Georgia"/>
              </a:rPr>
              <a:t>Used as a warning for the dangers of technology</a:t>
            </a:r>
            <a:endParaRPr sz="1800">
              <a:latin typeface="Georgia"/>
              <a:ea typeface="Georgia"/>
              <a:cs typeface="Georgia"/>
              <a:sym typeface="Georgia"/>
            </a:endParaRPr>
          </a:p>
          <a:p>
            <a:pPr indent="-342900" lvl="0" marL="457200" rtl="0" algn="l">
              <a:lnSpc>
                <a:spcPct val="115000"/>
              </a:lnSpc>
              <a:spcBef>
                <a:spcPts val="1600"/>
              </a:spcBef>
              <a:spcAft>
                <a:spcPts val="0"/>
              </a:spcAft>
              <a:buClr>
                <a:schemeClr val="accent1"/>
              </a:buClr>
              <a:buSzPts val="1800"/>
              <a:buFont typeface="Georgia"/>
              <a:buChar char="●"/>
            </a:pPr>
            <a:r>
              <a:rPr lang="en" sz="1800">
                <a:latin typeface="Georgia"/>
                <a:ea typeface="Georgia"/>
                <a:cs typeface="Georgia"/>
                <a:sym typeface="Georgia"/>
              </a:rPr>
              <a:t>Malfunctioned</a:t>
            </a:r>
            <a:r>
              <a:rPr lang="en" sz="1800">
                <a:latin typeface="Georgia"/>
                <a:ea typeface="Georgia"/>
                <a:cs typeface="Georgia"/>
                <a:sym typeface="Georgia"/>
              </a:rPr>
              <a:t> twice</a:t>
            </a:r>
            <a:endParaRPr sz="1800">
              <a:latin typeface="Georgia"/>
              <a:ea typeface="Georgia"/>
              <a:cs typeface="Georgia"/>
              <a:sym typeface="Georgia"/>
            </a:endParaRPr>
          </a:p>
          <a:p>
            <a:pPr indent="-342900" lvl="0" marL="457200" rtl="0" algn="l">
              <a:lnSpc>
                <a:spcPct val="115000"/>
              </a:lnSpc>
              <a:spcBef>
                <a:spcPts val="1000"/>
              </a:spcBef>
              <a:spcAft>
                <a:spcPts val="0"/>
              </a:spcAft>
              <a:buClr>
                <a:schemeClr val="accent1"/>
              </a:buClr>
              <a:buSzPts val="1800"/>
              <a:buFont typeface="Georgia"/>
              <a:buChar char="●"/>
            </a:pPr>
            <a:r>
              <a:rPr lang="en" sz="1800">
                <a:latin typeface="Georgia"/>
                <a:ea typeface="Georgia"/>
                <a:cs typeface="Georgia"/>
                <a:sym typeface="Georgia"/>
              </a:rPr>
              <a:t>“Stop Button Problem”[2]</a:t>
            </a:r>
            <a:endParaRPr sz="1800">
              <a:latin typeface="Georgia"/>
              <a:ea typeface="Georgia"/>
              <a:cs typeface="Georgia"/>
              <a:sym typeface="Georgia"/>
            </a:endParaRPr>
          </a:p>
          <a:p>
            <a:pPr indent="-342900" lvl="0" marL="457200" rtl="0" algn="l">
              <a:lnSpc>
                <a:spcPct val="115000"/>
              </a:lnSpc>
              <a:spcBef>
                <a:spcPts val="1000"/>
              </a:spcBef>
              <a:spcAft>
                <a:spcPts val="1600"/>
              </a:spcAft>
              <a:buClr>
                <a:schemeClr val="accent1"/>
              </a:buClr>
              <a:buSzPts val="1800"/>
              <a:buFont typeface="Georgia"/>
              <a:buChar char="●"/>
            </a:pPr>
            <a:r>
              <a:rPr lang="en" sz="1800">
                <a:latin typeface="Georgia"/>
                <a:ea typeface="Georgia"/>
                <a:cs typeface="Georgia"/>
                <a:sym typeface="Georgia"/>
              </a:rPr>
              <a:t>AI needs to be safer</a:t>
            </a:r>
            <a:endParaRPr sz="1800">
              <a:latin typeface="Georgia"/>
              <a:ea typeface="Georgia"/>
              <a:cs typeface="Georgia"/>
              <a:sym typeface="Georgia"/>
            </a:endParaRPr>
          </a:p>
        </p:txBody>
      </p:sp>
      <p:pic>
        <p:nvPicPr>
          <p:cNvPr id="10333" name="Google Shape;10333;p46"/>
          <p:cNvPicPr preferRelativeResize="0"/>
          <p:nvPr/>
        </p:nvPicPr>
        <p:blipFill>
          <a:blip r:embed="rId3">
            <a:alphaModFix/>
          </a:blip>
          <a:stretch>
            <a:fillRect/>
          </a:stretch>
        </p:blipFill>
        <p:spPr>
          <a:xfrm>
            <a:off x="396788" y="1168745"/>
            <a:ext cx="2728300" cy="1140429"/>
          </a:xfrm>
          <a:prstGeom prst="rect">
            <a:avLst/>
          </a:prstGeom>
          <a:noFill/>
          <a:ln>
            <a:noFill/>
          </a:ln>
        </p:spPr>
      </p:pic>
      <p:pic>
        <p:nvPicPr>
          <p:cNvPr id="10334" name="Google Shape;10334;p46"/>
          <p:cNvPicPr preferRelativeResize="0"/>
          <p:nvPr/>
        </p:nvPicPr>
        <p:blipFill>
          <a:blip r:embed="rId4">
            <a:alphaModFix/>
          </a:blip>
          <a:stretch>
            <a:fillRect/>
          </a:stretch>
        </p:blipFill>
        <p:spPr>
          <a:xfrm>
            <a:off x="152400" y="2461575"/>
            <a:ext cx="1348625" cy="957525"/>
          </a:xfrm>
          <a:prstGeom prst="rect">
            <a:avLst/>
          </a:prstGeom>
          <a:noFill/>
          <a:ln>
            <a:noFill/>
          </a:ln>
        </p:spPr>
      </p:pic>
      <p:pic>
        <p:nvPicPr>
          <p:cNvPr id="10335" name="Google Shape;10335;p46"/>
          <p:cNvPicPr preferRelativeResize="0"/>
          <p:nvPr/>
        </p:nvPicPr>
        <p:blipFill>
          <a:blip r:embed="rId5">
            <a:alphaModFix/>
          </a:blip>
          <a:stretch>
            <a:fillRect/>
          </a:stretch>
        </p:blipFill>
        <p:spPr>
          <a:xfrm>
            <a:off x="1711850" y="2461575"/>
            <a:ext cx="1786225" cy="2310175"/>
          </a:xfrm>
          <a:prstGeom prst="rect">
            <a:avLst/>
          </a:prstGeom>
          <a:noFill/>
          <a:ln>
            <a:noFill/>
          </a:ln>
        </p:spPr>
      </p:pic>
      <p:sp>
        <p:nvSpPr>
          <p:cNvPr id="10336" name="Google Shape;10336;p46"/>
          <p:cNvSpPr txBox="1"/>
          <p:nvPr/>
        </p:nvSpPr>
        <p:spPr>
          <a:xfrm>
            <a:off x="0" y="4738200"/>
            <a:ext cx="4271400" cy="4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eorgia"/>
                <a:ea typeface="Georgia"/>
                <a:cs typeface="Georgia"/>
                <a:sym typeface="Georgia"/>
              </a:rPr>
              <a:t>Source: </a:t>
            </a:r>
            <a:r>
              <a:rPr lang="en" sz="1100" u="sng">
                <a:solidFill>
                  <a:schemeClr val="dk1"/>
                </a:solidFill>
                <a:latin typeface="Georgia"/>
                <a:ea typeface="Georgia"/>
                <a:cs typeface="Georgia"/>
                <a:sym typeface="Georgia"/>
                <a:hlinkClick r:id="rId6">
                  <a:extLst>
                    <a:ext uri="{A12FA001-AC4F-418D-AE19-62706E023703}">
                      <ahyp:hlinkClr val="tx"/>
                    </a:ext>
                  </a:extLst>
                </a:hlinkClick>
              </a:rPr>
              <a:t>https://www.pixar.com/feature-films/the-incredibles</a:t>
            </a:r>
            <a:endParaRPr>
              <a:latin typeface="Georgia"/>
              <a:ea typeface="Georgia"/>
              <a:cs typeface="Georgia"/>
              <a:sym typeface="Georgia"/>
            </a:endParaRPr>
          </a:p>
        </p:txBody>
      </p:sp>
      <p:sp>
        <p:nvSpPr>
          <p:cNvPr id="10337" name="Google Shape;10337;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1" name="Shape 10341"/>
        <p:cNvGrpSpPr/>
        <p:nvPr/>
      </p:nvGrpSpPr>
      <p:grpSpPr>
        <a:xfrm>
          <a:off x="0" y="0"/>
          <a:ext cx="0" cy="0"/>
          <a:chOff x="0" y="0"/>
          <a:chExt cx="0" cy="0"/>
        </a:xfrm>
      </p:grpSpPr>
      <p:sp>
        <p:nvSpPr>
          <p:cNvPr id="10342" name="Google Shape;10342;p47"/>
          <p:cNvSpPr/>
          <p:nvPr/>
        </p:nvSpPr>
        <p:spPr>
          <a:xfrm>
            <a:off x="573375" y="3220437"/>
            <a:ext cx="2790930" cy="1084863"/>
          </a:xfrm>
          <a:custGeom>
            <a:rect b="b" l="l" r="r" t="t"/>
            <a:pathLst>
              <a:path extrusionOk="0" h="114106" w="136226">
                <a:moveTo>
                  <a:pt x="3626" y="1292"/>
                </a:moveTo>
                <a:lnTo>
                  <a:pt x="136226" y="0"/>
                </a:lnTo>
                <a:lnTo>
                  <a:pt x="132389" y="110131"/>
                </a:lnTo>
                <a:lnTo>
                  <a:pt x="0" y="114106"/>
                </a:lnTo>
                <a:lnTo>
                  <a:pt x="282" y="105152"/>
                </a:lnTo>
                <a:close/>
              </a:path>
            </a:pathLst>
          </a:custGeom>
          <a:solidFill>
            <a:schemeClr val="lt1"/>
          </a:solidFill>
          <a:ln cap="flat" cmpd="sng" w="38100">
            <a:solidFill>
              <a:schemeClr val="dk1"/>
            </a:solidFill>
            <a:prstDash val="solid"/>
            <a:round/>
            <a:headEnd len="med" w="med" type="none"/>
            <a:tailEnd len="med" w="med" type="none"/>
          </a:ln>
        </p:spPr>
      </p:sp>
      <p:sp>
        <p:nvSpPr>
          <p:cNvPr id="10343" name="Google Shape;10343;p47"/>
          <p:cNvSpPr/>
          <p:nvPr/>
        </p:nvSpPr>
        <p:spPr>
          <a:xfrm>
            <a:off x="828675" y="1799400"/>
            <a:ext cx="2790930" cy="1084863"/>
          </a:xfrm>
          <a:custGeom>
            <a:rect b="b" l="l" r="r" t="t"/>
            <a:pathLst>
              <a:path extrusionOk="0" h="114106" w="136226">
                <a:moveTo>
                  <a:pt x="3626" y="1292"/>
                </a:moveTo>
                <a:lnTo>
                  <a:pt x="136226" y="0"/>
                </a:lnTo>
                <a:lnTo>
                  <a:pt x="132389" y="110131"/>
                </a:lnTo>
                <a:lnTo>
                  <a:pt x="0" y="114106"/>
                </a:lnTo>
                <a:lnTo>
                  <a:pt x="282" y="105152"/>
                </a:lnTo>
                <a:close/>
              </a:path>
            </a:pathLst>
          </a:custGeom>
          <a:solidFill>
            <a:schemeClr val="lt1"/>
          </a:solidFill>
          <a:ln cap="flat" cmpd="sng" w="38100">
            <a:solidFill>
              <a:schemeClr val="dk1"/>
            </a:solidFill>
            <a:prstDash val="solid"/>
            <a:round/>
            <a:headEnd len="med" w="med" type="none"/>
            <a:tailEnd len="med" w="med" type="none"/>
          </a:ln>
        </p:spPr>
      </p:sp>
      <p:sp>
        <p:nvSpPr>
          <p:cNvPr id="10344" name="Google Shape;10344;p47"/>
          <p:cNvSpPr txBox="1"/>
          <p:nvPr>
            <p:ph type="title"/>
          </p:nvPr>
        </p:nvSpPr>
        <p:spPr>
          <a:xfrm>
            <a:off x="1262700" y="540000"/>
            <a:ext cx="6618600" cy="99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Georgia"/>
                <a:ea typeface="Georgia"/>
                <a:cs typeface="Georgia"/>
                <a:sym typeface="Georgia"/>
              </a:rPr>
              <a:t>3</a:t>
            </a:r>
            <a:r>
              <a:rPr b="1" lang="en" sz="3000">
                <a:latin typeface="Georgia"/>
                <a:ea typeface="Georgia"/>
                <a:cs typeface="Georgia"/>
                <a:sym typeface="Georgia"/>
              </a:rPr>
              <a:t>. Gadgets	</a:t>
            </a:r>
            <a:endParaRPr b="1" sz="3000">
              <a:solidFill>
                <a:schemeClr val="dk1"/>
              </a:solidFill>
              <a:latin typeface="Georgia"/>
              <a:ea typeface="Georgia"/>
              <a:cs typeface="Georgia"/>
              <a:sym typeface="Georgia"/>
            </a:endParaRPr>
          </a:p>
        </p:txBody>
      </p:sp>
      <p:grpSp>
        <p:nvGrpSpPr>
          <p:cNvPr id="10345" name="Google Shape;10345;p47"/>
          <p:cNvGrpSpPr/>
          <p:nvPr/>
        </p:nvGrpSpPr>
        <p:grpSpPr>
          <a:xfrm>
            <a:off x="3541583" y="1641413"/>
            <a:ext cx="2166571" cy="5143704"/>
            <a:chOff x="3620523" y="1336538"/>
            <a:chExt cx="1870636" cy="4440735"/>
          </a:xfrm>
        </p:grpSpPr>
        <p:sp>
          <p:nvSpPr>
            <p:cNvPr id="10346" name="Google Shape;10346;p47"/>
            <p:cNvSpPr/>
            <p:nvPr/>
          </p:nvSpPr>
          <p:spPr>
            <a:xfrm>
              <a:off x="4117321" y="4121567"/>
              <a:ext cx="943115" cy="862678"/>
            </a:xfrm>
            <a:custGeom>
              <a:rect b="b" l="l" r="r" t="t"/>
              <a:pathLst>
                <a:path extrusionOk="0" h="13996" w="15301">
                  <a:moveTo>
                    <a:pt x="6406" y="4954"/>
                  </a:moveTo>
                  <a:cubicBezTo>
                    <a:pt x="6525" y="5240"/>
                    <a:pt x="6704" y="5501"/>
                    <a:pt x="6906" y="5740"/>
                  </a:cubicBezTo>
                  <a:cubicBezTo>
                    <a:pt x="7299" y="6156"/>
                    <a:pt x="7787" y="6454"/>
                    <a:pt x="8335" y="6609"/>
                  </a:cubicBezTo>
                  <a:cubicBezTo>
                    <a:pt x="8549" y="6668"/>
                    <a:pt x="8764" y="6692"/>
                    <a:pt x="8990" y="6716"/>
                  </a:cubicBezTo>
                  <a:cubicBezTo>
                    <a:pt x="8978" y="6930"/>
                    <a:pt x="9002" y="7156"/>
                    <a:pt x="9049" y="7383"/>
                  </a:cubicBezTo>
                  <a:cubicBezTo>
                    <a:pt x="8633" y="7502"/>
                    <a:pt x="8264" y="7692"/>
                    <a:pt x="7930" y="7978"/>
                  </a:cubicBezTo>
                  <a:cubicBezTo>
                    <a:pt x="7632" y="8228"/>
                    <a:pt x="7394" y="8538"/>
                    <a:pt x="7216" y="8883"/>
                  </a:cubicBezTo>
                  <a:cubicBezTo>
                    <a:pt x="6918" y="8883"/>
                    <a:pt x="6620" y="8930"/>
                    <a:pt x="6347" y="9014"/>
                  </a:cubicBezTo>
                  <a:cubicBezTo>
                    <a:pt x="6251" y="8871"/>
                    <a:pt x="6132" y="8716"/>
                    <a:pt x="6013" y="8585"/>
                  </a:cubicBezTo>
                  <a:cubicBezTo>
                    <a:pt x="5716" y="8264"/>
                    <a:pt x="5358" y="8026"/>
                    <a:pt x="4942" y="7859"/>
                  </a:cubicBezTo>
                  <a:cubicBezTo>
                    <a:pt x="5049" y="7311"/>
                    <a:pt x="4942" y="6728"/>
                    <a:pt x="4680" y="6252"/>
                  </a:cubicBezTo>
                  <a:lnTo>
                    <a:pt x="4692" y="6228"/>
                  </a:lnTo>
                  <a:cubicBezTo>
                    <a:pt x="5013" y="5954"/>
                    <a:pt x="5239" y="5609"/>
                    <a:pt x="5358" y="5216"/>
                  </a:cubicBezTo>
                  <a:cubicBezTo>
                    <a:pt x="5716" y="5204"/>
                    <a:pt x="6073" y="5120"/>
                    <a:pt x="6406" y="4954"/>
                  </a:cubicBezTo>
                  <a:close/>
                  <a:moveTo>
                    <a:pt x="6785" y="3428"/>
                  </a:moveTo>
                  <a:cubicBezTo>
                    <a:pt x="6633" y="3428"/>
                    <a:pt x="6477" y="3479"/>
                    <a:pt x="6359" y="3573"/>
                  </a:cubicBezTo>
                  <a:lnTo>
                    <a:pt x="6168" y="3739"/>
                  </a:lnTo>
                  <a:cubicBezTo>
                    <a:pt x="5890" y="3955"/>
                    <a:pt x="5560" y="4082"/>
                    <a:pt x="5206" y="4082"/>
                  </a:cubicBezTo>
                  <a:cubicBezTo>
                    <a:pt x="5150" y="4082"/>
                    <a:pt x="5094" y="4079"/>
                    <a:pt x="5037" y="4073"/>
                  </a:cubicBezTo>
                  <a:lnTo>
                    <a:pt x="4882" y="4061"/>
                  </a:lnTo>
                  <a:cubicBezTo>
                    <a:pt x="4865" y="4060"/>
                    <a:pt x="4849" y="4059"/>
                    <a:pt x="4832" y="4059"/>
                  </a:cubicBezTo>
                  <a:cubicBezTo>
                    <a:pt x="4687" y="4059"/>
                    <a:pt x="4559" y="4106"/>
                    <a:pt x="4442" y="4192"/>
                  </a:cubicBezTo>
                  <a:cubicBezTo>
                    <a:pt x="4299" y="4299"/>
                    <a:pt x="4227" y="4430"/>
                    <a:pt x="4215" y="4597"/>
                  </a:cubicBezTo>
                  <a:lnTo>
                    <a:pt x="4203" y="4728"/>
                  </a:lnTo>
                  <a:cubicBezTo>
                    <a:pt x="4168" y="4966"/>
                    <a:pt x="4049" y="5204"/>
                    <a:pt x="3858" y="5371"/>
                  </a:cubicBezTo>
                  <a:cubicBezTo>
                    <a:pt x="3799" y="5418"/>
                    <a:pt x="3727" y="5466"/>
                    <a:pt x="3632" y="5501"/>
                  </a:cubicBezTo>
                  <a:lnTo>
                    <a:pt x="3465" y="5585"/>
                  </a:lnTo>
                  <a:cubicBezTo>
                    <a:pt x="3311" y="5656"/>
                    <a:pt x="3168" y="5823"/>
                    <a:pt x="3144" y="6002"/>
                  </a:cubicBezTo>
                  <a:cubicBezTo>
                    <a:pt x="3096" y="6180"/>
                    <a:pt x="3156" y="6371"/>
                    <a:pt x="3287" y="6502"/>
                  </a:cubicBezTo>
                  <a:lnTo>
                    <a:pt x="3430" y="6633"/>
                  </a:lnTo>
                  <a:lnTo>
                    <a:pt x="3453" y="6668"/>
                  </a:lnTo>
                  <a:cubicBezTo>
                    <a:pt x="3763" y="7014"/>
                    <a:pt x="3846" y="7490"/>
                    <a:pt x="3668" y="7907"/>
                  </a:cubicBezTo>
                  <a:lnTo>
                    <a:pt x="3608" y="8049"/>
                  </a:lnTo>
                  <a:cubicBezTo>
                    <a:pt x="3549" y="8216"/>
                    <a:pt x="3549" y="8407"/>
                    <a:pt x="3632" y="8561"/>
                  </a:cubicBezTo>
                  <a:cubicBezTo>
                    <a:pt x="3727" y="8704"/>
                    <a:pt x="3870" y="8823"/>
                    <a:pt x="4049" y="8859"/>
                  </a:cubicBezTo>
                  <a:lnTo>
                    <a:pt x="4215" y="8883"/>
                  </a:lnTo>
                  <a:cubicBezTo>
                    <a:pt x="4573" y="8942"/>
                    <a:pt x="4870" y="9121"/>
                    <a:pt x="5108" y="9371"/>
                  </a:cubicBezTo>
                  <a:cubicBezTo>
                    <a:pt x="5227" y="9514"/>
                    <a:pt x="5335" y="9669"/>
                    <a:pt x="5406" y="9871"/>
                  </a:cubicBezTo>
                  <a:lnTo>
                    <a:pt x="5466" y="10014"/>
                  </a:lnTo>
                  <a:cubicBezTo>
                    <a:pt x="5525" y="10181"/>
                    <a:pt x="5656" y="10312"/>
                    <a:pt x="5823" y="10371"/>
                  </a:cubicBezTo>
                  <a:cubicBezTo>
                    <a:pt x="5835" y="10371"/>
                    <a:pt x="5847" y="10383"/>
                    <a:pt x="5870" y="10383"/>
                  </a:cubicBezTo>
                  <a:cubicBezTo>
                    <a:pt x="5932" y="10402"/>
                    <a:pt x="5996" y="10412"/>
                    <a:pt x="6060" y="10412"/>
                  </a:cubicBezTo>
                  <a:cubicBezTo>
                    <a:pt x="6157" y="10412"/>
                    <a:pt x="6254" y="10390"/>
                    <a:pt x="6347" y="10347"/>
                  </a:cubicBezTo>
                  <a:lnTo>
                    <a:pt x="6489" y="10264"/>
                  </a:lnTo>
                  <a:cubicBezTo>
                    <a:pt x="6701" y="10154"/>
                    <a:pt x="6948" y="10093"/>
                    <a:pt x="7197" y="10093"/>
                  </a:cubicBezTo>
                  <a:cubicBezTo>
                    <a:pt x="7271" y="10093"/>
                    <a:pt x="7345" y="10098"/>
                    <a:pt x="7418" y="10109"/>
                  </a:cubicBezTo>
                  <a:lnTo>
                    <a:pt x="7537" y="10121"/>
                  </a:lnTo>
                  <a:cubicBezTo>
                    <a:pt x="7557" y="10123"/>
                    <a:pt x="7577" y="10124"/>
                    <a:pt x="7597" y="10124"/>
                  </a:cubicBezTo>
                  <a:cubicBezTo>
                    <a:pt x="7871" y="10124"/>
                    <a:pt x="8115" y="9972"/>
                    <a:pt x="8204" y="9716"/>
                  </a:cubicBezTo>
                  <a:lnTo>
                    <a:pt x="8252" y="9609"/>
                  </a:lnTo>
                  <a:cubicBezTo>
                    <a:pt x="8347" y="9335"/>
                    <a:pt x="8514" y="9073"/>
                    <a:pt x="8752" y="8883"/>
                  </a:cubicBezTo>
                  <a:cubicBezTo>
                    <a:pt x="9037" y="8645"/>
                    <a:pt x="9359" y="8502"/>
                    <a:pt x="9740" y="8466"/>
                  </a:cubicBezTo>
                  <a:lnTo>
                    <a:pt x="9930" y="8454"/>
                  </a:lnTo>
                  <a:cubicBezTo>
                    <a:pt x="10121" y="8442"/>
                    <a:pt x="10288" y="8335"/>
                    <a:pt x="10395" y="8168"/>
                  </a:cubicBezTo>
                  <a:cubicBezTo>
                    <a:pt x="10490" y="8002"/>
                    <a:pt x="10514" y="7811"/>
                    <a:pt x="10430" y="7633"/>
                  </a:cubicBezTo>
                  <a:lnTo>
                    <a:pt x="10359" y="7466"/>
                  </a:lnTo>
                  <a:cubicBezTo>
                    <a:pt x="10228" y="7145"/>
                    <a:pt x="10180" y="6775"/>
                    <a:pt x="10276" y="6430"/>
                  </a:cubicBezTo>
                  <a:lnTo>
                    <a:pt x="10311" y="6240"/>
                  </a:lnTo>
                  <a:cubicBezTo>
                    <a:pt x="10359" y="6037"/>
                    <a:pt x="10299" y="5847"/>
                    <a:pt x="10169" y="5704"/>
                  </a:cubicBezTo>
                  <a:cubicBezTo>
                    <a:pt x="10060" y="5586"/>
                    <a:pt x="9894" y="5516"/>
                    <a:pt x="9732" y="5516"/>
                  </a:cubicBezTo>
                  <a:cubicBezTo>
                    <a:pt x="9699" y="5516"/>
                    <a:pt x="9665" y="5519"/>
                    <a:pt x="9633" y="5525"/>
                  </a:cubicBezTo>
                  <a:lnTo>
                    <a:pt x="9418" y="5549"/>
                  </a:lnTo>
                  <a:cubicBezTo>
                    <a:pt x="9325" y="5564"/>
                    <a:pt x="9230" y="5571"/>
                    <a:pt x="9137" y="5571"/>
                  </a:cubicBezTo>
                  <a:cubicBezTo>
                    <a:pt x="8637" y="5571"/>
                    <a:pt x="8156" y="5362"/>
                    <a:pt x="7835" y="5001"/>
                  </a:cubicBezTo>
                  <a:cubicBezTo>
                    <a:pt x="7609" y="4763"/>
                    <a:pt x="7478" y="4466"/>
                    <a:pt x="7418" y="4156"/>
                  </a:cubicBezTo>
                  <a:lnTo>
                    <a:pt x="7371" y="3918"/>
                  </a:lnTo>
                  <a:cubicBezTo>
                    <a:pt x="7323" y="3704"/>
                    <a:pt x="7180" y="3525"/>
                    <a:pt x="6966" y="3454"/>
                  </a:cubicBezTo>
                  <a:cubicBezTo>
                    <a:pt x="6908" y="3437"/>
                    <a:pt x="6847" y="3428"/>
                    <a:pt x="6785" y="3428"/>
                  </a:cubicBezTo>
                  <a:close/>
                  <a:moveTo>
                    <a:pt x="5196" y="1175"/>
                  </a:moveTo>
                  <a:cubicBezTo>
                    <a:pt x="5330" y="1175"/>
                    <a:pt x="5464" y="1192"/>
                    <a:pt x="5597" y="1227"/>
                  </a:cubicBezTo>
                  <a:cubicBezTo>
                    <a:pt x="5870" y="1311"/>
                    <a:pt x="6120" y="1453"/>
                    <a:pt x="6311" y="1692"/>
                  </a:cubicBezTo>
                  <a:cubicBezTo>
                    <a:pt x="6478" y="1858"/>
                    <a:pt x="6585" y="2084"/>
                    <a:pt x="6644" y="2299"/>
                  </a:cubicBezTo>
                  <a:lnTo>
                    <a:pt x="6704" y="2537"/>
                  </a:lnTo>
                  <a:cubicBezTo>
                    <a:pt x="6763" y="2751"/>
                    <a:pt x="6918" y="2918"/>
                    <a:pt x="7132" y="2977"/>
                  </a:cubicBezTo>
                  <a:cubicBezTo>
                    <a:pt x="7184" y="2993"/>
                    <a:pt x="7238" y="3000"/>
                    <a:pt x="7292" y="3000"/>
                  </a:cubicBezTo>
                  <a:cubicBezTo>
                    <a:pt x="7447" y="3000"/>
                    <a:pt x="7604" y="2938"/>
                    <a:pt x="7728" y="2823"/>
                  </a:cubicBezTo>
                  <a:lnTo>
                    <a:pt x="7906" y="2644"/>
                  </a:lnTo>
                  <a:cubicBezTo>
                    <a:pt x="7930" y="2620"/>
                    <a:pt x="7966" y="2596"/>
                    <a:pt x="7990" y="2573"/>
                  </a:cubicBezTo>
                  <a:cubicBezTo>
                    <a:pt x="8322" y="2292"/>
                    <a:pt x="8727" y="2145"/>
                    <a:pt x="9144" y="2145"/>
                  </a:cubicBezTo>
                  <a:cubicBezTo>
                    <a:pt x="9310" y="2145"/>
                    <a:pt x="9478" y="2168"/>
                    <a:pt x="9645" y="2215"/>
                  </a:cubicBezTo>
                  <a:cubicBezTo>
                    <a:pt x="9978" y="2299"/>
                    <a:pt x="10276" y="2465"/>
                    <a:pt x="10490" y="2715"/>
                  </a:cubicBezTo>
                  <a:cubicBezTo>
                    <a:pt x="10871" y="3120"/>
                    <a:pt x="11014" y="3692"/>
                    <a:pt x="10883" y="4228"/>
                  </a:cubicBezTo>
                  <a:lnTo>
                    <a:pt x="10835" y="4418"/>
                  </a:lnTo>
                  <a:cubicBezTo>
                    <a:pt x="10788" y="4609"/>
                    <a:pt x="10847" y="4799"/>
                    <a:pt x="10990" y="4954"/>
                  </a:cubicBezTo>
                  <a:cubicBezTo>
                    <a:pt x="11104" y="5068"/>
                    <a:pt x="11273" y="5137"/>
                    <a:pt x="11448" y="5137"/>
                  </a:cubicBezTo>
                  <a:cubicBezTo>
                    <a:pt x="11474" y="5137"/>
                    <a:pt x="11500" y="5135"/>
                    <a:pt x="11526" y="5132"/>
                  </a:cubicBezTo>
                  <a:lnTo>
                    <a:pt x="11728" y="5097"/>
                  </a:lnTo>
                  <a:cubicBezTo>
                    <a:pt x="11816" y="5084"/>
                    <a:pt x="11904" y="5078"/>
                    <a:pt x="11992" y="5078"/>
                  </a:cubicBezTo>
                  <a:cubicBezTo>
                    <a:pt x="12498" y="5078"/>
                    <a:pt x="12989" y="5281"/>
                    <a:pt x="13324" y="5656"/>
                  </a:cubicBezTo>
                  <a:cubicBezTo>
                    <a:pt x="13967" y="6347"/>
                    <a:pt x="13883" y="7418"/>
                    <a:pt x="13157" y="8049"/>
                  </a:cubicBezTo>
                  <a:cubicBezTo>
                    <a:pt x="12871" y="8288"/>
                    <a:pt x="12550" y="8430"/>
                    <a:pt x="12181" y="8466"/>
                  </a:cubicBezTo>
                  <a:lnTo>
                    <a:pt x="11978" y="8478"/>
                  </a:lnTo>
                  <a:cubicBezTo>
                    <a:pt x="11788" y="8490"/>
                    <a:pt x="11621" y="8597"/>
                    <a:pt x="11526" y="8764"/>
                  </a:cubicBezTo>
                  <a:cubicBezTo>
                    <a:pt x="11419" y="8930"/>
                    <a:pt x="11407" y="9121"/>
                    <a:pt x="11478" y="9300"/>
                  </a:cubicBezTo>
                  <a:lnTo>
                    <a:pt x="11550" y="9466"/>
                  </a:lnTo>
                  <a:cubicBezTo>
                    <a:pt x="11847" y="10133"/>
                    <a:pt x="11657" y="10907"/>
                    <a:pt x="11085" y="11395"/>
                  </a:cubicBezTo>
                  <a:cubicBezTo>
                    <a:pt x="10763" y="11665"/>
                    <a:pt x="10333" y="11814"/>
                    <a:pt x="9901" y="11814"/>
                  </a:cubicBezTo>
                  <a:cubicBezTo>
                    <a:pt x="9743" y="11814"/>
                    <a:pt x="9584" y="11794"/>
                    <a:pt x="9430" y="11752"/>
                  </a:cubicBezTo>
                  <a:cubicBezTo>
                    <a:pt x="9418" y="11752"/>
                    <a:pt x="9395" y="11740"/>
                    <a:pt x="9371" y="11740"/>
                  </a:cubicBezTo>
                  <a:lnTo>
                    <a:pt x="9252" y="11705"/>
                  </a:lnTo>
                  <a:cubicBezTo>
                    <a:pt x="9193" y="11687"/>
                    <a:pt x="9132" y="11678"/>
                    <a:pt x="9072" y="11678"/>
                  </a:cubicBezTo>
                  <a:cubicBezTo>
                    <a:pt x="8849" y="11678"/>
                    <a:pt x="8628" y="11794"/>
                    <a:pt x="8525" y="11990"/>
                  </a:cubicBezTo>
                  <a:lnTo>
                    <a:pt x="8466" y="12098"/>
                  </a:lnTo>
                  <a:cubicBezTo>
                    <a:pt x="8394" y="12252"/>
                    <a:pt x="8287" y="12383"/>
                    <a:pt x="8156" y="12490"/>
                  </a:cubicBezTo>
                  <a:cubicBezTo>
                    <a:pt x="7896" y="12716"/>
                    <a:pt x="7553" y="12841"/>
                    <a:pt x="7206" y="12841"/>
                  </a:cubicBezTo>
                  <a:cubicBezTo>
                    <a:pt x="7078" y="12841"/>
                    <a:pt x="6949" y="12824"/>
                    <a:pt x="6823" y="12788"/>
                  </a:cubicBezTo>
                  <a:cubicBezTo>
                    <a:pt x="6549" y="12705"/>
                    <a:pt x="6311" y="12562"/>
                    <a:pt x="6132" y="12371"/>
                  </a:cubicBezTo>
                  <a:cubicBezTo>
                    <a:pt x="6025" y="12240"/>
                    <a:pt x="5954" y="12145"/>
                    <a:pt x="5894" y="12002"/>
                  </a:cubicBezTo>
                  <a:lnTo>
                    <a:pt x="5823" y="11859"/>
                  </a:lnTo>
                  <a:cubicBezTo>
                    <a:pt x="5739" y="11693"/>
                    <a:pt x="5608" y="11574"/>
                    <a:pt x="5430" y="11526"/>
                  </a:cubicBezTo>
                  <a:cubicBezTo>
                    <a:pt x="5378" y="11516"/>
                    <a:pt x="5326" y="11510"/>
                    <a:pt x="5275" y="11510"/>
                  </a:cubicBezTo>
                  <a:cubicBezTo>
                    <a:pt x="5150" y="11510"/>
                    <a:pt x="5031" y="11542"/>
                    <a:pt x="4930" y="11609"/>
                  </a:cubicBezTo>
                  <a:lnTo>
                    <a:pt x="4787" y="11693"/>
                  </a:lnTo>
                  <a:cubicBezTo>
                    <a:pt x="4521" y="11867"/>
                    <a:pt x="4203" y="11961"/>
                    <a:pt x="3877" y="11961"/>
                  </a:cubicBezTo>
                  <a:cubicBezTo>
                    <a:pt x="3736" y="11961"/>
                    <a:pt x="3594" y="11943"/>
                    <a:pt x="3453" y="11907"/>
                  </a:cubicBezTo>
                  <a:cubicBezTo>
                    <a:pt x="3156" y="11812"/>
                    <a:pt x="2882" y="11645"/>
                    <a:pt x="2679" y="11431"/>
                  </a:cubicBezTo>
                  <a:cubicBezTo>
                    <a:pt x="2215" y="10919"/>
                    <a:pt x="2144" y="10181"/>
                    <a:pt x="2501" y="9597"/>
                  </a:cubicBezTo>
                  <a:lnTo>
                    <a:pt x="2596" y="9442"/>
                  </a:lnTo>
                  <a:cubicBezTo>
                    <a:pt x="2679" y="9300"/>
                    <a:pt x="2715" y="9121"/>
                    <a:pt x="2632" y="8954"/>
                  </a:cubicBezTo>
                  <a:cubicBezTo>
                    <a:pt x="2560" y="8788"/>
                    <a:pt x="2429" y="8657"/>
                    <a:pt x="2263" y="8597"/>
                  </a:cubicBezTo>
                  <a:lnTo>
                    <a:pt x="2096" y="8538"/>
                  </a:lnTo>
                  <a:cubicBezTo>
                    <a:pt x="1906" y="8478"/>
                    <a:pt x="1727" y="8359"/>
                    <a:pt x="1596" y="8216"/>
                  </a:cubicBezTo>
                  <a:cubicBezTo>
                    <a:pt x="1370" y="7978"/>
                    <a:pt x="1263" y="7680"/>
                    <a:pt x="1286" y="7347"/>
                  </a:cubicBezTo>
                  <a:cubicBezTo>
                    <a:pt x="1298" y="7037"/>
                    <a:pt x="1441" y="6740"/>
                    <a:pt x="1703" y="6525"/>
                  </a:cubicBezTo>
                  <a:cubicBezTo>
                    <a:pt x="1798" y="6430"/>
                    <a:pt x="1941" y="6347"/>
                    <a:pt x="2072" y="6311"/>
                  </a:cubicBezTo>
                  <a:lnTo>
                    <a:pt x="2251" y="6252"/>
                  </a:lnTo>
                  <a:cubicBezTo>
                    <a:pt x="2429" y="6192"/>
                    <a:pt x="2560" y="6037"/>
                    <a:pt x="2620" y="5859"/>
                  </a:cubicBezTo>
                  <a:cubicBezTo>
                    <a:pt x="2668" y="5680"/>
                    <a:pt x="2632" y="5490"/>
                    <a:pt x="2513" y="5335"/>
                  </a:cubicBezTo>
                  <a:lnTo>
                    <a:pt x="2394" y="5192"/>
                  </a:lnTo>
                  <a:cubicBezTo>
                    <a:pt x="2072" y="4787"/>
                    <a:pt x="2132" y="4216"/>
                    <a:pt x="2525" y="3870"/>
                  </a:cubicBezTo>
                  <a:cubicBezTo>
                    <a:pt x="2679" y="3727"/>
                    <a:pt x="2870" y="3656"/>
                    <a:pt x="3072" y="3632"/>
                  </a:cubicBezTo>
                  <a:lnTo>
                    <a:pt x="3215" y="3620"/>
                  </a:lnTo>
                  <a:cubicBezTo>
                    <a:pt x="3370" y="3596"/>
                    <a:pt x="3513" y="3513"/>
                    <a:pt x="3620" y="3394"/>
                  </a:cubicBezTo>
                  <a:cubicBezTo>
                    <a:pt x="3715" y="3263"/>
                    <a:pt x="3763" y="3096"/>
                    <a:pt x="3739" y="2942"/>
                  </a:cubicBezTo>
                  <a:lnTo>
                    <a:pt x="3715" y="2811"/>
                  </a:lnTo>
                  <a:cubicBezTo>
                    <a:pt x="3644" y="2334"/>
                    <a:pt x="3846" y="1846"/>
                    <a:pt x="4215" y="1525"/>
                  </a:cubicBezTo>
                  <a:cubicBezTo>
                    <a:pt x="4485" y="1299"/>
                    <a:pt x="4836" y="1175"/>
                    <a:pt x="5196" y="1175"/>
                  </a:cubicBezTo>
                  <a:close/>
                  <a:moveTo>
                    <a:pt x="5192" y="0"/>
                  </a:moveTo>
                  <a:cubicBezTo>
                    <a:pt x="4540" y="0"/>
                    <a:pt x="3907" y="230"/>
                    <a:pt x="3394" y="656"/>
                  </a:cubicBezTo>
                  <a:cubicBezTo>
                    <a:pt x="2810" y="1144"/>
                    <a:pt x="2489" y="1846"/>
                    <a:pt x="2465" y="2573"/>
                  </a:cubicBezTo>
                  <a:cubicBezTo>
                    <a:pt x="2191" y="2656"/>
                    <a:pt x="1929" y="2799"/>
                    <a:pt x="1715" y="2989"/>
                  </a:cubicBezTo>
                  <a:cubicBezTo>
                    <a:pt x="965" y="3608"/>
                    <a:pt x="763" y="4620"/>
                    <a:pt x="1132" y="5454"/>
                  </a:cubicBezTo>
                  <a:cubicBezTo>
                    <a:pt x="1036" y="5513"/>
                    <a:pt x="953" y="5573"/>
                    <a:pt x="882" y="5656"/>
                  </a:cubicBezTo>
                  <a:cubicBezTo>
                    <a:pt x="382" y="6073"/>
                    <a:pt x="84" y="6644"/>
                    <a:pt x="48" y="7287"/>
                  </a:cubicBezTo>
                  <a:cubicBezTo>
                    <a:pt x="1" y="7930"/>
                    <a:pt x="227" y="8538"/>
                    <a:pt x="655" y="9014"/>
                  </a:cubicBezTo>
                  <a:cubicBezTo>
                    <a:pt x="798" y="9192"/>
                    <a:pt x="989" y="9347"/>
                    <a:pt x="1191" y="9466"/>
                  </a:cubicBezTo>
                  <a:cubicBezTo>
                    <a:pt x="834" y="10407"/>
                    <a:pt x="1025" y="11455"/>
                    <a:pt x="1727" y="12229"/>
                  </a:cubicBezTo>
                  <a:cubicBezTo>
                    <a:pt x="2096" y="12621"/>
                    <a:pt x="2560" y="12895"/>
                    <a:pt x="3096" y="13050"/>
                  </a:cubicBezTo>
                  <a:cubicBezTo>
                    <a:pt x="3347" y="13120"/>
                    <a:pt x="3602" y="13155"/>
                    <a:pt x="3855" y="13155"/>
                  </a:cubicBezTo>
                  <a:cubicBezTo>
                    <a:pt x="4249" y="13155"/>
                    <a:pt x="4638" y="13069"/>
                    <a:pt x="5001" y="12895"/>
                  </a:cubicBezTo>
                  <a:cubicBezTo>
                    <a:pt x="5049" y="12979"/>
                    <a:pt x="5120" y="13050"/>
                    <a:pt x="5180" y="13121"/>
                  </a:cubicBezTo>
                  <a:cubicBezTo>
                    <a:pt x="5525" y="13491"/>
                    <a:pt x="5966" y="13764"/>
                    <a:pt x="6454" y="13895"/>
                  </a:cubicBezTo>
                  <a:cubicBezTo>
                    <a:pt x="6701" y="13962"/>
                    <a:pt x="6953" y="13995"/>
                    <a:pt x="7201" y="13995"/>
                  </a:cubicBezTo>
                  <a:cubicBezTo>
                    <a:pt x="7837" y="13995"/>
                    <a:pt x="8454" y="13779"/>
                    <a:pt x="8942" y="13360"/>
                  </a:cubicBezTo>
                  <a:cubicBezTo>
                    <a:pt x="9097" y="13229"/>
                    <a:pt x="9216" y="13098"/>
                    <a:pt x="9335" y="12943"/>
                  </a:cubicBezTo>
                  <a:cubicBezTo>
                    <a:pt x="9520" y="12977"/>
                    <a:pt x="9707" y="12994"/>
                    <a:pt x="9893" y="12994"/>
                  </a:cubicBezTo>
                  <a:cubicBezTo>
                    <a:pt x="10617" y="12994"/>
                    <a:pt x="11331" y="12740"/>
                    <a:pt x="11871" y="12276"/>
                  </a:cubicBezTo>
                  <a:cubicBezTo>
                    <a:pt x="12705" y="11574"/>
                    <a:pt x="13050" y="10514"/>
                    <a:pt x="12824" y="9502"/>
                  </a:cubicBezTo>
                  <a:cubicBezTo>
                    <a:pt x="13240" y="9383"/>
                    <a:pt x="13621" y="9192"/>
                    <a:pt x="13943" y="8907"/>
                  </a:cubicBezTo>
                  <a:cubicBezTo>
                    <a:pt x="15181" y="7871"/>
                    <a:pt x="15300" y="6037"/>
                    <a:pt x="14217" y="4847"/>
                  </a:cubicBezTo>
                  <a:cubicBezTo>
                    <a:pt x="13824" y="4430"/>
                    <a:pt x="13336" y="4132"/>
                    <a:pt x="12788" y="3989"/>
                  </a:cubicBezTo>
                  <a:cubicBezTo>
                    <a:pt x="12574" y="3930"/>
                    <a:pt x="12347" y="3894"/>
                    <a:pt x="12133" y="3882"/>
                  </a:cubicBezTo>
                  <a:cubicBezTo>
                    <a:pt x="12145" y="3168"/>
                    <a:pt x="11895" y="2465"/>
                    <a:pt x="11383" y="1918"/>
                  </a:cubicBezTo>
                  <a:cubicBezTo>
                    <a:pt x="11002" y="1501"/>
                    <a:pt x="10502" y="1203"/>
                    <a:pt x="9954" y="1049"/>
                  </a:cubicBezTo>
                  <a:cubicBezTo>
                    <a:pt x="9692" y="984"/>
                    <a:pt x="9427" y="952"/>
                    <a:pt x="9164" y="952"/>
                  </a:cubicBezTo>
                  <a:cubicBezTo>
                    <a:pt x="8602" y="952"/>
                    <a:pt x="8052" y="1098"/>
                    <a:pt x="7573" y="1382"/>
                  </a:cubicBezTo>
                  <a:cubicBezTo>
                    <a:pt x="7466" y="1203"/>
                    <a:pt x="7347" y="1037"/>
                    <a:pt x="7216" y="894"/>
                  </a:cubicBezTo>
                  <a:cubicBezTo>
                    <a:pt x="6870" y="501"/>
                    <a:pt x="6430" y="239"/>
                    <a:pt x="5918" y="96"/>
                  </a:cubicBezTo>
                  <a:cubicBezTo>
                    <a:pt x="5677" y="32"/>
                    <a:pt x="5433" y="0"/>
                    <a:pt x="5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7" name="Google Shape;10347;p47"/>
            <p:cNvSpPr/>
            <p:nvPr/>
          </p:nvSpPr>
          <p:spPr>
            <a:xfrm>
              <a:off x="3885441" y="2512027"/>
              <a:ext cx="1468513" cy="1328411"/>
            </a:xfrm>
            <a:custGeom>
              <a:rect b="b" l="l" r="r" t="t"/>
              <a:pathLst>
                <a:path extrusionOk="0" h="21552" w="23825">
                  <a:moveTo>
                    <a:pt x="10251" y="7135"/>
                  </a:moveTo>
                  <a:cubicBezTo>
                    <a:pt x="10430" y="7671"/>
                    <a:pt x="10728" y="8159"/>
                    <a:pt x="11121" y="8576"/>
                  </a:cubicBezTo>
                  <a:cubicBezTo>
                    <a:pt x="11680" y="9207"/>
                    <a:pt x="12430" y="9648"/>
                    <a:pt x="13240" y="9874"/>
                  </a:cubicBezTo>
                  <a:cubicBezTo>
                    <a:pt x="13645" y="9993"/>
                    <a:pt x="14061" y="10040"/>
                    <a:pt x="14478" y="10040"/>
                  </a:cubicBezTo>
                  <a:cubicBezTo>
                    <a:pt x="14431" y="10540"/>
                    <a:pt x="14478" y="11052"/>
                    <a:pt x="14609" y="11541"/>
                  </a:cubicBezTo>
                  <a:cubicBezTo>
                    <a:pt x="13919" y="11707"/>
                    <a:pt x="13276" y="12029"/>
                    <a:pt x="12728" y="12493"/>
                  </a:cubicBezTo>
                  <a:cubicBezTo>
                    <a:pt x="12228" y="12910"/>
                    <a:pt x="11835" y="13410"/>
                    <a:pt x="11573" y="13993"/>
                  </a:cubicBezTo>
                  <a:cubicBezTo>
                    <a:pt x="11510" y="13991"/>
                    <a:pt x="11448" y="13989"/>
                    <a:pt x="11385" y="13989"/>
                  </a:cubicBezTo>
                  <a:cubicBezTo>
                    <a:pt x="10877" y="13989"/>
                    <a:pt x="10371" y="14076"/>
                    <a:pt x="9894" y="14267"/>
                  </a:cubicBezTo>
                  <a:cubicBezTo>
                    <a:pt x="9751" y="13969"/>
                    <a:pt x="9549" y="13684"/>
                    <a:pt x="9311" y="13434"/>
                  </a:cubicBezTo>
                  <a:cubicBezTo>
                    <a:pt x="8835" y="12898"/>
                    <a:pt x="8216" y="12493"/>
                    <a:pt x="7513" y="12267"/>
                  </a:cubicBezTo>
                  <a:cubicBezTo>
                    <a:pt x="7763" y="11314"/>
                    <a:pt x="7584" y="10302"/>
                    <a:pt x="7037" y="9469"/>
                  </a:cubicBezTo>
                  <a:cubicBezTo>
                    <a:pt x="7108" y="9421"/>
                    <a:pt x="7168" y="9362"/>
                    <a:pt x="7251" y="9302"/>
                  </a:cubicBezTo>
                  <a:cubicBezTo>
                    <a:pt x="7751" y="8874"/>
                    <a:pt x="8108" y="8314"/>
                    <a:pt x="8263" y="7671"/>
                  </a:cubicBezTo>
                  <a:cubicBezTo>
                    <a:pt x="8954" y="7671"/>
                    <a:pt x="9644" y="7481"/>
                    <a:pt x="10251" y="7135"/>
                  </a:cubicBezTo>
                  <a:close/>
                  <a:moveTo>
                    <a:pt x="10666" y="5562"/>
                  </a:moveTo>
                  <a:cubicBezTo>
                    <a:pt x="10514" y="5562"/>
                    <a:pt x="10358" y="5613"/>
                    <a:pt x="10240" y="5707"/>
                  </a:cubicBezTo>
                  <a:lnTo>
                    <a:pt x="10049" y="5873"/>
                  </a:lnTo>
                  <a:cubicBezTo>
                    <a:pt x="9535" y="6295"/>
                    <a:pt x="8905" y="6521"/>
                    <a:pt x="8244" y="6521"/>
                  </a:cubicBezTo>
                  <a:cubicBezTo>
                    <a:pt x="8140" y="6521"/>
                    <a:pt x="8035" y="6516"/>
                    <a:pt x="7930" y="6504"/>
                  </a:cubicBezTo>
                  <a:lnTo>
                    <a:pt x="7787" y="6492"/>
                  </a:lnTo>
                  <a:cubicBezTo>
                    <a:pt x="7770" y="6491"/>
                    <a:pt x="7753" y="6491"/>
                    <a:pt x="7736" y="6491"/>
                  </a:cubicBezTo>
                  <a:cubicBezTo>
                    <a:pt x="7587" y="6491"/>
                    <a:pt x="7441" y="6538"/>
                    <a:pt x="7334" y="6623"/>
                  </a:cubicBezTo>
                  <a:cubicBezTo>
                    <a:pt x="7203" y="6730"/>
                    <a:pt x="7132" y="6861"/>
                    <a:pt x="7108" y="7028"/>
                  </a:cubicBezTo>
                  <a:lnTo>
                    <a:pt x="7096" y="7159"/>
                  </a:lnTo>
                  <a:cubicBezTo>
                    <a:pt x="7037" y="7671"/>
                    <a:pt x="6799" y="8135"/>
                    <a:pt x="6418" y="8457"/>
                  </a:cubicBezTo>
                  <a:cubicBezTo>
                    <a:pt x="6299" y="8564"/>
                    <a:pt x="6144" y="8671"/>
                    <a:pt x="5977" y="8743"/>
                  </a:cubicBezTo>
                  <a:lnTo>
                    <a:pt x="5822" y="8814"/>
                  </a:lnTo>
                  <a:cubicBezTo>
                    <a:pt x="5656" y="8886"/>
                    <a:pt x="5525" y="9052"/>
                    <a:pt x="5489" y="9231"/>
                  </a:cubicBezTo>
                  <a:cubicBezTo>
                    <a:pt x="5441" y="9409"/>
                    <a:pt x="5501" y="9600"/>
                    <a:pt x="5644" y="9743"/>
                  </a:cubicBezTo>
                  <a:lnTo>
                    <a:pt x="5775" y="9874"/>
                  </a:lnTo>
                  <a:lnTo>
                    <a:pt x="5822" y="9921"/>
                  </a:lnTo>
                  <a:cubicBezTo>
                    <a:pt x="6418" y="10576"/>
                    <a:pt x="6561" y="11481"/>
                    <a:pt x="6215" y="12303"/>
                  </a:cubicBezTo>
                  <a:lnTo>
                    <a:pt x="6156" y="12445"/>
                  </a:lnTo>
                  <a:cubicBezTo>
                    <a:pt x="6096" y="12612"/>
                    <a:pt x="6096" y="12803"/>
                    <a:pt x="6191" y="12957"/>
                  </a:cubicBezTo>
                  <a:cubicBezTo>
                    <a:pt x="6275" y="13100"/>
                    <a:pt x="6430" y="13219"/>
                    <a:pt x="6608" y="13255"/>
                  </a:cubicBezTo>
                  <a:lnTo>
                    <a:pt x="6775" y="13279"/>
                  </a:lnTo>
                  <a:cubicBezTo>
                    <a:pt x="7406" y="13398"/>
                    <a:pt x="7977" y="13731"/>
                    <a:pt x="8406" y="14184"/>
                  </a:cubicBezTo>
                  <a:cubicBezTo>
                    <a:pt x="8656" y="14458"/>
                    <a:pt x="8835" y="14767"/>
                    <a:pt x="8978" y="15112"/>
                  </a:cubicBezTo>
                  <a:lnTo>
                    <a:pt x="9037" y="15255"/>
                  </a:lnTo>
                  <a:cubicBezTo>
                    <a:pt x="9097" y="15422"/>
                    <a:pt x="9228" y="15553"/>
                    <a:pt x="9394" y="15624"/>
                  </a:cubicBezTo>
                  <a:cubicBezTo>
                    <a:pt x="9406" y="15624"/>
                    <a:pt x="9418" y="15636"/>
                    <a:pt x="9430" y="15636"/>
                  </a:cubicBezTo>
                  <a:cubicBezTo>
                    <a:pt x="9485" y="15649"/>
                    <a:pt x="9543" y="15656"/>
                    <a:pt x="9600" y="15656"/>
                  </a:cubicBezTo>
                  <a:cubicBezTo>
                    <a:pt x="9703" y="15656"/>
                    <a:pt x="9807" y="15635"/>
                    <a:pt x="9906" y="15589"/>
                  </a:cubicBezTo>
                  <a:lnTo>
                    <a:pt x="10061" y="15517"/>
                  </a:lnTo>
                  <a:cubicBezTo>
                    <a:pt x="10475" y="15291"/>
                    <a:pt x="10948" y="15170"/>
                    <a:pt x="11423" y="15170"/>
                  </a:cubicBezTo>
                  <a:cubicBezTo>
                    <a:pt x="11548" y="15170"/>
                    <a:pt x="11674" y="15178"/>
                    <a:pt x="11799" y="15196"/>
                  </a:cubicBezTo>
                  <a:lnTo>
                    <a:pt x="11918" y="15220"/>
                  </a:lnTo>
                  <a:cubicBezTo>
                    <a:pt x="11937" y="15221"/>
                    <a:pt x="11956" y="15222"/>
                    <a:pt x="11975" y="15222"/>
                  </a:cubicBezTo>
                  <a:cubicBezTo>
                    <a:pt x="12251" y="15222"/>
                    <a:pt x="12507" y="15060"/>
                    <a:pt x="12585" y="14815"/>
                  </a:cubicBezTo>
                  <a:lnTo>
                    <a:pt x="12633" y="14708"/>
                  </a:lnTo>
                  <a:cubicBezTo>
                    <a:pt x="12811" y="14184"/>
                    <a:pt x="13121" y="13731"/>
                    <a:pt x="13561" y="13374"/>
                  </a:cubicBezTo>
                  <a:cubicBezTo>
                    <a:pt x="14061" y="12934"/>
                    <a:pt x="14669" y="12672"/>
                    <a:pt x="15347" y="12612"/>
                  </a:cubicBezTo>
                  <a:lnTo>
                    <a:pt x="15538" y="12600"/>
                  </a:lnTo>
                  <a:cubicBezTo>
                    <a:pt x="15728" y="12576"/>
                    <a:pt x="15895" y="12481"/>
                    <a:pt x="16002" y="12315"/>
                  </a:cubicBezTo>
                  <a:cubicBezTo>
                    <a:pt x="16086" y="12148"/>
                    <a:pt x="16097" y="11957"/>
                    <a:pt x="16026" y="11779"/>
                  </a:cubicBezTo>
                  <a:lnTo>
                    <a:pt x="15955" y="11612"/>
                  </a:lnTo>
                  <a:cubicBezTo>
                    <a:pt x="15705" y="11017"/>
                    <a:pt x="15645" y="10350"/>
                    <a:pt x="15788" y="9707"/>
                  </a:cubicBezTo>
                  <a:lnTo>
                    <a:pt x="15836" y="9517"/>
                  </a:lnTo>
                  <a:cubicBezTo>
                    <a:pt x="15883" y="9326"/>
                    <a:pt x="15824" y="9124"/>
                    <a:pt x="15681" y="8981"/>
                  </a:cubicBezTo>
                  <a:cubicBezTo>
                    <a:pt x="15570" y="8870"/>
                    <a:pt x="15409" y="8794"/>
                    <a:pt x="15240" y="8794"/>
                  </a:cubicBezTo>
                  <a:cubicBezTo>
                    <a:pt x="15209" y="8794"/>
                    <a:pt x="15177" y="8797"/>
                    <a:pt x="15145" y="8802"/>
                  </a:cubicBezTo>
                  <a:lnTo>
                    <a:pt x="14943" y="8826"/>
                  </a:lnTo>
                  <a:cubicBezTo>
                    <a:pt x="14770" y="8857"/>
                    <a:pt x="14602" y="8871"/>
                    <a:pt x="14434" y="8871"/>
                  </a:cubicBezTo>
                  <a:cubicBezTo>
                    <a:pt x="14150" y="8871"/>
                    <a:pt x="13870" y="8829"/>
                    <a:pt x="13585" y="8755"/>
                  </a:cubicBezTo>
                  <a:cubicBezTo>
                    <a:pt x="12990" y="8588"/>
                    <a:pt x="12466" y="8266"/>
                    <a:pt x="12049" y="7814"/>
                  </a:cubicBezTo>
                  <a:cubicBezTo>
                    <a:pt x="11656" y="7385"/>
                    <a:pt x="11394" y="6850"/>
                    <a:pt x="11299" y="6290"/>
                  </a:cubicBezTo>
                  <a:lnTo>
                    <a:pt x="11252" y="6052"/>
                  </a:lnTo>
                  <a:cubicBezTo>
                    <a:pt x="11204" y="5838"/>
                    <a:pt x="11061" y="5659"/>
                    <a:pt x="10847" y="5587"/>
                  </a:cubicBezTo>
                  <a:cubicBezTo>
                    <a:pt x="10789" y="5570"/>
                    <a:pt x="10728" y="5562"/>
                    <a:pt x="10666" y="5562"/>
                  </a:cubicBezTo>
                  <a:close/>
                  <a:moveTo>
                    <a:pt x="8224" y="1165"/>
                  </a:moveTo>
                  <a:cubicBezTo>
                    <a:pt x="8471" y="1165"/>
                    <a:pt x="8721" y="1198"/>
                    <a:pt x="8966" y="1266"/>
                  </a:cubicBezTo>
                  <a:cubicBezTo>
                    <a:pt x="9478" y="1408"/>
                    <a:pt x="9942" y="1682"/>
                    <a:pt x="10311" y="2075"/>
                  </a:cubicBezTo>
                  <a:cubicBezTo>
                    <a:pt x="10609" y="2397"/>
                    <a:pt x="10811" y="2790"/>
                    <a:pt x="10918" y="3218"/>
                  </a:cubicBezTo>
                  <a:lnTo>
                    <a:pt x="10978" y="3456"/>
                  </a:lnTo>
                  <a:cubicBezTo>
                    <a:pt x="11037" y="3671"/>
                    <a:pt x="11204" y="3825"/>
                    <a:pt x="11406" y="3885"/>
                  </a:cubicBezTo>
                  <a:cubicBezTo>
                    <a:pt x="11462" y="3900"/>
                    <a:pt x="11519" y="3908"/>
                    <a:pt x="11575" y="3908"/>
                  </a:cubicBezTo>
                  <a:cubicBezTo>
                    <a:pt x="11734" y="3908"/>
                    <a:pt x="11887" y="3848"/>
                    <a:pt x="12002" y="3742"/>
                  </a:cubicBezTo>
                  <a:lnTo>
                    <a:pt x="12180" y="3563"/>
                  </a:lnTo>
                  <a:cubicBezTo>
                    <a:pt x="12240" y="3516"/>
                    <a:pt x="12287" y="3480"/>
                    <a:pt x="12335" y="3432"/>
                  </a:cubicBezTo>
                  <a:cubicBezTo>
                    <a:pt x="12929" y="2925"/>
                    <a:pt x="13672" y="2659"/>
                    <a:pt x="14439" y="2659"/>
                  </a:cubicBezTo>
                  <a:cubicBezTo>
                    <a:pt x="14733" y="2659"/>
                    <a:pt x="15030" y="2698"/>
                    <a:pt x="15324" y="2778"/>
                  </a:cubicBezTo>
                  <a:cubicBezTo>
                    <a:pt x="15919" y="2932"/>
                    <a:pt x="16455" y="3266"/>
                    <a:pt x="16859" y="3706"/>
                  </a:cubicBezTo>
                  <a:cubicBezTo>
                    <a:pt x="17538" y="4456"/>
                    <a:pt x="17812" y="5480"/>
                    <a:pt x="17574" y="6457"/>
                  </a:cubicBezTo>
                  <a:lnTo>
                    <a:pt x="17526" y="6647"/>
                  </a:lnTo>
                  <a:cubicBezTo>
                    <a:pt x="17479" y="6838"/>
                    <a:pt x="17538" y="7028"/>
                    <a:pt x="17681" y="7183"/>
                  </a:cubicBezTo>
                  <a:cubicBezTo>
                    <a:pt x="17795" y="7297"/>
                    <a:pt x="17964" y="7366"/>
                    <a:pt x="18139" y="7366"/>
                  </a:cubicBezTo>
                  <a:cubicBezTo>
                    <a:pt x="18165" y="7366"/>
                    <a:pt x="18191" y="7365"/>
                    <a:pt x="18217" y="7362"/>
                  </a:cubicBezTo>
                  <a:lnTo>
                    <a:pt x="18419" y="7326"/>
                  </a:lnTo>
                  <a:cubicBezTo>
                    <a:pt x="18589" y="7300"/>
                    <a:pt x="18756" y="7286"/>
                    <a:pt x="18922" y="7286"/>
                  </a:cubicBezTo>
                  <a:cubicBezTo>
                    <a:pt x="19208" y="7286"/>
                    <a:pt x="19490" y="7326"/>
                    <a:pt x="19776" y="7409"/>
                  </a:cubicBezTo>
                  <a:cubicBezTo>
                    <a:pt x="20372" y="7564"/>
                    <a:pt x="20896" y="7897"/>
                    <a:pt x="21312" y="8338"/>
                  </a:cubicBezTo>
                  <a:cubicBezTo>
                    <a:pt x="22467" y="9636"/>
                    <a:pt x="22336" y="11588"/>
                    <a:pt x="21015" y="12719"/>
                  </a:cubicBezTo>
                  <a:cubicBezTo>
                    <a:pt x="20503" y="13148"/>
                    <a:pt x="19896" y="13410"/>
                    <a:pt x="19229" y="13481"/>
                  </a:cubicBezTo>
                  <a:lnTo>
                    <a:pt x="19026" y="13493"/>
                  </a:lnTo>
                  <a:cubicBezTo>
                    <a:pt x="18836" y="13505"/>
                    <a:pt x="18657" y="13612"/>
                    <a:pt x="18574" y="13779"/>
                  </a:cubicBezTo>
                  <a:cubicBezTo>
                    <a:pt x="18479" y="13934"/>
                    <a:pt x="18467" y="14124"/>
                    <a:pt x="18538" y="14303"/>
                  </a:cubicBezTo>
                  <a:lnTo>
                    <a:pt x="18610" y="14470"/>
                  </a:lnTo>
                  <a:cubicBezTo>
                    <a:pt x="19169" y="15696"/>
                    <a:pt x="18824" y="17125"/>
                    <a:pt x="17776" y="18006"/>
                  </a:cubicBezTo>
                  <a:cubicBezTo>
                    <a:pt x="17184" y="18506"/>
                    <a:pt x="16417" y="18778"/>
                    <a:pt x="15643" y="18778"/>
                  </a:cubicBezTo>
                  <a:cubicBezTo>
                    <a:pt x="15311" y="18778"/>
                    <a:pt x="14978" y="18728"/>
                    <a:pt x="14657" y="18625"/>
                  </a:cubicBezTo>
                  <a:lnTo>
                    <a:pt x="14538" y="18601"/>
                  </a:lnTo>
                  <a:cubicBezTo>
                    <a:pt x="14471" y="18579"/>
                    <a:pt x="14403" y="18568"/>
                    <a:pt x="14337" y="18568"/>
                  </a:cubicBezTo>
                  <a:cubicBezTo>
                    <a:pt x="14118" y="18568"/>
                    <a:pt x="13912" y="18683"/>
                    <a:pt x="13811" y="18875"/>
                  </a:cubicBezTo>
                  <a:lnTo>
                    <a:pt x="13752" y="18982"/>
                  </a:lnTo>
                  <a:cubicBezTo>
                    <a:pt x="13597" y="19268"/>
                    <a:pt x="13395" y="19506"/>
                    <a:pt x="13157" y="19708"/>
                  </a:cubicBezTo>
                  <a:cubicBezTo>
                    <a:pt x="12652" y="20134"/>
                    <a:pt x="12015" y="20363"/>
                    <a:pt x="11360" y="20363"/>
                  </a:cubicBezTo>
                  <a:cubicBezTo>
                    <a:pt x="11118" y="20363"/>
                    <a:pt x="10873" y="20332"/>
                    <a:pt x="10632" y="20268"/>
                  </a:cubicBezTo>
                  <a:cubicBezTo>
                    <a:pt x="10132" y="20113"/>
                    <a:pt x="9692" y="19851"/>
                    <a:pt x="9347" y="19470"/>
                  </a:cubicBezTo>
                  <a:cubicBezTo>
                    <a:pt x="9168" y="19280"/>
                    <a:pt x="9013" y="19053"/>
                    <a:pt x="8918" y="18815"/>
                  </a:cubicBezTo>
                  <a:lnTo>
                    <a:pt x="8835" y="18672"/>
                  </a:lnTo>
                  <a:cubicBezTo>
                    <a:pt x="8763" y="18506"/>
                    <a:pt x="8632" y="18387"/>
                    <a:pt x="8454" y="18339"/>
                  </a:cubicBezTo>
                  <a:cubicBezTo>
                    <a:pt x="8402" y="18329"/>
                    <a:pt x="8350" y="18323"/>
                    <a:pt x="8298" y="18323"/>
                  </a:cubicBezTo>
                  <a:cubicBezTo>
                    <a:pt x="8173" y="18323"/>
                    <a:pt x="8051" y="18355"/>
                    <a:pt x="7942" y="18422"/>
                  </a:cubicBezTo>
                  <a:lnTo>
                    <a:pt x="7811" y="18506"/>
                  </a:lnTo>
                  <a:cubicBezTo>
                    <a:pt x="7325" y="18821"/>
                    <a:pt x="6751" y="18983"/>
                    <a:pt x="6168" y="18983"/>
                  </a:cubicBezTo>
                  <a:cubicBezTo>
                    <a:pt x="5893" y="18983"/>
                    <a:pt x="5617" y="18947"/>
                    <a:pt x="5346" y="18875"/>
                  </a:cubicBezTo>
                  <a:cubicBezTo>
                    <a:pt x="4787" y="18732"/>
                    <a:pt x="4286" y="18434"/>
                    <a:pt x="3905" y="18018"/>
                  </a:cubicBezTo>
                  <a:cubicBezTo>
                    <a:pt x="3048" y="17077"/>
                    <a:pt x="2929" y="15708"/>
                    <a:pt x="3584" y="14636"/>
                  </a:cubicBezTo>
                  <a:lnTo>
                    <a:pt x="3679" y="14493"/>
                  </a:lnTo>
                  <a:cubicBezTo>
                    <a:pt x="3763" y="14339"/>
                    <a:pt x="3774" y="14160"/>
                    <a:pt x="3715" y="13993"/>
                  </a:cubicBezTo>
                  <a:cubicBezTo>
                    <a:pt x="3644" y="13827"/>
                    <a:pt x="3513" y="13696"/>
                    <a:pt x="3346" y="13636"/>
                  </a:cubicBezTo>
                  <a:lnTo>
                    <a:pt x="3179" y="13577"/>
                  </a:lnTo>
                  <a:cubicBezTo>
                    <a:pt x="2810" y="13446"/>
                    <a:pt x="2489" y="13219"/>
                    <a:pt x="2215" y="12934"/>
                  </a:cubicBezTo>
                  <a:cubicBezTo>
                    <a:pt x="1358" y="11993"/>
                    <a:pt x="1441" y="10529"/>
                    <a:pt x="2441" y="9695"/>
                  </a:cubicBezTo>
                  <a:cubicBezTo>
                    <a:pt x="2643" y="9517"/>
                    <a:pt x="2882" y="9386"/>
                    <a:pt x="3155" y="9278"/>
                  </a:cubicBezTo>
                  <a:lnTo>
                    <a:pt x="3334" y="9219"/>
                  </a:lnTo>
                  <a:cubicBezTo>
                    <a:pt x="3513" y="9159"/>
                    <a:pt x="3644" y="9016"/>
                    <a:pt x="3703" y="8838"/>
                  </a:cubicBezTo>
                  <a:cubicBezTo>
                    <a:pt x="3751" y="8647"/>
                    <a:pt x="3715" y="8457"/>
                    <a:pt x="3596" y="8314"/>
                  </a:cubicBezTo>
                  <a:lnTo>
                    <a:pt x="3477" y="8159"/>
                  </a:lnTo>
                  <a:cubicBezTo>
                    <a:pt x="2822" y="7362"/>
                    <a:pt x="2941" y="6183"/>
                    <a:pt x="3751" y="5516"/>
                  </a:cubicBezTo>
                  <a:cubicBezTo>
                    <a:pt x="4048" y="5242"/>
                    <a:pt x="4417" y="5087"/>
                    <a:pt x="4822" y="5040"/>
                  </a:cubicBezTo>
                  <a:lnTo>
                    <a:pt x="4965" y="5028"/>
                  </a:lnTo>
                  <a:cubicBezTo>
                    <a:pt x="5120" y="5004"/>
                    <a:pt x="5263" y="4921"/>
                    <a:pt x="5370" y="4802"/>
                  </a:cubicBezTo>
                  <a:cubicBezTo>
                    <a:pt x="5477" y="4671"/>
                    <a:pt x="5525" y="4504"/>
                    <a:pt x="5489" y="4349"/>
                  </a:cubicBezTo>
                  <a:lnTo>
                    <a:pt x="5477" y="4218"/>
                  </a:lnTo>
                  <a:cubicBezTo>
                    <a:pt x="5346" y="3325"/>
                    <a:pt x="5679" y="2432"/>
                    <a:pt x="6382" y="1837"/>
                  </a:cubicBezTo>
                  <a:cubicBezTo>
                    <a:pt x="6903" y="1403"/>
                    <a:pt x="7557" y="1165"/>
                    <a:pt x="8224" y="1165"/>
                  </a:cubicBezTo>
                  <a:close/>
                  <a:moveTo>
                    <a:pt x="8225" y="0"/>
                  </a:moveTo>
                  <a:cubicBezTo>
                    <a:pt x="7270" y="0"/>
                    <a:pt x="6339" y="334"/>
                    <a:pt x="5596" y="956"/>
                  </a:cubicBezTo>
                  <a:cubicBezTo>
                    <a:pt x="4679" y="1718"/>
                    <a:pt x="4203" y="2825"/>
                    <a:pt x="4239" y="3968"/>
                  </a:cubicBezTo>
                  <a:cubicBezTo>
                    <a:pt x="3763" y="4099"/>
                    <a:pt x="3334" y="4325"/>
                    <a:pt x="2953" y="4635"/>
                  </a:cubicBezTo>
                  <a:cubicBezTo>
                    <a:pt x="1810" y="5599"/>
                    <a:pt x="1548" y="7183"/>
                    <a:pt x="2215" y="8433"/>
                  </a:cubicBezTo>
                  <a:cubicBezTo>
                    <a:pt x="2000" y="8552"/>
                    <a:pt x="1810" y="8683"/>
                    <a:pt x="1631" y="8838"/>
                  </a:cubicBezTo>
                  <a:cubicBezTo>
                    <a:pt x="143" y="10100"/>
                    <a:pt x="0" y="12303"/>
                    <a:pt x="1310" y="13743"/>
                  </a:cubicBezTo>
                  <a:cubicBezTo>
                    <a:pt x="1596" y="14053"/>
                    <a:pt x="1917" y="14303"/>
                    <a:pt x="2286" y="14505"/>
                  </a:cubicBezTo>
                  <a:cubicBezTo>
                    <a:pt x="1655" y="15934"/>
                    <a:pt x="1905" y="17613"/>
                    <a:pt x="2989" y="18803"/>
                  </a:cubicBezTo>
                  <a:cubicBezTo>
                    <a:pt x="3524" y="19387"/>
                    <a:pt x="4203" y="19815"/>
                    <a:pt x="5001" y="20018"/>
                  </a:cubicBezTo>
                  <a:cubicBezTo>
                    <a:pt x="5383" y="20121"/>
                    <a:pt x="5776" y="20172"/>
                    <a:pt x="6167" y="20172"/>
                  </a:cubicBezTo>
                  <a:cubicBezTo>
                    <a:pt x="6811" y="20172"/>
                    <a:pt x="7452" y="20034"/>
                    <a:pt x="8037" y="19768"/>
                  </a:cubicBezTo>
                  <a:cubicBezTo>
                    <a:pt x="8132" y="19946"/>
                    <a:pt x="8275" y="20113"/>
                    <a:pt x="8418" y="20280"/>
                  </a:cubicBezTo>
                  <a:cubicBezTo>
                    <a:pt x="8930" y="20816"/>
                    <a:pt x="9561" y="21220"/>
                    <a:pt x="10299" y="21411"/>
                  </a:cubicBezTo>
                  <a:cubicBezTo>
                    <a:pt x="10654" y="21505"/>
                    <a:pt x="11014" y="21552"/>
                    <a:pt x="11370" y="21552"/>
                  </a:cubicBezTo>
                  <a:cubicBezTo>
                    <a:pt x="12317" y="21552"/>
                    <a:pt x="13236" y="21224"/>
                    <a:pt x="13954" y="20601"/>
                  </a:cubicBezTo>
                  <a:cubicBezTo>
                    <a:pt x="14204" y="20387"/>
                    <a:pt x="14431" y="20149"/>
                    <a:pt x="14621" y="19863"/>
                  </a:cubicBezTo>
                  <a:cubicBezTo>
                    <a:pt x="14951" y="19936"/>
                    <a:pt x="15287" y="19972"/>
                    <a:pt x="15621" y="19972"/>
                  </a:cubicBezTo>
                  <a:cubicBezTo>
                    <a:pt x="16697" y="19972"/>
                    <a:pt x="17757" y="19601"/>
                    <a:pt x="18574" y="18911"/>
                  </a:cubicBezTo>
                  <a:cubicBezTo>
                    <a:pt x="19872" y="17803"/>
                    <a:pt x="20372" y="16124"/>
                    <a:pt x="19931" y="14565"/>
                  </a:cubicBezTo>
                  <a:cubicBezTo>
                    <a:pt x="20622" y="14398"/>
                    <a:pt x="21265" y="14065"/>
                    <a:pt x="21812" y="13612"/>
                  </a:cubicBezTo>
                  <a:cubicBezTo>
                    <a:pt x="23646" y="12064"/>
                    <a:pt x="23825" y="9350"/>
                    <a:pt x="22217" y="7576"/>
                  </a:cubicBezTo>
                  <a:cubicBezTo>
                    <a:pt x="21646" y="6957"/>
                    <a:pt x="20908" y="6516"/>
                    <a:pt x="20086" y="6290"/>
                  </a:cubicBezTo>
                  <a:cubicBezTo>
                    <a:pt x="19681" y="6171"/>
                    <a:pt x="19265" y="6123"/>
                    <a:pt x="18848" y="6123"/>
                  </a:cubicBezTo>
                  <a:cubicBezTo>
                    <a:pt x="18955" y="4980"/>
                    <a:pt x="18574" y="3813"/>
                    <a:pt x="17764" y="2932"/>
                  </a:cubicBezTo>
                  <a:cubicBezTo>
                    <a:pt x="17217" y="2325"/>
                    <a:pt x="16467" y="1885"/>
                    <a:pt x="15657" y="1658"/>
                  </a:cubicBezTo>
                  <a:cubicBezTo>
                    <a:pt x="15257" y="1549"/>
                    <a:pt x="14850" y="1496"/>
                    <a:pt x="14446" y="1496"/>
                  </a:cubicBezTo>
                  <a:cubicBezTo>
                    <a:pt x="13530" y="1496"/>
                    <a:pt x="12631" y="1772"/>
                    <a:pt x="11871" y="2301"/>
                  </a:cubicBezTo>
                  <a:cubicBezTo>
                    <a:pt x="11716" y="1932"/>
                    <a:pt x="11490" y="1599"/>
                    <a:pt x="11216" y="1301"/>
                  </a:cubicBezTo>
                  <a:cubicBezTo>
                    <a:pt x="10716" y="742"/>
                    <a:pt x="10061" y="337"/>
                    <a:pt x="9311" y="146"/>
                  </a:cubicBezTo>
                  <a:cubicBezTo>
                    <a:pt x="8951" y="48"/>
                    <a:pt x="8586" y="0"/>
                    <a:pt x="8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8" name="Google Shape;10348;p47"/>
            <p:cNvSpPr/>
            <p:nvPr/>
          </p:nvSpPr>
          <p:spPr>
            <a:xfrm>
              <a:off x="4145921" y="4158734"/>
              <a:ext cx="873403" cy="792104"/>
            </a:xfrm>
            <a:custGeom>
              <a:rect b="b" l="l" r="r" t="t"/>
              <a:pathLst>
                <a:path extrusionOk="0" h="12851" w="1417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9" name="Google Shape;10349;p47"/>
            <p:cNvSpPr/>
            <p:nvPr/>
          </p:nvSpPr>
          <p:spPr>
            <a:xfrm>
              <a:off x="4433644" y="3588033"/>
              <a:ext cx="40373" cy="1047344"/>
            </a:xfrm>
            <a:custGeom>
              <a:rect b="b" l="l" r="r" t="t"/>
              <a:pathLst>
                <a:path extrusionOk="0" h="16992" w="655">
                  <a:moveTo>
                    <a:pt x="655" y="1"/>
                  </a:moveTo>
                  <a:lnTo>
                    <a:pt x="0" y="25"/>
                  </a:lnTo>
                  <a:lnTo>
                    <a:pt x="393" y="16991"/>
                  </a:lnTo>
                  <a:lnTo>
                    <a:pt x="6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0" name="Google Shape;10350;p47"/>
            <p:cNvSpPr/>
            <p:nvPr/>
          </p:nvSpPr>
          <p:spPr>
            <a:xfrm>
              <a:off x="4528320" y="3553577"/>
              <a:ext cx="28661" cy="719248"/>
            </a:xfrm>
            <a:custGeom>
              <a:rect b="b" l="l" r="r" t="t"/>
              <a:pathLst>
                <a:path extrusionOk="0" h="11669" w="465">
                  <a:moveTo>
                    <a:pt x="0" y="0"/>
                  </a:moveTo>
                  <a:lnTo>
                    <a:pt x="274" y="11668"/>
                  </a:lnTo>
                  <a:lnTo>
                    <a:pt x="4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1" name="Google Shape;10351;p47"/>
            <p:cNvSpPr/>
            <p:nvPr/>
          </p:nvSpPr>
          <p:spPr>
            <a:xfrm>
              <a:off x="4625892" y="3640918"/>
              <a:ext cx="35318" cy="896086"/>
            </a:xfrm>
            <a:custGeom>
              <a:rect b="b" l="l" r="r" t="t"/>
              <a:pathLst>
                <a:path extrusionOk="0" h="14538" w="573">
                  <a:moveTo>
                    <a:pt x="1" y="0"/>
                  </a:moveTo>
                  <a:lnTo>
                    <a:pt x="334" y="14538"/>
                  </a:lnTo>
                  <a:lnTo>
                    <a:pt x="5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2" name="Google Shape;10352;p47"/>
            <p:cNvSpPr/>
            <p:nvPr/>
          </p:nvSpPr>
          <p:spPr>
            <a:xfrm>
              <a:off x="3925073" y="2550427"/>
              <a:ext cx="1387768" cy="1255124"/>
            </a:xfrm>
            <a:custGeom>
              <a:rect b="b" l="l" r="r" t="t"/>
              <a:pathLst>
                <a:path extrusionOk="0" h="20363" w="22515">
                  <a:moveTo>
                    <a:pt x="9954" y="5500"/>
                  </a:moveTo>
                  <a:lnTo>
                    <a:pt x="10001" y="5738"/>
                  </a:lnTo>
                  <a:cubicBezTo>
                    <a:pt x="10120" y="6417"/>
                    <a:pt x="10430" y="7048"/>
                    <a:pt x="10894" y="7572"/>
                  </a:cubicBezTo>
                  <a:cubicBezTo>
                    <a:pt x="11624" y="8363"/>
                    <a:pt x="12665" y="8817"/>
                    <a:pt x="13751" y="8817"/>
                  </a:cubicBezTo>
                  <a:cubicBezTo>
                    <a:pt x="13941" y="8817"/>
                    <a:pt x="14132" y="8803"/>
                    <a:pt x="14323" y="8774"/>
                  </a:cubicBezTo>
                  <a:lnTo>
                    <a:pt x="14538" y="8739"/>
                  </a:lnTo>
                  <a:lnTo>
                    <a:pt x="14490" y="8941"/>
                  </a:lnTo>
                  <a:cubicBezTo>
                    <a:pt x="14311" y="9691"/>
                    <a:pt x="14383" y="10501"/>
                    <a:pt x="14704" y="11203"/>
                  </a:cubicBezTo>
                  <a:lnTo>
                    <a:pt x="14776" y="11358"/>
                  </a:lnTo>
                  <a:lnTo>
                    <a:pt x="14609" y="11406"/>
                  </a:lnTo>
                  <a:cubicBezTo>
                    <a:pt x="13823" y="11477"/>
                    <a:pt x="13073" y="11799"/>
                    <a:pt x="12478" y="12299"/>
                  </a:cubicBezTo>
                  <a:cubicBezTo>
                    <a:pt x="11978" y="12727"/>
                    <a:pt x="11609" y="13287"/>
                    <a:pt x="11383" y="13894"/>
                  </a:cubicBezTo>
                  <a:lnTo>
                    <a:pt x="11335" y="14001"/>
                  </a:lnTo>
                  <a:lnTo>
                    <a:pt x="11216" y="13977"/>
                  </a:lnTo>
                  <a:cubicBezTo>
                    <a:pt x="11062" y="13957"/>
                    <a:pt x="10907" y="13947"/>
                    <a:pt x="10751" y="13947"/>
                  </a:cubicBezTo>
                  <a:cubicBezTo>
                    <a:pt x="10172" y="13947"/>
                    <a:pt x="9591" y="14086"/>
                    <a:pt x="9085" y="14358"/>
                  </a:cubicBezTo>
                  <a:lnTo>
                    <a:pt x="8942" y="14430"/>
                  </a:lnTo>
                  <a:lnTo>
                    <a:pt x="8882" y="14275"/>
                  </a:lnTo>
                  <a:cubicBezTo>
                    <a:pt x="8727" y="13870"/>
                    <a:pt x="8489" y="13501"/>
                    <a:pt x="8215" y="13180"/>
                  </a:cubicBezTo>
                  <a:cubicBezTo>
                    <a:pt x="7692" y="12608"/>
                    <a:pt x="7001" y="12227"/>
                    <a:pt x="6227" y="12073"/>
                  </a:cubicBezTo>
                  <a:lnTo>
                    <a:pt x="6072" y="12049"/>
                  </a:lnTo>
                  <a:lnTo>
                    <a:pt x="6120" y="11894"/>
                  </a:lnTo>
                  <a:cubicBezTo>
                    <a:pt x="6560" y="10870"/>
                    <a:pt x="6370" y="9727"/>
                    <a:pt x="5608" y="8894"/>
                  </a:cubicBezTo>
                  <a:lnTo>
                    <a:pt x="5572" y="8858"/>
                  </a:lnTo>
                  <a:lnTo>
                    <a:pt x="5548" y="8834"/>
                  </a:lnTo>
                  <a:lnTo>
                    <a:pt x="5417" y="8703"/>
                  </a:lnTo>
                  <a:lnTo>
                    <a:pt x="5572" y="8620"/>
                  </a:lnTo>
                  <a:cubicBezTo>
                    <a:pt x="5787" y="8524"/>
                    <a:pt x="5977" y="8405"/>
                    <a:pt x="6144" y="8251"/>
                  </a:cubicBezTo>
                  <a:cubicBezTo>
                    <a:pt x="6644" y="7822"/>
                    <a:pt x="6965" y="7227"/>
                    <a:pt x="7025" y="6572"/>
                  </a:cubicBezTo>
                  <a:lnTo>
                    <a:pt x="7037" y="6441"/>
                  </a:lnTo>
                  <a:lnTo>
                    <a:pt x="7180" y="6453"/>
                  </a:lnTo>
                  <a:cubicBezTo>
                    <a:pt x="7291" y="6463"/>
                    <a:pt x="7403" y="6467"/>
                    <a:pt x="7513" y="6467"/>
                  </a:cubicBezTo>
                  <a:cubicBezTo>
                    <a:pt x="8344" y="6467"/>
                    <a:pt x="9133" y="6192"/>
                    <a:pt x="9763" y="5667"/>
                  </a:cubicBezTo>
                  <a:lnTo>
                    <a:pt x="9954" y="5500"/>
                  </a:lnTo>
                  <a:close/>
                  <a:moveTo>
                    <a:pt x="7576" y="1"/>
                  </a:moveTo>
                  <a:cubicBezTo>
                    <a:pt x="6779" y="1"/>
                    <a:pt x="5979" y="268"/>
                    <a:pt x="5334" y="809"/>
                  </a:cubicBezTo>
                  <a:cubicBezTo>
                    <a:pt x="4477" y="1535"/>
                    <a:pt x="4060" y="2631"/>
                    <a:pt x="4227" y="3726"/>
                  </a:cubicBezTo>
                  <a:lnTo>
                    <a:pt x="4239" y="3857"/>
                  </a:lnTo>
                  <a:lnTo>
                    <a:pt x="4084" y="3881"/>
                  </a:lnTo>
                  <a:cubicBezTo>
                    <a:pt x="3572" y="3941"/>
                    <a:pt x="3096" y="4155"/>
                    <a:pt x="2691" y="4488"/>
                  </a:cubicBezTo>
                  <a:cubicBezTo>
                    <a:pt x="1643" y="5369"/>
                    <a:pt x="1500" y="6881"/>
                    <a:pt x="2334" y="7941"/>
                  </a:cubicBezTo>
                  <a:lnTo>
                    <a:pt x="2453" y="8084"/>
                  </a:lnTo>
                  <a:lnTo>
                    <a:pt x="2274" y="8143"/>
                  </a:lnTo>
                  <a:cubicBezTo>
                    <a:pt x="1929" y="8263"/>
                    <a:pt x="1631" y="8441"/>
                    <a:pt x="1369" y="8667"/>
                  </a:cubicBezTo>
                  <a:cubicBezTo>
                    <a:pt x="119" y="9727"/>
                    <a:pt x="0" y="11561"/>
                    <a:pt x="1084" y="12751"/>
                  </a:cubicBezTo>
                  <a:cubicBezTo>
                    <a:pt x="1405" y="13108"/>
                    <a:pt x="1822" y="13382"/>
                    <a:pt x="2298" y="13549"/>
                  </a:cubicBezTo>
                  <a:lnTo>
                    <a:pt x="2465" y="13608"/>
                  </a:lnTo>
                  <a:lnTo>
                    <a:pt x="2381" y="13763"/>
                  </a:lnTo>
                  <a:cubicBezTo>
                    <a:pt x="1584" y="15049"/>
                    <a:pt x="1738" y="16692"/>
                    <a:pt x="2762" y="17823"/>
                  </a:cubicBezTo>
                  <a:cubicBezTo>
                    <a:pt x="3469" y="18593"/>
                    <a:pt x="4464" y="18994"/>
                    <a:pt x="5471" y="18994"/>
                  </a:cubicBezTo>
                  <a:cubicBezTo>
                    <a:pt x="6160" y="18994"/>
                    <a:pt x="6855" y="18806"/>
                    <a:pt x="7465" y="18419"/>
                  </a:cubicBezTo>
                  <a:lnTo>
                    <a:pt x="7596" y="18323"/>
                  </a:lnTo>
                  <a:lnTo>
                    <a:pt x="7680" y="18478"/>
                  </a:lnTo>
                  <a:cubicBezTo>
                    <a:pt x="7811" y="18776"/>
                    <a:pt x="7989" y="19038"/>
                    <a:pt x="8215" y="19276"/>
                  </a:cubicBezTo>
                  <a:cubicBezTo>
                    <a:pt x="8865" y="19996"/>
                    <a:pt x="9776" y="20362"/>
                    <a:pt x="10692" y="20362"/>
                  </a:cubicBezTo>
                  <a:cubicBezTo>
                    <a:pt x="11471" y="20362"/>
                    <a:pt x="12253" y="20098"/>
                    <a:pt x="12883" y="19562"/>
                  </a:cubicBezTo>
                  <a:cubicBezTo>
                    <a:pt x="13180" y="19311"/>
                    <a:pt x="13418" y="19014"/>
                    <a:pt x="13609" y="18669"/>
                  </a:cubicBezTo>
                  <a:lnTo>
                    <a:pt x="13669" y="18561"/>
                  </a:lnTo>
                  <a:lnTo>
                    <a:pt x="13788" y="18597"/>
                  </a:lnTo>
                  <a:cubicBezTo>
                    <a:pt x="14161" y="18703"/>
                    <a:pt x="14546" y="18755"/>
                    <a:pt x="14928" y="18755"/>
                  </a:cubicBezTo>
                  <a:cubicBezTo>
                    <a:pt x="15873" y="18755"/>
                    <a:pt x="16805" y="18437"/>
                    <a:pt x="17526" y="17835"/>
                  </a:cubicBezTo>
                  <a:cubicBezTo>
                    <a:pt x="18764" y="16787"/>
                    <a:pt x="19169" y="15097"/>
                    <a:pt x="18526" y="13644"/>
                  </a:cubicBezTo>
                  <a:lnTo>
                    <a:pt x="18443" y="13477"/>
                  </a:lnTo>
                  <a:lnTo>
                    <a:pt x="18645" y="13466"/>
                  </a:lnTo>
                  <a:cubicBezTo>
                    <a:pt x="19431" y="13382"/>
                    <a:pt x="20181" y="13073"/>
                    <a:pt x="20777" y="12573"/>
                  </a:cubicBezTo>
                  <a:cubicBezTo>
                    <a:pt x="22348" y="11227"/>
                    <a:pt x="22515" y="8894"/>
                    <a:pt x="21122" y="7381"/>
                  </a:cubicBezTo>
                  <a:cubicBezTo>
                    <a:pt x="20392" y="6580"/>
                    <a:pt x="19360" y="6125"/>
                    <a:pt x="18268" y="6125"/>
                  </a:cubicBezTo>
                  <a:cubicBezTo>
                    <a:pt x="18078" y="6125"/>
                    <a:pt x="17885" y="6139"/>
                    <a:pt x="17693" y="6167"/>
                  </a:cubicBezTo>
                  <a:lnTo>
                    <a:pt x="17479" y="6203"/>
                  </a:lnTo>
                  <a:lnTo>
                    <a:pt x="17526" y="6000"/>
                  </a:lnTo>
                  <a:cubicBezTo>
                    <a:pt x="17812" y="4845"/>
                    <a:pt x="17479" y="3619"/>
                    <a:pt x="16681" y="2750"/>
                  </a:cubicBezTo>
                  <a:cubicBezTo>
                    <a:pt x="15933" y="1925"/>
                    <a:pt x="14877" y="1504"/>
                    <a:pt x="13814" y="1504"/>
                  </a:cubicBezTo>
                  <a:cubicBezTo>
                    <a:pt x="12913" y="1504"/>
                    <a:pt x="12007" y="1805"/>
                    <a:pt x="11275" y="2417"/>
                  </a:cubicBezTo>
                  <a:cubicBezTo>
                    <a:pt x="11216" y="2464"/>
                    <a:pt x="11168" y="2524"/>
                    <a:pt x="11097" y="2583"/>
                  </a:cubicBezTo>
                  <a:lnTo>
                    <a:pt x="10918" y="2762"/>
                  </a:lnTo>
                  <a:lnTo>
                    <a:pt x="10859" y="2524"/>
                  </a:lnTo>
                  <a:cubicBezTo>
                    <a:pt x="10740" y="2000"/>
                    <a:pt x="10478" y="1512"/>
                    <a:pt x="10120" y="1107"/>
                  </a:cubicBezTo>
                  <a:cubicBezTo>
                    <a:pt x="9450" y="373"/>
                    <a:pt x="8516" y="1"/>
                    <a:pt x="75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3" name="Google Shape;10353;p47"/>
            <p:cNvSpPr/>
            <p:nvPr/>
          </p:nvSpPr>
          <p:spPr>
            <a:xfrm>
              <a:off x="4669901" y="4695474"/>
              <a:ext cx="41174" cy="1045803"/>
            </a:xfrm>
            <a:custGeom>
              <a:rect b="b" l="l" r="r" t="t"/>
              <a:pathLst>
                <a:path extrusionOk="0" h="16967" w="668">
                  <a:moveTo>
                    <a:pt x="299" y="0"/>
                  </a:moveTo>
                  <a:lnTo>
                    <a:pt x="1" y="16967"/>
                  </a:lnTo>
                  <a:lnTo>
                    <a:pt x="668" y="1696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4" name="Google Shape;10354;p47"/>
            <p:cNvSpPr/>
            <p:nvPr/>
          </p:nvSpPr>
          <p:spPr>
            <a:xfrm>
              <a:off x="4587738" y="5058025"/>
              <a:ext cx="28661" cy="719248"/>
            </a:xfrm>
            <a:custGeom>
              <a:rect b="b" l="l" r="r" t="t"/>
              <a:pathLst>
                <a:path extrusionOk="0" h="11669" w="465">
                  <a:moveTo>
                    <a:pt x="203" y="0"/>
                  </a:moveTo>
                  <a:lnTo>
                    <a:pt x="0" y="11668"/>
                  </a:lnTo>
                  <a:lnTo>
                    <a:pt x="465" y="11668"/>
                  </a:lnTo>
                  <a:lnTo>
                    <a:pt x="2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5" name="Google Shape;10355;p47"/>
            <p:cNvSpPr/>
            <p:nvPr/>
          </p:nvSpPr>
          <p:spPr>
            <a:xfrm>
              <a:off x="4483509" y="4793107"/>
              <a:ext cx="34579" cy="896826"/>
            </a:xfrm>
            <a:custGeom>
              <a:rect b="b" l="l" r="r" t="t"/>
              <a:pathLst>
                <a:path extrusionOk="0" h="14550" w="561">
                  <a:moveTo>
                    <a:pt x="251" y="0"/>
                  </a:moveTo>
                  <a:lnTo>
                    <a:pt x="1" y="14549"/>
                  </a:lnTo>
                  <a:lnTo>
                    <a:pt x="560" y="14538"/>
                  </a:lnTo>
                  <a:lnTo>
                    <a:pt x="2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6" name="Google Shape;10356;p47"/>
            <p:cNvSpPr/>
            <p:nvPr/>
          </p:nvSpPr>
          <p:spPr>
            <a:xfrm>
              <a:off x="4800573" y="3806784"/>
              <a:ext cx="286245" cy="288464"/>
            </a:xfrm>
            <a:custGeom>
              <a:rect b="b" l="l" r="r" t="t"/>
              <a:pathLst>
                <a:path extrusionOk="0" h="4680" w="4644">
                  <a:moveTo>
                    <a:pt x="1893" y="500"/>
                  </a:moveTo>
                  <a:lnTo>
                    <a:pt x="2846" y="1393"/>
                  </a:lnTo>
                  <a:lnTo>
                    <a:pt x="4144" y="1143"/>
                  </a:lnTo>
                  <a:lnTo>
                    <a:pt x="4144" y="1155"/>
                  </a:lnTo>
                  <a:lnTo>
                    <a:pt x="4156" y="1155"/>
                  </a:lnTo>
                  <a:lnTo>
                    <a:pt x="3560" y="2310"/>
                  </a:lnTo>
                  <a:lnTo>
                    <a:pt x="4203" y="3405"/>
                  </a:lnTo>
                  <a:lnTo>
                    <a:pt x="4191" y="3405"/>
                  </a:lnTo>
                  <a:lnTo>
                    <a:pt x="4203" y="3441"/>
                  </a:lnTo>
                  <a:lnTo>
                    <a:pt x="2882" y="3239"/>
                  </a:lnTo>
                  <a:lnTo>
                    <a:pt x="1965" y="4191"/>
                  </a:lnTo>
                  <a:lnTo>
                    <a:pt x="1751" y="2929"/>
                  </a:lnTo>
                  <a:lnTo>
                    <a:pt x="524" y="2393"/>
                  </a:lnTo>
                  <a:lnTo>
                    <a:pt x="572" y="2381"/>
                  </a:lnTo>
                  <a:lnTo>
                    <a:pt x="560" y="2381"/>
                  </a:lnTo>
                  <a:lnTo>
                    <a:pt x="1715" y="1798"/>
                  </a:lnTo>
                  <a:lnTo>
                    <a:pt x="1893" y="500"/>
                  </a:lnTo>
                  <a:close/>
                  <a:moveTo>
                    <a:pt x="1703" y="0"/>
                  </a:moveTo>
                  <a:lnTo>
                    <a:pt x="1489" y="1619"/>
                  </a:lnTo>
                  <a:lnTo>
                    <a:pt x="0" y="2381"/>
                  </a:lnTo>
                  <a:lnTo>
                    <a:pt x="1536" y="3072"/>
                  </a:lnTo>
                  <a:lnTo>
                    <a:pt x="1822" y="4679"/>
                  </a:lnTo>
                  <a:lnTo>
                    <a:pt x="2965" y="3489"/>
                  </a:lnTo>
                  <a:lnTo>
                    <a:pt x="4644" y="3727"/>
                  </a:lnTo>
                  <a:lnTo>
                    <a:pt x="3822" y="2298"/>
                  </a:lnTo>
                  <a:lnTo>
                    <a:pt x="4572" y="833"/>
                  </a:lnTo>
                  <a:lnTo>
                    <a:pt x="2905" y="1143"/>
                  </a:lnTo>
                  <a:lnTo>
                    <a:pt x="17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7" name="Google Shape;10357;p47"/>
            <p:cNvSpPr/>
            <p:nvPr/>
          </p:nvSpPr>
          <p:spPr>
            <a:xfrm>
              <a:off x="4832871" y="3837603"/>
              <a:ext cx="226826" cy="227566"/>
            </a:xfrm>
            <a:custGeom>
              <a:rect b="b" l="l" r="r" t="t"/>
              <a:pathLst>
                <a:path extrusionOk="0" h="3692" w="3680">
                  <a:moveTo>
                    <a:pt x="1357" y="0"/>
                  </a:moveTo>
                  <a:lnTo>
                    <a:pt x="1191" y="1286"/>
                  </a:lnTo>
                  <a:lnTo>
                    <a:pt x="0" y="1881"/>
                  </a:lnTo>
                  <a:lnTo>
                    <a:pt x="1227" y="2429"/>
                  </a:lnTo>
                  <a:lnTo>
                    <a:pt x="1441" y="3691"/>
                  </a:lnTo>
                  <a:lnTo>
                    <a:pt x="2358" y="2762"/>
                  </a:lnTo>
                  <a:lnTo>
                    <a:pt x="3679" y="2941"/>
                  </a:lnTo>
                  <a:lnTo>
                    <a:pt x="3036" y="1822"/>
                  </a:lnTo>
                  <a:lnTo>
                    <a:pt x="3632" y="655"/>
                  </a:lnTo>
                  <a:lnTo>
                    <a:pt x="2310" y="917"/>
                  </a:lnTo>
                  <a:lnTo>
                    <a:pt x="13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8" name="Google Shape;10358;p47"/>
            <p:cNvSpPr/>
            <p:nvPr/>
          </p:nvSpPr>
          <p:spPr>
            <a:xfrm>
              <a:off x="5149133" y="3377417"/>
              <a:ext cx="189412" cy="188672"/>
            </a:xfrm>
            <a:custGeom>
              <a:rect b="b" l="l" r="r" t="t"/>
              <a:pathLst>
                <a:path extrusionOk="0" h="3061" w="3073">
                  <a:moveTo>
                    <a:pt x="1239" y="322"/>
                  </a:moveTo>
                  <a:lnTo>
                    <a:pt x="1858" y="906"/>
                  </a:lnTo>
                  <a:lnTo>
                    <a:pt x="2715" y="751"/>
                  </a:lnTo>
                  <a:lnTo>
                    <a:pt x="2715" y="763"/>
                  </a:lnTo>
                  <a:lnTo>
                    <a:pt x="2727" y="763"/>
                  </a:lnTo>
                  <a:lnTo>
                    <a:pt x="2334" y="1513"/>
                  </a:lnTo>
                  <a:lnTo>
                    <a:pt x="2751" y="2227"/>
                  </a:lnTo>
                  <a:lnTo>
                    <a:pt x="2775" y="2263"/>
                  </a:lnTo>
                  <a:lnTo>
                    <a:pt x="1906" y="2144"/>
                  </a:lnTo>
                  <a:lnTo>
                    <a:pt x="1310" y="2775"/>
                  </a:lnTo>
                  <a:lnTo>
                    <a:pt x="1168" y="1942"/>
                  </a:lnTo>
                  <a:lnTo>
                    <a:pt x="370" y="1584"/>
                  </a:lnTo>
                  <a:lnTo>
                    <a:pt x="406" y="1561"/>
                  </a:lnTo>
                  <a:lnTo>
                    <a:pt x="1168" y="1180"/>
                  </a:lnTo>
                  <a:lnTo>
                    <a:pt x="1239" y="322"/>
                  </a:lnTo>
                  <a:close/>
                  <a:moveTo>
                    <a:pt x="1144" y="1"/>
                  </a:moveTo>
                  <a:lnTo>
                    <a:pt x="1013" y="1061"/>
                  </a:lnTo>
                  <a:lnTo>
                    <a:pt x="1" y="1561"/>
                  </a:lnTo>
                  <a:lnTo>
                    <a:pt x="1013" y="2013"/>
                  </a:lnTo>
                  <a:lnTo>
                    <a:pt x="1215" y="3061"/>
                  </a:lnTo>
                  <a:lnTo>
                    <a:pt x="1965" y="2275"/>
                  </a:lnTo>
                  <a:lnTo>
                    <a:pt x="3073" y="2430"/>
                  </a:lnTo>
                  <a:lnTo>
                    <a:pt x="2537" y="1489"/>
                  </a:lnTo>
                  <a:lnTo>
                    <a:pt x="3025" y="537"/>
                  </a:lnTo>
                  <a:lnTo>
                    <a:pt x="1941" y="739"/>
                  </a:lnTo>
                  <a:lnTo>
                    <a:pt x="114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9" name="Google Shape;10359;p47"/>
            <p:cNvSpPr/>
            <p:nvPr/>
          </p:nvSpPr>
          <p:spPr>
            <a:xfrm>
              <a:off x="5171137" y="3397265"/>
              <a:ext cx="147622" cy="149779"/>
            </a:xfrm>
            <a:custGeom>
              <a:rect b="b" l="l" r="r" t="t"/>
              <a:pathLst>
                <a:path extrusionOk="0" h="2430" w="2395">
                  <a:moveTo>
                    <a:pt x="882" y="0"/>
                  </a:moveTo>
                  <a:lnTo>
                    <a:pt x="775" y="858"/>
                  </a:lnTo>
                  <a:lnTo>
                    <a:pt x="1" y="1239"/>
                  </a:lnTo>
                  <a:lnTo>
                    <a:pt x="799" y="1596"/>
                  </a:lnTo>
                  <a:lnTo>
                    <a:pt x="942" y="2429"/>
                  </a:lnTo>
                  <a:lnTo>
                    <a:pt x="1537" y="1810"/>
                  </a:lnTo>
                  <a:lnTo>
                    <a:pt x="2394" y="1941"/>
                  </a:lnTo>
                  <a:lnTo>
                    <a:pt x="1989" y="1191"/>
                  </a:lnTo>
                  <a:lnTo>
                    <a:pt x="2370" y="441"/>
                  </a:lnTo>
                  <a:lnTo>
                    <a:pt x="1501" y="596"/>
                  </a:lnTo>
                  <a:lnTo>
                    <a:pt x="8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0" name="Google Shape;10360;p47"/>
            <p:cNvSpPr/>
            <p:nvPr/>
          </p:nvSpPr>
          <p:spPr>
            <a:xfrm>
              <a:off x="3783430" y="1336538"/>
              <a:ext cx="1555854" cy="1802465"/>
            </a:xfrm>
            <a:custGeom>
              <a:rect b="b" l="l" r="r" t="t"/>
              <a:pathLst>
                <a:path extrusionOk="0" h="29243" w="25242">
                  <a:moveTo>
                    <a:pt x="12192" y="596"/>
                  </a:moveTo>
                  <a:cubicBezTo>
                    <a:pt x="12847" y="596"/>
                    <a:pt x="13383" y="1096"/>
                    <a:pt x="13383" y="1739"/>
                  </a:cubicBezTo>
                  <a:cubicBezTo>
                    <a:pt x="13383" y="2096"/>
                    <a:pt x="13216" y="2430"/>
                    <a:pt x="12954" y="2632"/>
                  </a:cubicBezTo>
                  <a:cubicBezTo>
                    <a:pt x="13990" y="4085"/>
                    <a:pt x="15764" y="6966"/>
                    <a:pt x="16312" y="8478"/>
                  </a:cubicBezTo>
                  <a:lnTo>
                    <a:pt x="16312" y="8502"/>
                  </a:lnTo>
                  <a:cubicBezTo>
                    <a:pt x="17336" y="10669"/>
                    <a:pt x="18014" y="13633"/>
                    <a:pt x="18026" y="16908"/>
                  </a:cubicBezTo>
                  <a:cubicBezTo>
                    <a:pt x="18038" y="18086"/>
                    <a:pt x="17931" y="19277"/>
                    <a:pt x="17752" y="20444"/>
                  </a:cubicBezTo>
                  <a:cubicBezTo>
                    <a:pt x="18312" y="20598"/>
                    <a:pt x="18872" y="20860"/>
                    <a:pt x="19443" y="21194"/>
                  </a:cubicBezTo>
                  <a:cubicBezTo>
                    <a:pt x="21967" y="22611"/>
                    <a:pt x="25241" y="26373"/>
                    <a:pt x="23622" y="27111"/>
                  </a:cubicBezTo>
                  <a:cubicBezTo>
                    <a:pt x="22146" y="27802"/>
                    <a:pt x="19681" y="27802"/>
                    <a:pt x="16717" y="27802"/>
                  </a:cubicBezTo>
                  <a:lnTo>
                    <a:pt x="16371" y="27802"/>
                  </a:lnTo>
                  <a:cubicBezTo>
                    <a:pt x="16062" y="27802"/>
                    <a:pt x="15776" y="27790"/>
                    <a:pt x="15490" y="27754"/>
                  </a:cubicBezTo>
                  <a:cubicBezTo>
                    <a:pt x="15395" y="27968"/>
                    <a:pt x="15288" y="28159"/>
                    <a:pt x="15181" y="28349"/>
                  </a:cubicBezTo>
                  <a:cubicBezTo>
                    <a:pt x="15181" y="28349"/>
                    <a:pt x="14026" y="28623"/>
                    <a:pt x="12454" y="28635"/>
                  </a:cubicBezTo>
                  <a:lnTo>
                    <a:pt x="12383" y="28635"/>
                  </a:lnTo>
                  <a:cubicBezTo>
                    <a:pt x="11025" y="28635"/>
                    <a:pt x="9978" y="28385"/>
                    <a:pt x="9978" y="28385"/>
                  </a:cubicBezTo>
                  <a:cubicBezTo>
                    <a:pt x="9859" y="28183"/>
                    <a:pt x="9751" y="27980"/>
                    <a:pt x="9632" y="27754"/>
                  </a:cubicBezTo>
                  <a:cubicBezTo>
                    <a:pt x="9394" y="27790"/>
                    <a:pt x="9144" y="27790"/>
                    <a:pt x="8870" y="27790"/>
                  </a:cubicBezTo>
                  <a:lnTo>
                    <a:pt x="8525" y="27790"/>
                  </a:lnTo>
                  <a:cubicBezTo>
                    <a:pt x="5572" y="27790"/>
                    <a:pt x="3096" y="27766"/>
                    <a:pt x="1619" y="27099"/>
                  </a:cubicBezTo>
                  <a:cubicBezTo>
                    <a:pt x="0" y="26361"/>
                    <a:pt x="3274" y="22587"/>
                    <a:pt x="5810" y="21182"/>
                  </a:cubicBezTo>
                  <a:cubicBezTo>
                    <a:pt x="6251" y="20920"/>
                    <a:pt x="6680" y="20718"/>
                    <a:pt x="7096" y="20551"/>
                  </a:cubicBezTo>
                  <a:cubicBezTo>
                    <a:pt x="6882" y="19360"/>
                    <a:pt x="6727" y="18158"/>
                    <a:pt x="6727" y="16967"/>
                  </a:cubicBezTo>
                  <a:cubicBezTo>
                    <a:pt x="6703" y="13645"/>
                    <a:pt x="7358" y="10645"/>
                    <a:pt x="8370" y="8454"/>
                  </a:cubicBezTo>
                  <a:cubicBezTo>
                    <a:pt x="8906" y="7109"/>
                    <a:pt x="10525" y="4168"/>
                    <a:pt x="11478" y="2668"/>
                  </a:cubicBezTo>
                  <a:cubicBezTo>
                    <a:pt x="11180" y="2453"/>
                    <a:pt x="10990" y="2132"/>
                    <a:pt x="10990" y="1739"/>
                  </a:cubicBezTo>
                  <a:cubicBezTo>
                    <a:pt x="11002" y="1108"/>
                    <a:pt x="11514" y="608"/>
                    <a:pt x="12192" y="596"/>
                  </a:cubicBezTo>
                  <a:close/>
                  <a:moveTo>
                    <a:pt x="12192" y="1"/>
                  </a:moveTo>
                  <a:cubicBezTo>
                    <a:pt x="11692" y="1"/>
                    <a:pt x="11252" y="191"/>
                    <a:pt x="10906" y="513"/>
                  </a:cubicBezTo>
                  <a:cubicBezTo>
                    <a:pt x="10561" y="858"/>
                    <a:pt x="10371" y="1287"/>
                    <a:pt x="10382" y="1763"/>
                  </a:cubicBezTo>
                  <a:cubicBezTo>
                    <a:pt x="10382" y="2120"/>
                    <a:pt x="10502" y="2477"/>
                    <a:pt x="10716" y="2763"/>
                  </a:cubicBezTo>
                  <a:cubicBezTo>
                    <a:pt x="9716" y="4382"/>
                    <a:pt x="8287" y="7002"/>
                    <a:pt x="7799" y="8240"/>
                  </a:cubicBezTo>
                  <a:cubicBezTo>
                    <a:pt x="6692" y="10657"/>
                    <a:pt x="6084" y="13752"/>
                    <a:pt x="6120" y="16991"/>
                  </a:cubicBezTo>
                  <a:cubicBezTo>
                    <a:pt x="6120" y="18003"/>
                    <a:pt x="6215" y="19086"/>
                    <a:pt x="6418" y="20206"/>
                  </a:cubicBezTo>
                  <a:cubicBezTo>
                    <a:pt x="6132" y="20325"/>
                    <a:pt x="5834" y="20491"/>
                    <a:pt x="5501" y="20670"/>
                  </a:cubicBezTo>
                  <a:cubicBezTo>
                    <a:pt x="3477" y="21801"/>
                    <a:pt x="524" y="24742"/>
                    <a:pt x="584" y="26492"/>
                  </a:cubicBezTo>
                  <a:cubicBezTo>
                    <a:pt x="596" y="27028"/>
                    <a:pt x="881" y="27445"/>
                    <a:pt x="1369" y="27659"/>
                  </a:cubicBezTo>
                  <a:cubicBezTo>
                    <a:pt x="2989" y="28409"/>
                    <a:pt x="5549" y="28409"/>
                    <a:pt x="8525" y="28409"/>
                  </a:cubicBezTo>
                  <a:lnTo>
                    <a:pt x="8870" y="28409"/>
                  </a:lnTo>
                  <a:cubicBezTo>
                    <a:pt x="9001" y="28409"/>
                    <a:pt x="9156" y="28409"/>
                    <a:pt x="9287" y="28397"/>
                  </a:cubicBezTo>
                  <a:cubicBezTo>
                    <a:pt x="9347" y="28492"/>
                    <a:pt x="9394" y="28588"/>
                    <a:pt x="9454" y="28695"/>
                  </a:cubicBezTo>
                  <a:lnTo>
                    <a:pt x="9585" y="28909"/>
                  </a:lnTo>
                  <a:lnTo>
                    <a:pt x="9835" y="28969"/>
                  </a:lnTo>
                  <a:cubicBezTo>
                    <a:pt x="9882" y="28992"/>
                    <a:pt x="10978" y="29242"/>
                    <a:pt x="12395" y="29242"/>
                  </a:cubicBezTo>
                  <a:lnTo>
                    <a:pt x="12466" y="29242"/>
                  </a:lnTo>
                  <a:cubicBezTo>
                    <a:pt x="14097" y="29230"/>
                    <a:pt x="15288" y="28957"/>
                    <a:pt x="15324" y="28945"/>
                  </a:cubicBezTo>
                  <a:lnTo>
                    <a:pt x="15597" y="28885"/>
                  </a:lnTo>
                  <a:lnTo>
                    <a:pt x="15728" y="28647"/>
                  </a:lnTo>
                  <a:cubicBezTo>
                    <a:pt x="15776" y="28576"/>
                    <a:pt x="15824" y="28480"/>
                    <a:pt x="15859" y="28397"/>
                  </a:cubicBezTo>
                  <a:cubicBezTo>
                    <a:pt x="16038" y="28409"/>
                    <a:pt x="16205" y="28409"/>
                    <a:pt x="16383" y="28409"/>
                  </a:cubicBezTo>
                  <a:lnTo>
                    <a:pt x="16729" y="28409"/>
                  </a:lnTo>
                  <a:cubicBezTo>
                    <a:pt x="19705" y="28409"/>
                    <a:pt x="22265" y="28409"/>
                    <a:pt x="23884" y="27659"/>
                  </a:cubicBezTo>
                  <a:cubicBezTo>
                    <a:pt x="24372" y="27445"/>
                    <a:pt x="24646" y="27028"/>
                    <a:pt x="24670" y="26492"/>
                  </a:cubicBezTo>
                  <a:cubicBezTo>
                    <a:pt x="24753" y="24730"/>
                    <a:pt x="21789" y="21801"/>
                    <a:pt x="19753" y="20670"/>
                  </a:cubicBezTo>
                  <a:cubicBezTo>
                    <a:pt x="19253" y="20384"/>
                    <a:pt x="18824" y="20194"/>
                    <a:pt x="18443" y="20039"/>
                  </a:cubicBezTo>
                  <a:cubicBezTo>
                    <a:pt x="18586" y="18967"/>
                    <a:pt x="18645" y="17920"/>
                    <a:pt x="18645" y="16919"/>
                  </a:cubicBezTo>
                  <a:cubicBezTo>
                    <a:pt x="18634" y="13717"/>
                    <a:pt x="18002" y="10657"/>
                    <a:pt x="16895" y="8287"/>
                  </a:cubicBezTo>
                  <a:cubicBezTo>
                    <a:pt x="16359" y="6847"/>
                    <a:pt x="14812" y="4263"/>
                    <a:pt x="13740" y="2692"/>
                  </a:cubicBezTo>
                  <a:cubicBezTo>
                    <a:pt x="13919" y="2406"/>
                    <a:pt x="14014" y="2084"/>
                    <a:pt x="14002" y="1751"/>
                  </a:cubicBezTo>
                  <a:cubicBezTo>
                    <a:pt x="13990" y="775"/>
                    <a:pt x="13192" y="1"/>
                    <a:pt x="121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1" name="Google Shape;10361;p47"/>
            <p:cNvSpPr/>
            <p:nvPr/>
          </p:nvSpPr>
          <p:spPr>
            <a:xfrm>
              <a:off x="3783430" y="2587471"/>
              <a:ext cx="819039" cy="462713"/>
            </a:xfrm>
            <a:custGeom>
              <a:rect b="b" l="l" r="r" t="t"/>
              <a:pathLst>
                <a:path extrusionOk="0" h="7507" w="13288">
                  <a:moveTo>
                    <a:pt x="8409" y="0"/>
                  </a:moveTo>
                  <a:cubicBezTo>
                    <a:pt x="7573" y="0"/>
                    <a:pt x="6712" y="374"/>
                    <a:pt x="5810" y="875"/>
                  </a:cubicBezTo>
                  <a:cubicBezTo>
                    <a:pt x="3274" y="2304"/>
                    <a:pt x="0" y="6078"/>
                    <a:pt x="1643" y="6816"/>
                  </a:cubicBezTo>
                  <a:cubicBezTo>
                    <a:pt x="3117" y="7496"/>
                    <a:pt x="5605" y="7507"/>
                    <a:pt x="8578" y="7507"/>
                  </a:cubicBezTo>
                  <a:cubicBezTo>
                    <a:pt x="8679" y="7507"/>
                    <a:pt x="8780" y="7507"/>
                    <a:pt x="8882" y="7507"/>
                  </a:cubicBezTo>
                  <a:cubicBezTo>
                    <a:pt x="11621" y="7507"/>
                    <a:pt x="13288" y="6257"/>
                    <a:pt x="12383" y="4113"/>
                  </a:cubicBezTo>
                  <a:cubicBezTo>
                    <a:pt x="11081" y="1007"/>
                    <a:pt x="9779" y="0"/>
                    <a:pt x="84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2" name="Google Shape;10362;p47"/>
            <p:cNvSpPr/>
            <p:nvPr/>
          </p:nvSpPr>
          <p:spPr>
            <a:xfrm>
              <a:off x="4521663" y="2587471"/>
              <a:ext cx="818361" cy="462713"/>
            </a:xfrm>
            <a:custGeom>
              <a:rect b="b" l="l" r="r" t="t"/>
              <a:pathLst>
                <a:path extrusionOk="0" h="7507" w="13277">
                  <a:moveTo>
                    <a:pt x="4892" y="0"/>
                  </a:moveTo>
                  <a:cubicBezTo>
                    <a:pt x="3521" y="0"/>
                    <a:pt x="2220" y="1007"/>
                    <a:pt x="918" y="4113"/>
                  </a:cubicBezTo>
                  <a:cubicBezTo>
                    <a:pt x="1" y="6257"/>
                    <a:pt x="1668" y="7507"/>
                    <a:pt x="4406" y="7507"/>
                  </a:cubicBezTo>
                  <a:cubicBezTo>
                    <a:pt x="4508" y="7507"/>
                    <a:pt x="4610" y="7507"/>
                    <a:pt x="4711" y="7507"/>
                  </a:cubicBezTo>
                  <a:cubicBezTo>
                    <a:pt x="7695" y="7507"/>
                    <a:pt x="10172" y="7496"/>
                    <a:pt x="11657" y="6816"/>
                  </a:cubicBezTo>
                  <a:cubicBezTo>
                    <a:pt x="13276" y="6078"/>
                    <a:pt x="10002" y="2304"/>
                    <a:pt x="7490" y="875"/>
                  </a:cubicBezTo>
                  <a:cubicBezTo>
                    <a:pt x="6588" y="374"/>
                    <a:pt x="5727" y="0"/>
                    <a:pt x="48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3" name="Google Shape;10363;p47"/>
            <p:cNvSpPr/>
            <p:nvPr/>
          </p:nvSpPr>
          <p:spPr>
            <a:xfrm>
              <a:off x="4288303" y="1445143"/>
              <a:ext cx="510728" cy="452604"/>
            </a:xfrm>
            <a:custGeom>
              <a:rect b="b" l="l" r="r" t="t"/>
              <a:pathLst>
                <a:path extrusionOk="0" h="7343" w="8286">
                  <a:moveTo>
                    <a:pt x="4002" y="1"/>
                  </a:moveTo>
                  <a:cubicBezTo>
                    <a:pt x="4002" y="1"/>
                    <a:pt x="4002" y="1"/>
                    <a:pt x="4001" y="1"/>
                  </a:cubicBezTo>
                  <a:cubicBezTo>
                    <a:pt x="3704" y="1"/>
                    <a:pt x="906" y="4870"/>
                    <a:pt x="179" y="6716"/>
                  </a:cubicBezTo>
                  <a:cubicBezTo>
                    <a:pt x="0" y="7163"/>
                    <a:pt x="198" y="7325"/>
                    <a:pt x="582" y="7325"/>
                  </a:cubicBezTo>
                  <a:cubicBezTo>
                    <a:pt x="1579" y="7325"/>
                    <a:pt x="3834" y="6240"/>
                    <a:pt x="4049" y="6240"/>
                  </a:cubicBezTo>
                  <a:cubicBezTo>
                    <a:pt x="4050" y="6240"/>
                    <a:pt x="4051" y="6240"/>
                    <a:pt x="4051" y="6240"/>
                  </a:cubicBezTo>
                  <a:cubicBezTo>
                    <a:pt x="4282" y="6240"/>
                    <a:pt x="6612" y="7343"/>
                    <a:pt x="7665" y="7343"/>
                  </a:cubicBezTo>
                  <a:cubicBezTo>
                    <a:pt x="8070" y="7343"/>
                    <a:pt x="8286" y="7180"/>
                    <a:pt x="8121" y="6728"/>
                  </a:cubicBezTo>
                  <a:cubicBezTo>
                    <a:pt x="7360" y="4647"/>
                    <a:pt x="4319" y="1"/>
                    <a:pt x="40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4" name="Google Shape;10364;p47"/>
            <p:cNvSpPr/>
            <p:nvPr/>
          </p:nvSpPr>
          <p:spPr>
            <a:xfrm>
              <a:off x="4461505" y="1373274"/>
              <a:ext cx="147560" cy="141643"/>
            </a:xfrm>
            <a:custGeom>
              <a:rect b="b" l="l" r="r" t="t"/>
              <a:pathLst>
                <a:path extrusionOk="0" h="2298" w="2394">
                  <a:moveTo>
                    <a:pt x="1191" y="0"/>
                  </a:moveTo>
                  <a:cubicBezTo>
                    <a:pt x="513" y="0"/>
                    <a:pt x="1" y="512"/>
                    <a:pt x="1" y="1155"/>
                  </a:cubicBezTo>
                  <a:cubicBezTo>
                    <a:pt x="1" y="1798"/>
                    <a:pt x="548" y="2298"/>
                    <a:pt x="1203" y="2298"/>
                  </a:cubicBezTo>
                  <a:cubicBezTo>
                    <a:pt x="1870" y="2298"/>
                    <a:pt x="2394" y="1786"/>
                    <a:pt x="2394" y="1143"/>
                  </a:cubicBezTo>
                  <a:cubicBezTo>
                    <a:pt x="2382" y="500"/>
                    <a:pt x="1846" y="0"/>
                    <a:pt x="11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5" name="Google Shape;10365;p47"/>
            <p:cNvSpPr/>
            <p:nvPr/>
          </p:nvSpPr>
          <p:spPr>
            <a:xfrm>
              <a:off x="4196587" y="1635233"/>
              <a:ext cx="700880" cy="1467774"/>
            </a:xfrm>
            <a:custGeom>
              <a:rect b="b" l="l" r="r" t="t"/>
              <a:pathLst>
                <a:path extrusionOk="0" h="23813" w="11371">
                  <a:moveTo>
                    <a:pt x="5618" y="1"/>
                  </a:moveTo>
                  <a:cubicBezTo>
                    <a:pt x="5615" y="1"/>
                    <a:pt x="5612" y="1"/>
                    <a:pt x="5608" y="1"/>
                  </a:cubicBezTo>
                  <a:cubicBezTo>
                    <a:pt x="2656" y="12"/>
                    <a:pt x="0" y="5465"/>
                    <a:pt x="36" y="12145"/>
                  </a:cubicBezTo>
                  <a:cubicBezTo>
                    <a:pt x="72" y="16312"/>
                    <a:pt x="1691" y="20789"/>
                    <a:pt x="3287" y="23563"/>
                  </a:cubicBezTo>
                  <a:cubicBezTo>
                    <a:pt x="3287" y="23563"/>
                    <a:pt x="4370" y="23813"/>
                    <a:pt x="5775" y="23813"/>
                  </a:cubicBezTo>
                  <a:cubicBezTo>
                    <a:pt x="7335" y="23789"/>
                    <a:pt x="8490" y="23515"/>
                    <a:pt x="8490" y="23515"/>
                  </a:cubicBezTo>
                  <a:cubicBezTo>
                    <a:pt x="10026" y="20741"/>
                    <a:pt x="11371" y="16241"/>
                    <a:pt x="11335" y="12073"/>
                  </a:cubicBezTo>
                  <a:cubicBezTo>
                    <a:pt x="11288" y="5401"/>
                    <a:pt x="8555" y="1"/>
                    <a:pt x="56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6" name="Google Shape;10366;p47"/>
            <p:cNvSpPr/>
            <p:nvPr/>
          </p:nvSpPr>
          <p:spPr>
            <a:xfrm>
              <a:off x="4497501" y="2562816"/>
              <a:ext cx="106448" cy="522624"/>
            </a:xfrm>
            <a:custGeom>
              <a:rect b="b" l="l" r="r" t="t"/>
              <a:pathLst>
                <a:path extrusionOk="0" h="8479" w="1727">
                  <a:moveTo>
                    <a:pt x="833" y="1"/>
                  </a:moveTo>
                  <a:cubicBezTo>
                    <a:pt x="369" y="1"/>
                    <a:pt x="0" y="1906"/>
                    <a:pt x="12" y="4240"/>
                  </a:cubicBezTo>
                  <a:cubicBezTo>
                    <a:pt x="24" y="6597"/>
                    <a:pt x="417" y="8478"/>
                    <a:pt x="893" y="8478"/>
                  </a:cubicBezTo>
                  <a:cubicBezTo>
                    <a:pt x="1345" y="8478"/>
                    <a:pt x="1726" y="6573"/>
                    <a:pt x="1703" y="4240"/>
                  </a:cubicBezTo>
                  <a:cubicBezTo>
                    <a:pt x="1691" y="1894"/>
                    <a:pt x="1286" y="1"/>
                    <a:pt x="8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7" name="Google Shape;10367;p47"/>
            <p:cNvSpPr/>
            <p:nvPr/>
          </p:nvSpPr>
          <p:spPr>
            <a:xfrm>
              <a:off x="4334531" y="2082906"/>
              <a:ext cx="424991" cy="408102"/>
            </a:xfrm>
            <a:custGeom>
              <a:rect b="b" l="l" r="r" t="t"/>
              <a:pathLst>
                <a:path extrusionOk="0" h="6621" w="6895">
                  <a:moveTo>
                    <a:pt x="3453" y="0"/>
                  </a:moveTo>
                  <a:cubicBezTo>
                    <a:pt x="3445" y="0"/>
                    <a:pt x="3437" y="0"/>
                    <a:pt x="3430" y="0"/>
                  </a:cubicBezTo>
                  <a:cubicBezTo>
                    <a:pt x="1537" y="12"/>
                    <a:pt x="1" y="1501"/>
                    <a:pt x="25" y="3334"/>
                  </a:cubicBezTo>
                  <a:cubicBezTo>
                    <a:pt x="25" y="5153"/>
                    <a:pt x="1548" y="6620"/>
                    <a:pt x="3432" y="6620"/>
                  </a:cubicBezTo>
                  <a:cubicBezTo>
                    <a:pt x="3447" y="6620"/>
                    <a:pt x="3462" y="6620"/>
                    <a:pt x="3477" y="6620"/>
                  </a:cubicBezTo>
                  <a:cubicBezTo>
                    <a:pt x="5359" y="6608"/>
                    <a:pt x="6895" y="5120"/>
                    <a:pt x="6883" y="3286"/>
                  </a:cubicBezTo>
                  <a:cubicBezTo>
                    <a:pt x="6871" y="1472"/>
                    <a:pt x="5335" y="0"/>
                    <a:pt x="3453" y="0"/>
                  </a:cubicBezTo>
                  <a:close/>
                </a:path>
              </a:pathLst>
            </a:custGeom>
            <a:solidFill>
              <a:schemeClr val="accent3"/>
            </a:solidFill>
            <a:ln cap="flat" cmpd="sng" w="348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8" name="Google Shape;10368;p47"/>
            <p:cNvSpPr/>
            <p:nvPr/>
          </p:nvSpPr>
          <p:spPr>
            <a:xfrm>
              <a:off x="4534175" y="2182698"/>
              <a:ext cx="119638" cy="116002"/>
            </a:xfrm>
            <a:custGeom>
              <a:rect b="b" l="l" r="r" t="t"/>
              <a:pathLst>
                <a:path extrusionOk="0" h="1882" w="1941">
                  <a:moveTo>
                    <a:pt x="965" y="1"/>
                  </a:moveTo>
                  <a:cubicBezTo>
                    <a:pt x="429" y="12"/>
                    <a:pt x="0" y="429"/>
                    <a:pt x="12" y="953"/>
                  </a:cubicBezTo>
                  <a:cubicBezTo>
                    <a:pt x="12" y="1465"/>
                    <a:pt x="441" y="1882"/>
                    <a:pt x="977" y="1882"/>
                  </a:cubicBezTo>
                  <a:cubicBezTo>
                    <a:pt x="1512" y="1882"/>
                    <a:pt x="1941" y="1453"/>
                    <a:pt x="1941" y="941"/>
                  </a:cubicBezTo>
                  <a:cubicBezTo>
                    <a:pt x="1941" y="417"/>
                    <a:pt x="1501" y="1"/>
                    <a:pt x="9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9" name="Google Shape;10369;p47"/>
            <p:cNvSpPr/>
            <p:nvPr/>
          </p:nvSpPr>
          <p:spPr>
            <a:xfrm>
              <a:off x="4491584" y="2298638"/>
              <a:ext cx="71993" cy="69774"/>
            </a:xfrm>
            <a:custGeom>
              <a:rect b="b" l="l" r="r" t="t"/>
              <a:pathLst>
                <a:path extrusionOk="0" h="1132" w="1168">
                  <a:moveTo>
                    <a:pt x="572" y="1"/>
                  </a:moveTo>
                  <a:cubicBezTo>
                    <a:pt x="251" y="1"/>
                    <a:pt x="1" y="263"/>
                    <a:pt x="1" y="572"/>
                  </a:cubicBezTo>
                  <a:cubicBezTo>
                    <a:pt x="1" y="882"/>
                    <a:pt x="263" y="1132"/>
                    <a:pt x="584" y="1132"/>
                  </a:cubicBezTo>
                  <a:cubicBezTo>
                    <a:pt x="906" y="1132"/>
                    <a:pt x="1168" y="870"/>
                    <a:pt x="1156" y="560"/>
                  </a:cubicBezTo>
                  <a:cubicBezTo>
                    <a:pt x="1156" y="251"/>
                    <a:pt x="894" y="1"/>
                    <a:pt x="5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0" name="Google Shape;10370;p47"/>
            <p:cNvSpPr/>
            <p:nvPr/>
          </p:nvSpPr>
          <p:spPr>
            <a:xfrm>
              <a:off x="5009709" y="3321697"/>
              <a:ext cx="481451" cy="819779"/>
            </a:xfrm>
            <a:custGeom>
              <a:rect b="b" l="l" r="r" t="t"/>
              <a:pathLst>
                <a:path extrusionOk="0" h="13300" w="7811">
                  <a:moveTo>
                    <a:pt x="7359" y="0"/>
                  </a:moveTo>
                  <a:cubicBezTo>
                    <a:pt x="7561" y="1429"/>
                    <a:pt x="7144" y="2917"/>
                    <a:pt x="6120" y="4072"/>
                  </a:cubicBezTo>
                  <a:cubicBezTo>
                    <a:pt x="5394" y="4905"/>
                    <a:pt x="4442" y="5441"/>
                    <a:pt x="3430" y="5679"/>
                  </a:cubicBezTo>
                  <a:cubicBezTo>
                    <a:pt x="4513" y="7537"/>
                    <a:pt x="4334" y="9966"/>
                    <a:pt x="2834" y="11680"/>
                  </a:cubicBezTo>
                  <a:cubicBezTo>
                    <a:pt x="2060" y="12537"/>
                    <a:pt x="1060" y="13097"/>
                    <a:pt x="1" y="13299"/>
                  </a:cubicBezTo>
                  <a:cubicBezTo>
                    <a:pt x="1227" y="13216"/>
                    <a:pt x="2406" y="12680"/>
                    <a:pt x="3263" y="11692"/>
                  </a:cubicBezTo>
                  <a:cubicBezTo>
                    <a:pt x="4680" y="10097"/>
                    <a:pt x="4846" y="7822"/>
                    <a:pt x="3822" y="6084"/>
                  </a:cubicBezTo>
                  <a:cubicBezTo>
                    <a:pt x="4763" y="5858"/>
                    <a:pt x="5656" y="5370"/>
                    <a:pt x="6347" y="4584"/>
                  </a:cubicBezTo>
                  <a:cubicBezTo>
                    <a:pt x="7490" y="3286"/>
                    <a:pt x="7811" y="1548"/>
                    <a:pt x="7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1" name="Google Shape;10371;p47"/>
            <p:cNvSpPr/>
            <p:nvPr/>
          </p:nvSpPr>
          <p:spPr>
            <a:xfrm>
              <a:off x="3620523" y="3424385"/>
              <a:ext cx="481451" cy="819840"/>
            </a:xfrm>
            <a:custGeom>
              <a:rect b="b" l="l" r="r" t="t"/>
              <a:pathLst>
                <a:path extrusionOk="0" h="13301" w="7811">
                  <a:moveTo>
                    <a:pt x="452" y="1"/>
                  </a:moveTo>
                  <a:lnTo>
                    <a:pt x="452" y="1"/>
                  </a:lnTo>
                  <a:cubicBezTo>
                    <a:pt x="0" y="1549"/>
                    <a:pt x="322" y="3287"/>
                    <a:pt x="1465" y="4585"/>
                  </a:cubicBezTo>
                  <a:cubicBezTo>
                    <a:pt x="2155" y="5371"/>
                    <a:pt x="3048" y="5859"/>
                    <a:pt x="3989" y="6085"/>
                  </a:cubicBezTo>
                  <a:cubicBezTo>
                    <a:pt x="2977" y="7823"/>
                    <a:pt x="3131" y="10097"/>
                    <a:pt x="4548" y="11693"/>
                  </a:cubicBezTo>
                  <a:cubicBezTo>
                    <a:pt x="5417" y="12681"/>
                    <a:pt x="6584" y="13217"/>
                    <a:pt x="7811" y="13300"/>
                  </a:cubicBezTo>
                  <a:cubicBezTo>
                    <a:pt x="6751" y="13098"/>
                    <a:pt x="5751" y="12538"/>
                    <a:pt x="4977" y="11681"/>
                  </a:cubicBezTo>
                  <a:cubicBezTo>
                    <a:pt x="3477" y="9966"/>
                    <a:pt x="3298" y="7538"/>
                    <a:pt x="4382" y="5680"/>
                  </a:cubicBezTo>
                  <a:cubicBezTo>
                    <a:pt x="3370" y="5442"/>
                    <a:pt x="2417" y="4906"/>
                    <a:pt x="1691" y="4073"/>
                  </a:cubicBezTo>
                  <a:cubicBezTo>
                    <a:pt x="667" y="2918"/>
                    <a:pt x="262" y="1418"/>
                    <a:pt x="4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2" name="Google Shape;10372;p47"/>
            <p:cNvSpPr/>
            <p:nvPr/>
          </p:nvSpPr>
          <p:spPr>
            <a:xfrm>
              <a:off x="3764323" y="3707671"/>
              <a:ext cx="493223" cy="515968"/>
            </a:xfrm>
            <a:custGeom>
              <a:rect b="b" l="l" r="r" t="t"/>
              <a:pathLst>
                <a:path extrusionOk="0" h="8371" w="8002">
                  <a:moveTo>
                    <a:pt x="3263" y="906"/>
                  </a:moveTo>
                  <a:lnTo>
                    <a:pt x="4894" y="2501"/>
                  </a:lnTo>
                  <a:lnTo>
                    <a:pt x="7133" y="2049"/>
                  </a:lnTo>
                  <a:lnTo>
                    <a:pt x="7109" y="2084"/>
                  </a:lnTo>
                  <a:lnTo>
                    <a:pt x="7144" y="2084"/>
                  </a:lnTo>
                  <a:lnTo>
                    <a:pt x="6132" y="4132"/>
                  </a:lnTo>
                  <a:lnTo>
                    <a:pt x="7228" y="6097"/>
                  </a:lnTo>
                  <a:lnTo>
                    <a:pt x="7216" y="6097"/>
                  </a:lnTo>
                  <a:lnTo>
                    <a:pt x="7240" y="6156"/>
                  </a:lnTo>
                  <a:lnTo>
                    <a:pt x="4966" y="5835"/>
                  </a:lnTo>
                  <a:lnTo>
                    <a:pt x="3406" y="7525"/>
                  </a:lnTo>
                  <a:lnTo>
                    <a:pt x="3013" y="5251"/>
                  </a:lnTo>
                  <a:lnTo>
                    <a:pt x="917" y="4287"/>
                  </a:lnTo>
                  <a:lnTo>
                    <a:pt x="977" y="4251"/>
                  </a:lnTo>
                  <a:lnTo>
                    <a:pt x="965" y="4251"/>
                  </a:lnTo>
                  <a:lnTo>
                    <a:pt x="2953" y="3215"/>
                  </a:lnTo>
                  <a:lnTo>
                    <a:pt x="3227" y="941"/>
                  </a:lnTo>
                  <a:lnTo>
                    <a:pt x="3239" y="953"/>
                  </a:lnTo>
                  <a:lnTo>
                    <a:pt x="3263" y="906"/>
                  </a:lnTo>
                  <a:close/>
                  <a:moveTo>
                    <a:pt x="2918" y="1"/>
                  </a:moveTo>
                  <a:lnTo>
                    <a:pt x="2572" y="2906"/>
                  </a:lnTo>
                  <a:lnTo>
                    <a:pt x="1" y="4251"/>
                  </a:lnTo>
                  <a:lnTo>
                    <a:pt x="2644" y="5478"/>
                  </a:lnTo>
                  <a:lnTo>
                    <a:pt x="3144" y="8371"/>
                  </a:lnTo>
                  <a:lnTo>
                    <a:pt x="5120" y="6216"/>
                  </a:lnTo>
                  <a:lnTo>
                    <a:pt x="8002" y="6632"/>
                  </a:lnTo>
                  <a:lnTo>
                    <a:pt x="6573" y="4096"/>
                  </a:lnTo>
                  <a:lnTo>
                    <a:pt x="7871" y="1477"/>
                  </a:lnTo>
                  <a:lnTo>
                    <a:pt x="5001" y="2037"/>
                  </a:lnTo>
                  <a:lnTo>
                    <a:pt x="29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3" name="Google Shape;10373;p47"/>
            <p:cNvSpPr/>
            <p:nvPr/>
          </p:nvSpPr>
          <p:spPr>
            <a:xfrm>
              <a:off x="3820844" y="3763453"/>
              <a:ext cx="390474" cy="407362"/>
            </a:xfrm>
            <a:custGeom>
              <a:rect b="b" l="l" r="r" t="t"/>
              <a:pathLst>
                <a:path extrusionOk="0" h="6609" w="6335">
                  <a:moveTo>
                    <a:pt x="2310" y="1"/>
                  </a:moveTo>
                  <a:lnTo>
                    <a:pt x="2048" y="2298"/>
                  </a:lnTo>
                  <a:lnTo>
                    <a:pt x="0" y="3370"/>
                  </a:lnTo>
                  <a:lnTo>
                    <a:pt x="2084" y="4334"/>
                  </a:lnTo>
                  <a:lnTo>
                    <a:pt x="2477" y="6609"/>
                  </a:lnTo>
                  <a:lnTo>
                    <a:pt x="4049" y="4930"/>
                  </a:lnTo>
                  <a:lnTo>
                    <a:pt x="6335" y="5251"/>
                  </a:lnTo>
                  <a:lnTo>
                    <a:pt x="5215" y="3251"/>
                  </a:lnTo>
                  <a:lnTo>
                    <a:pt x="6227" y="1179"/>
                  </a:lnTo>
                  <a:lnTo>
                    <a:pt x="3965" y="1620"/>
                  </a:lnTo>
                  <a:lnTo>
                    <a:pt x="23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4" name="Google Shape;10374;p47"/>
            <p:cNvSpPr/>
            <p:nvPr/>
          </p:nvSpPr>
          <p:spPr>
            <a:xfrm>
              <a:off x="4892289" y="1588266"/>
              <a:ext cx="489525" cy="1090614"/>
            </a:xfrm>
            <a:custGeom>
              <a:rect b="b" l="l" r="r" t="t"/>
              <a:pathLst>
                <a:path extrusionOk="0" h="17694" w="7942">
                  <a:moveTo>
                    <a:pt x="1" y="1"/>
                  </a:moveTo>
                  <a:lnTo>
                    <a:pt x="1" y="1"/>
                  </a:lnTo>
                  <a:cubicBezTo>
                    <a:pt x="1025" y="1989"/>
                    <a:pt x="3096" y="8871"/>
                    <a:pt x="3001" y="12490"/>
                  </a:cubicBezTo>
                  <a:cubicBezTo>
                    <a:pt x="4263" y="13431"/>
                    <a:pt x="6966" y="15324"/>
                    <a:pt x="7942" y="17693"/>
                  </a:cubicBezTo>
                  <a:cubicBezTo>
                    <a:pt x="7263" y="15110"/>
                    <a:pt x="4811" y="13002"/>
                    <a:pt x="3799" y="12264"/>
                  </a:cubicBezTo>
                  <a:cubicBezTo>
                    <a:pt x="3775" y="10049"/>
                    <a:pt x="2727" y="4275"/>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5" name="Google Shape;10375;p47"/>
            <p:cNvSpPr/>
            <p:nvPr/>
          </p:nvSpPr>
          <p:spPr>
            <a:xfrm>
              <a:off x="3695350" y="1612489"/>
              <a:ext cx="488785" cy="1089874"/>
            </a:xfrm>
            <a:custGeom>
              <a:rect b="b" l="l" r="r" t="t"/>
              <a:pathLst>
                <a:path extrusionOk="0" h="17682" w="7930">
                  <a:moveTo>
                    <a:pt x="7930" y="0"/>
                  </a:moveTo>
                  <a:cubicBezTo>
                    <a:pt x="5203" y="4275"/>
                    <a:pt x="4168" y="10025"/>
                    <a:pt x="4144" y="12264"/>
                  </a:cubicBezTo>
                  <a:cubicBezTo>
                    <a:pt x="3120" y="12990"/>
                    <a:pt x="667" y="15109"/>
                    <a:pt x="0" y="17681"/>
                  </a:cubicBezTo>
                  <a:cubicBezTo>
                    <a:pt x="965" y="15312"/>
                    <a:pt x="3680" y="13419"/>
                    <a:pt x="4942" y="12490"/>
                  </a:cubicBezTo>
                  <a:cubicBezTo>
                    <a:pt x="4834" y="8871"/>
                    <a:pt x="6906" y="1977"/>
                    <a:pt x="79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76" name="Google Shape;10376;p47"/>
          <p:cNvSpPr txBox="1"/>
          <p:nvPr/>
        </p:nvSpPr>
        <p:spPr>
          <a:xfrm>
            <a:off x="944250" y="2041825"/>
            <a:ext cx="1139400" cy="6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Georgia"/>
                <a:ea typeface="Georgia"/>
                <a:cs typeface="Georgia"/>
                <a:sym typeface="Georgia"/>
              </a:rPr>
              <a:t>Velocipod</a:t>
            </a:r>
            <a:endParaRPr sz="1600">
              <a:solidFill>
                <a:schemeClr val="dk1"/>
              </a:solidFill>
              <a:latin typeface="Georgia"/>
              <a:ea typeface="Georgia"/>
              <a:cs typeface="Georgia"/>
              <a:sym typeface="Georgia"/>
            </a:endParaRPr>
          </a:p>
        </p:txBody>
      </p:sp>
      <p:cxnSp>
        <p:nvCxnSpPr>
          <p:cNvPr id="10377" name="Google Shape;10377;p47"/>
          <p:cNvCxnSpPr/>
          <p:nvPr/>
        </p:nvCxnSpPr>
        <p:spPr>
          <a:xfrm>
            <a:off x="3569250" y="2307025"/>
            <a:ext cx="834600" cy="336600"/>
          </a:xfrm>
          <a:prstGeom prst="straightConnector1">
            <a:avLst/>
          </a:prstGeom>
          <a:noFill/>
          <a:ln cap="flat" cmpd="sng" w="28575">
            <a:solidFill>
              <a:schemeClr val="dk1"/>
            </a:solidFill>
            <a:prstDash val="solid"/>
            <a:round/>
            <a:headEnd len="med" w="med" type="none"/>
            <a:tailEnd len="med" w="med" type="oval"/>
          </a:ln>
        </p:spPr>
      </p:cxnSp>
      <p:cxnSp>
        <p:nvCxnSpPr>
          <p:cNvPr id="10378" name="Google Shape;10378;p47"/>
          <p:cNvCxnSpPr/>
          <p:nvPr/>
        </p:nvCxnSpPr>
        <p:spPr>
          <a:xfrm>
            <a:off x="3320525" y="3891800"/>
            <a:ext cx="834600" cy="336600"/>
          </a:xfrm>
          <a:prstGeom prst="straightConnector1">
            <a:avLst/>
          </a:prstGeom>
          <a:noFill/>
          <a:ln cap="flat" cmpd="sng" w="28575">
            <a:solidFill>
              <a:schemeClr val="dk1"/>
            </a:solidFill>
            <a:prstDash val="solid"/>
            <a:round/>
            <a:headEnd len="med" w="med" type="none"/>
            <a:tailEnd len="med" w="med" type="oval"/>
          </a:ln>
        </p:spPr>
      </p:cxnSp>
      <p:cxnSp>
        <p:nvCxnSpPr>
          <p:cNvPr id="10379" name="Google Shape;10379;p47"/>
          <p:cNvCxnSpPr/>
          <p:nvPr/>
        </p:nvCxnSpPr>
        <p:spPr>
          <a:xfrm flipH="1">
            <a:off x="4930800" y="2463425"/>
            <a:ext cx="834600" cy="336600"/>
          </a:xfrm>
          <a:prstGeom prst="straightConnector1">
            <a:avLst/>
          </a:prstGeom>
          <a:noFill/>
          <a:ln cap="flat" cmpd="sng" w="28575">
            <a:solidFill>
              <a:schemeClr val="dk1"/>
            </a:solidFill>
            <a:prstDash val="solid"/>
            <a:round/>
            <a:headEnd len="med" w="med" type="none"/>
            <a:tailEnd len="med" w="med" type="oval"/>
          </a:ln>
        </p:spPr>
      </p:cxnSp>
      <p:cxnSp>
        <p:nvCxnSpPr>
          <p:cNvPr id="10380" name="Google Shape;10380;p47"/>
          <p:cNvCxnSpPr/>
          <p:nvPr/>
        </p:nvCxnSpPr>
        <p:spPr>
          <a:xfrm flipH="1">
            <a:off x="4827825" y="3695700"/>
            <a:ext cx="1163400" cy="456000"/>
          </a:xfrm>
          <a:prstGeom prst="straightConnector1">
            <a:avLst/>
          </a:prstGeom>
          <a:noFill/>
          <a:ln cap="flat" cmpd="sng" w="28575">
            <a:solidFill>
              <a:schemeClr val="dk1"/>
            </a:solidFill>
            <a:prstDash val="solid"/>
            <a:round/>
            <a:headEnd len="med" w="med" type="none"/>
            <a:tailEnd len="med" w="med" type="oval"/>
          </a:ln>
        </p:spPr>
      </p:cxnSp>
      <p:sp>
        <p:nvSpPr>
          <p:cNvPr id="10381" name="Google Shape;10381;p47"/>
          <p:cNvSpPr txBox="1"/>
          <p:nvPr/>
        </p:nvSpPr>
        <p:spPr>
          <a:xfrm>
            <a:off x="573370" y="3462875"/>
            <a:ext cx="834600" cy="6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Georgia"/>
                <a:ea typeface="Georgia"/>
                <a:cs typeface="Georgia"/>
                <a:sym typeface="Georgia"/>
              </a:rPr>
              <a:t>Rocket boots</a:t>
            </a:r>
            <a:endParaRPr sz="1600">
              <a:solidFill>
                <a:schemeClr val="dk1"/>
              </a:solidFill>
              <a:latin typeface="Georgia"/>
              <a:ea typeface="Georgia"/>
              <a:cs typeface="Georgia"/>
              <a:sym typeface="Georgia"/>
            </a:endParaRPr>
          </a:p>
        </p:txBody>
      </p:sp>
      <p:sp>
        <p:nvSpPr>
          <p:cNvPr id="10382" name="Google Shape;10382;p47"/>
          <p:cNvSpPr/>
          <p:nvPr/>
        </p:nvSpPr>
        <p:spPr>
          <a:xfrm flipH="1">
            <a:off x="5963450" y="3220437"/>
            <a:ext cx="2790930" cy="1084863"/>
          </a:xfrm>
          <a:custGeom>
            <a:rect b="b" l="l" r="r" t="t"/>
            <a:pathLst>
              <a:path extrusionOk="0" h="114106" w="136226">
                <a:moveTo>
                  <a:pt x="3626" y="1292"/>
                </a:moveTo>
                <a:lnTo>
                  <a:pt x="136226" y="0"/>
                </a:lnTo>
                <a:lnTo>
                  <a:pt x="132389" y="110131"/>
                </a:lnTo>
                <a:lnTo>
                  <a:pt x="0" y="114106"/>
                </a:lnTo>
                <a:lnTo>
                  <a:pt x="282" y="105152"/>
                </a:lnTo>
                <a:close/>
              </a:path>
            </a:pathLst>
          </a:custGeom>
          <a:solidFill>
            <a:schemeClr val="lt1"/>
          </a:solidFill>
          <a:ln cap="flat" cmpd="sng" w="38100">
            <a:solidFill>
              <a:schemeClr val="dk1"/>
            </a:solidFill>
            <a:prstDash val="solid"/>
            <a:round/>
            <a:headEnd len="med" w="med" type="none"/>
            <a:tailEnd len="med" w="med" type="none"/>
          </a:ln>
        </p:spPr>
      </p:sp>
      <p:sp>
        <p:nvSpPr>
          <p:cNvPr id="10383" name="Google Shape;10383;p47"/>
          <p:cNvSpPr/>
          <p:nvPr/>
        </p:nvSpPr>
        <p:spPr>
          <a:xfrm flipH="1">
            <a:off x="5708150" y="1799400"/>
            <a:ext cx="2790930" cy="1084863"/>
          </a:xfrm>
          <a:custGeom>
            <a:rect b="b" l="l" r="r" t="t"/>
            <a:pathLst>
              <a:path extrusionOk="0" h="114106" w="136226">
                <a:moveTo>
                  <a:pt x="3626" y="1292"/>
                </a:moveTo>
                <a:lnTo>
                  <a:pt x="136226" y="0"/>
                </a:lnTo>
                <a:lnTo>
                  <a:pt x="132389" y="110131"/>
                </a:lnTo>
                <a:lnTo>
                  <a:pt x="0" y="114106"/>
                </a:lnTo>
                <a:lnTo>
                  <a:pt x="282" y="105152"/>
                </a:lnTo>
                <a:close/>
              </a:path>
            </a:pathLst>
          </a:custGeom>
          <a:solidFill>
            <a:schemeClr val="lt1"/>
          </a:solidFill>
          <a:ln cap="flat" cmpd="sng" w="38100">
            <a:solidFill>
              <a:schemeClr val="dk1"/>
            </a:solidFill>
            <a:prstDash val="solid"/>
            <a:round/>
            <a:headEnd len="med" w="med" type="none"/>
            <a:tailEnd len="med" w="med" type="none"/>
          </a:ln>
        </p:spPr>
      </p:sp>
      <p:sp>
        <p:nvSpPr>
          <p:cNvPr id="10384" name="Google Shape;10384;p47"/>
          <p:cNvSpPr txBox="1"/>
          <p:nvPr/>
        </p:nvSpPr>
        <p:spPr>
          <a:xfrm>
            <a:off x="6930225" y="2041838"/>
            <a:ext cx="1699200" cy="6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Georgia"/>
                <a:ea typeface="Georgia"/>
                <a:cs typeface="Georgia"/>
                <a:sym typeface="Georgia"/>
              </a:rPr>
              <a:t>Zero point energy field gloves</a:t>
            </a:r>
            <a:endParaRPr sz="1600">
              <a:solidFill>
                <a:schemeClr val="dk1"/>
              </a:solidFill>
              <a:latin typeface="Georgia"/>
              <a:ea typeface="Georgia"/>
              <a:cs typeface="Georgia"/>
              <a:sym typeface="Georgia"/>
            </a:endParaRPr>
          </a:p>
        </p:txBody>
      </p:sp>
      <p:sp>
        <p:nvSpPr>
          <p:cNvPr id="10385" name="Google Shape;10385;p47"/>
          <p:cNvSpPr txBox="1"/>
          <p:nvPr/>
        </p:nvSpPr>
        <p:spPr>
          <a:xfrm>
            <a:off x="7586225" y="3462875"/>
            <a:ext cx="1254000" cy="6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Georgia"/>
                <a:ea typeface="Georgia"/>
                <a:cs typeface="Georgia"/>
                <a:sym typeface="Georgia"/>
              </a:rPr>
              <a:t>Energy Prison</a:t>
            </a:r>
            <a:endParaRPr sz="1600">
              <a:solidFill>
                <a:schemeClr val="dk1"/>
              </a:solidFill>
              <a:latin typeface="Georgia"/>
              <a:ea typeface="Georgia"/>
              <a:cs typeface="Georgia"/>
              <a:sym typeface="Georgia"/>
            </a:endParaRPr>
          </a:p>
        </p:txBody>
      </p:sp>
      <p:pic>
        <p:nvPicPr>
          <p:cNvPr id="10386" name="Google Shape;10386;p47"/>
          <p:cNvPicPr preferRelativeResize="0"/>
          <p:nvPr/>
        </p:nvPicPr>
        <p:blipFill>
          <a:blip r:embed="rId3">
            <a:alphaModFix/>
          </a:blip>
          <a:stretch>
            <a:fillRect/>
          </a:stretch>
        </p:blipFill>
        <p:spPr>
          <a:xfrm>
            <a:off x="2173100" y="1799388"/>
            <a:ext cx="1446507" cy="1084875"/>
          </a:xfrm>
          <a:prstGeom prst="rect">
            <a:avLst/>
          </a:prstGeom>
          <a:noFill/>
          <a:ln>
            <a:noFill/>
          </a:ln>
        </p:spPr>
      </p:pic>
      <p:pic>
        <p:nvPicPr>
          <p:cNvPr id="10387" name="Google Shape;10387;p47"/>
          <p:cNvPicPr preferRelativeResize="0"/>
          <p:nvPr/>
        </p:nvPicPr>
        <p:blipFill>
          <a:blip r:embed="rId4">
            <a:alphaModFix/>
          </a:blip>
          <a:stretch>
            <a:fillRect/>
          </a:stretch>
        </p:blipFill>
        <p:spPr>
          <a:xfrm>
            <a:off x="5598275" y="3220450"/>
            <a:ext cx="2144950" cy="1084850"/>
          </a:xfrm>
          <a:prstGeom prst="rect">
            <a:avLst/>
          </a:prstGeom>
          <a:noFill/>
          <a:ln>
            <a:noFill/>
          </a:ln>
        </p:spPr>
      </p:pic>
      <p:pic>
        <p:nvPicPr>
          <p:cNvPr id="10388" name="Google Shape;10388;p47"/>
          <p:cNvPicPr preferRelativeResize="0"/>
          <p:nvPr/>
        </p:nvPicPr>
        <p:blipFill>
          <a:blip r:embed="rId5">
            <a:alphaModFix/>
          </a:blip>
          <a:stretch>
            <a:fillRect/>
          </a:stretch>
        </p:blipFill>
        <p:spPr>
          <a:xfrm>
            <a:off x="5125650" y="1799400"/>
            <a:ext cx="2036400" cy="1084875"/>
          </a:xfrm>
          <a:prstGeom prst="rect">
            <a:avLst/>
          </a:prstGeom>
          <a:noFill/>
          <a:ln>
            <a:noFill/>
          </a:ln>
        </p:spPr>
      </p:pic>
      <p:pic>
        <p:nvPicPr>
          <p:cNvPr id="10389" name="Google Shape;10389;p47"/>
          <p:cNvPicPr preferRelativeResize="0"/>
          <p:nvPr/>
        </p:nvPicPr>
        <p:blipFill>
          <a:blip r:embed="rId6">
            <a:alphaModFix/>
          </a:blip>
          <a:stretch>
            <a:fillRect/>
          </a:stretch>
        </p:blipFill>
        <p:spPr>
          <a:xfrm>
            <a:off x="1327900" y="3220450"/>
            <a:ext cx="2036400" cy="1084850"/>
          </a:xfrm>
          <a:prstGeom prst="rect">
            <a:avLst/>
          </a:prstGeom>
          <a:noFill/>
          <a:ln>
            <a:noFill/>
          </a:ln>
        </p:spPr>
      </p:pic>
      <p:sp>
        <p:nvSpPr>
          <p:cNvPr id="10390" name="Google Shape;10390;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391" name="Google Shape;10391;p47"/>
          <p:cNvSpPr txBox="1"/>
          <p:nvPr/>
        </p:nvSpPr>
        <p:spPr>
          <a:xfrm>
            <a:off x="7444800" y="4516250"/>
            <a:ext cx="1699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100"/>
              <a:t>“The incredibles(2004).”</a:t>
            </a:r>
            <a:r>
              <a:rPr lang="en" sz="1050">
                <a:solidFill>
                  <a:srgbClr val="030303"/>
                </a:solidFill>
                <a:highlight>
                  <a:srgbClr val="F9F9F9"/>
                </a:highlight>
                <a:latin typeface="Roboto"/>
                <a:ea typeface="Roboto"/>
                <a:cs typeface="Roboto"/>
                <a:sym typeface="Roboto"/>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mic Style by Slidesgo">
  <a:themeElements>
    <a:clrScheme name="Simple Light">
      <a:dk1>
        <a:srgbClr val="162130"/>
      </a:dk1>
      <a:lt1>
        <a:srgbClr val="FFFFFF"/>
      </a:lt1>
      <a:dk2>
        <a:srgbClr val="A81916"/>
      </a:dk2>
      <a:lt2>
        <a:srgbClr val="EEEEEE"/>
      </a:lt2>
      <a:accent1>
        <a:srgbClr val="FDC324"/>
      </a:accent1>
      <a:accent2>
        <a:srgbClr val="4EBDCF"/>
      </a:accent2>
      <a:accent3>
        <a:srgbClr val="CC1D2D"/>
      </a:accent3>
      <a:accent4>
        <a:srgbClr val="E1AF25"/>
      </a:accent4>
      <a:accent5>
        <a:srgbClr val="88D7E8"/>
      </a:accent5>
      <a:accent6>
        <a:srgbClr val="5CC1D6"/>
      </a:accent6>
      <a:hlink>
        <a:srgbClr val="1621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